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Poppins Medium Bold" charset="1" panose="02000000000000000000"/>
      <p:regular r:id="rId19"/>
    </p:embeddedFont>
    <p:embeddedFont>
      <p:font typeface="Poppins Light Bold" charset="1" panose="02000000000000000000"/>
      <p:regular r:id="rId20"/>
    </p:embeddedFont>
    <p:embeddedFont>
      <p:font typeface="Poppins Light" charset="1" panose="02000000000000000000"/>
      <p:regular r:id="rId21"/>
    </p:embeddedFont>
    <p:embeddedFont>
      <p:font typeface="Poppins Medium" charset="1" panose="02000000000000000000"/>
      <p:regular r:id="rId22"/>
    </p:embeddedFont>
    <p:embeddedFont>
      <p:font typeface="Gagalin" charset="1" panose="00000500000000000000"/>
      <p:regular r:id="rId23"/>
    </p:embeddedFont>
    <p:embeddedFont>
      <p:font typeface="Canva Sans Bold" charset="1" panose="020B0803030501040103"/>
      <p:regular r:id="rId24"/>
    </p:embeddedFont>
    <p:embeddedFont>
      <p:font typeface="Fredoka" charset="1" panose="02000000000000000000"/>
      <p:regular r:id="rId25"/>
    </p:embeddedFont>
    <p:embeddedFont>
      <p:font typeface="League Spartan" charset="1" panose="00000800000000000000"/>
      <p:regular r:id="rId26"/>
    </p:embeddedFont>
    <p:embeddedFont>
      <p:font typeface="Tropikal" charset="1" panose="00000806000000000000"/>
      <p:regular r:id="rId27"/>
    </p:embeddedFont>
    <p:embeddedFont>
      <p:font typeface="Noto Serif Bengali Condensed Bold" charset="1" panose="00000000000000000000"/>
      <p:regular r:id="rId28"/>
    </p:embeddedFont>
    <p:embeddedFont>
      <p:font typeface="Canva Sans" charset="1" panose="020B0503030501040103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embeddings/oleObject1.bin" Type="http://schemas.openxmlformats.org/officeDocument/2006/relationships/oleObjec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11" Target="../media/image45.png" Type="http://schemas.openxmlformats.org/officeDocument/2006/relationships/image"/><Relationship Id="rId12" Target="../media/image46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jpeg" Type="http://schemas.openxmlformats.org/officeDocument/2006/relationships/image"/><Relationship Id="rId5" Target="../media/image3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06684" y="-216453"/>
            <a:ext cx="10588697" cy="11135341"/>
          </a:xfrm>
          <a:custGeom>
            <a:avLst/>
            <a:gdLst/>
            <a:ahLst/>
            <a:cxnLst/>
            <a:rect r="r" b="b" t="t" l="l"/>
            <a:pathLst>
              <a:path h="11135341" w="10588697">
                <a:moveTo>
                  <a:pt x="0" y="0"/>
                </a:moveTo>
                <a:lnTo>
                  <a:pt x="10588697" y="0"/>
                </a:lnTo>
                <a:lnTo>
                  <a:pt x="10588697" y="11135341"/>
                </a:lnTo>
                <a:lnTo>
                  <a:pt x="0" y="11135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0" y="0"/>
            <a:ext cx="10922725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8577984" cy="6428214"/>
            <a:chOff x="0" y="0"/>
            <a:chExt cx="11437313" cy="857095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293260"/>
              <a:ext cx="11437313" cy="72776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224"/>
                </a:lnSpc>
              </a:pPr>
              <a:r>
                <a:rPr lang="en-US" sz="12700" b="true">
                  <a:solidFill>
                    <a:srgbClr val="000000"/>
                  </a:solidFill>
                  <a:latin typeface="Poppins Medium Bold"/>
                  <a:ea typeface="Poppins Medium Bold"/>
                  <a:cs typeface="Poppins Medium Bold"/>
                  <a:sym typeface="Poppins Medium Bold"/>
                </a:rPr>
                <a:t>Most Important Chapter 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-38100"/>
              <a:ext cx="11437313" cy="5816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780"/>
                </a:lnSpc>
              </a:pPr>
              <a:r>
                <a:rPr lang="en-US" sz="2700" spc="135">
                  <a:solidFill>
                    <a:srgbClr val="000000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NDGURU DIGITAL LEARNING PLATFORM 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8281447"/>
            <a:ext cx="5657850" cy="976853"/>
            <a:chOff x="0" y="0"/>
            <a:chExt cx="7543800" cy="130247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7543800" cy="1302470"/>
              <a:chOff x="0" y="0"/>
              <a:chExt cx="3824982" cy="6604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824982" cy="660400"/>
              </a:xfrm>
              <a:custGeom>
                <a:avLst/>
                <a:gdLst/>
                <a:ahLst/>
                <a:cxnLst/>
                <a:rect r="r" b="b" t="t" l="l"/>
                <a:pathLst>
                  <a:path h="660400" w="3824982">
                    <a:moveTo>
                      <a:pt x="3700522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00522" y="0"/>
                    </a:lnTo>
                    <a:cubicBezTo>
                      <a:pt x="3769102" y="0"/>
                      <a:pt x="3824982" y="55880"/>
                      <a:pt x="3824982" y="124460"/>
                    </a:cubicBezTo>
                    <a:lnTo>
                      <a:pt x="3824982" y="535940"/>
                    </a:lnTo>
                    <a:cubicBezTo>
                      <a:pt x="3824982" y="604520"/>
                      <a:pt x="3769102" y="660400"/>
                      <a:pt x="3700522" y="66040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297453" y="264097"/>
              <a:ext cx="6948893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n-US" sz="3199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Nagendra Dhimal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14212" y="4338342"/>
            <a:ext cx="10265219" cy="6931448"/>
            <a:chOff x="0" y="0"/>
            <a:chExt cx="2703597" cy="18255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3597" cy="1825567"/>
            </a:xfrm>
            <a:custGeom>
              <a:avLst/>
              <a:gdLst/>
              <a:ahLst/>
              <a:cxnLst/>
              <a:rect r="r" b="b" t="t" l="l"/>
              <a:pathLst>
                <a:path h="1825567" w="2703597">
                  <a:moveTo>
                    <a:pt x="0" y="0"/>
                  </a:moveTo>
                  <a:lnTo>
                    <a:pt x="2703597" y="0"/>
                  </a:lnTo>
                  <a:lnTo>
                    <a:pt x="2703597" y="1825567"/>
                  </a:lnTo>
                  <a:lnTo>
                    <a:pt x="0" y="1825567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03597" cy="1863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560304" y="4338342"/>
            <a:ext cx="10513867" cy="8607626"/>
            <a:chOff x="0" y="0"/>
            <a:chExt cx="2769084" cy="22670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69084" cy="2267029"/>
            </a:xfrm>
            <a:custGeom>
              <a:avLst/>
              <a:gdLst/>
              <a:ahLst/>
              <a:cxnLst/>
              <a:rect r="r" b="b" t="t" l="l"/>
              <a:pathLst>
                <a:path h="2267029" w="2769084">
                  <a:moveTo>
                    <a:pt x="0" y="0"/>
                  </a:moveTo>
                  <a:lnTo>
                    <a:pt x="2769084" y="0"/>
                  </a:lnTo>
                  <a:lnTo>
                    <a:pt x="2769084" y="2267029"/>
                  </a:lnTo>
                  <a:lnTo>
                    <a:pt x="0" y="2267029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769084" cy="23051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728643" y="-171450"/>
            <a:ext cx="384472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Unit-5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80346" y="1546606"/>
            <a:ext cx="972730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Business Writing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850104" y="611822"/>
            <a:ext cx="2657475" cy="783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b="true">
                <a:solidFill>
                  <a:srgbClr val="FE2C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15 Marks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2771798"/>
            <a:ext cx="386129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25F4E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- 5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354903" y="2771798"/>
            <a:ext cx="364787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278D4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For-10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08298" y="4274503"/>
            <a:ext cx="674409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Instruction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386026" y="7063230"/>
            <a:ext cx="902139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Media Story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9048" y="5589081"/>
            <a:ext cx="798264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News Report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-1471337" y="8594530"/>
            <a:ext cx="7576443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Notice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932207" y="4322128"/>
            <a:ext cx="2637014" cy="1151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86"/>
              </a:lnSpc>
            </a:pPr>
            <a:r>
              <a:rPr lang="en-US" sz="677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Memo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902674" y="5416278"/>
            <a:ext cx="5677131" cy="1219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41"/>
              </a:lnSpc>
            </a:pPr>
            <a:r>
              <a:rPr lang="en-US" sz="710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Press Realse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417429" y="7884603"/>
            <a:ext cx="5193997" cy="1099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5"/>
              </a:lnSpc>
            </a:pPr>
            <a:r>
              <a:rPr lang="en-US" sz="6496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Brochure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61588" y="9024427"/>
            <a:ext cx="5493315" cy="239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19"/>
              </a:lnSpc>
            </a:pPr>
            <a:r>
              <a:rPr lang="en-US" sz="6871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Articles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92191" y="6577256"/>
            <a:ext cx="5717147" cy="1099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96"/>
              </a:lnSpc>
            </a:pPr>
            <a:r>
              <a:rPr lang="en-US" sz="649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Advertisment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151390" y="1389394"/>
            <a:ext cx="10481001" cy="1751484"/>
            <a:chOff x="0" y="0"/>
            <a:chExt cx="2760428" cy="4612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60428" cy="461296"/>
            </a:xfrm>
            <a:custGeom>
              <a:avLst/>
              <a:gdLst/>
              <a:ahLst/>
              <a:cxnLst/>
              <a:rect r="r" b="b" t="t" l="l"/>
              <a:pathLst>
                <a:path h="461296" w="2760428">
                  <a:moveTo>
                    <a:pt x="0" y="0"/>
                  </a:moveTo>
                  <a:lnTo>
                    <a:pt x="2760428" y="0"/>
                  </a:lnTo>
                  <a:lnTo>
                    <a:pt x="2760428" y="461296"/>
                  </a:lnTo>
                  <a:lnTo>
                    <a:pt x="0" y="461296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60428" cy="4993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146306" y="8172735"/>
            <a:ext cx="24580611" cy="2114265"/>
            <a:chOff x="0" y="0"/>
            <a:chExt cx="6473906" cy="5568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473906" cy="556843"/>
            </a:xfrm>
            <a:custGeom>
              <a:avLst/>
              <a:gdLst/>
              <a:ahLst/>
              <a:cxnLst/>
              <a:rect r="r" b="b" t="t" l="l"/>
              <a:pathLst>
                <a:path h="556843" w="6473906">
                  <a:moveTo>
                    <a:pt x="0" y="0"/>
                  </a:moveTo>
                  <a:lnTo>
                    <a:pt x="6473906" y="0"/>
                  </a:lnTo>
                  <a:lnTo>
                    <a:pt x="6473906" y="556843"/>
                  </a:lnTo>
                  <a:lnTo>
                    <a:pt x="0" y="556843"/>
                  </a:lnTo>
                  <a:close/>
                </a:path>
              </a:pathLst>
            </a:custGeom>
            <a:solidFill>
              <a:srgbClr val="FE2C5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80975"/>
              <a:ext cx="6473906" cy="7378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439"/>
                </a:lnSpc>
              </a:pPr>
              <a:r>
                <a:rPr lang="en-US" sz="96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Q no 9 to Q no 12 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6668482" y="-152400"/>
            <a:ext cx="3978374" cy="1326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68"/>
              </a:lnSpc>
            </a:pPr>
            <a:r>
              <a:rPr lang="en-US" sz="7763" b="true">
                <a:solidFill>
                  <a:srgbClr val="FE2C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Unit-06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724522" y="1217944"/>
            <a:ext cx="912991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Writing Process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041249" y="3895355"/>
            <a:ext cx="5182283" cy="1092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41"/>
              </a:lnSpc>
            </a:pPr>
            <a:r>
              <a:rPr lang="en-US" sz="6387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 Making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041249" y="5029200"/>
            <a:ext cx="4667368" cy="9866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53"/>
              </a:lnSpc>
            </a:pPr>
            <a:r>
              <a:rPr lang="en-US" sz="575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Summarizing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646857" y="6034854"/>
            <a:ext cx="5576676" cy="2392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22"/>
              </a:lnSpc>
            </a:pPr>
            <a:r>
              <a:rPr lang="en-US" sz="687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Invention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895355"/>
            <a:ext cx="8272228" cy="1069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34"/>
              </a:lnSpc>
            </a:pPr>
            <a:r>
              <a:rPr lang="en-US" sz="623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Drafting and Revising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6421" y="5497652"/>
            <a:ext cx="9410534" cy="931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2"/>
              </a:lnSpc>
            </a:pPr>
            <a:r>
              <a:rPr lang="en-US" sz="545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Editng and Proff Reading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83896" y="-171450"/>
            <a:ext cx="452020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Unit-07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855202" y="1223644"/>
            <a:ext cx="10984302" cy="1564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65"/>
              </a:lnSpc>
            </a:pPr>
            <a:r>
              <a:rPr lang="en-US" sz="918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Patterns</a:t>
            </a:r>
            <a:r>
              <a:rPr lang="en-US" b="true" sz="918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of Writing </a:t>
            </a:r>
          </a:p>
        </p:txBody>
      </p:sp>
      <p:graphicFrame>
        <p:nvGraphicFramePr>
          <p:cNvPr name="Object 4" id="4"/>
          <p:cNvGraphicFramePr/>
          <p:nvPr/>
        </p:nvGraphicFramePr>
        <p:xfrm>
          <a:off x="0" y="3042004"/>
          <a:ext cx="3771900" cy="2095500"/>
        </p:xfrm>
        <a:graphic>
          <a:graphicData uri="http://schemas.openxmlformats.org/presentationml/2006/ole">
            <p:oleObj imgW="4521200" imgH="28448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01122" y="5642199"/>
            <a:ext cx="3882428" cy="3616101"/>
            <a:chOff x="0" y="0"/>
            <a:chExt cx="2624710" cy="24446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24710" cy="2444660"/>
            </a:xfrm>
            <a:custGeom>
              <a:avLst/>
              <a:gdLst/>
              <a:ahLst/>
              <a:cxnLst/>
              <a:rect r="r" b="b" t="t" l="l"/>
              <a:pathLst>
                <a:path h="2444660" w="2624710">
                  <a:moveTo>
                    <a:pt x="2500250" y="2444660"/>
                  </a:moveTo>
                  <a:lnTo>
                    <a:pt x="124460" y="2444660"/>
                  </a:lnTo>
                  <a:cubicBezTo>
                    <a:pt x="55880" y="2444660"/>
                    <a:pt x="0" y="2388780"/>
                    <a:pt x="0" y="23202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00250" y="0"/>
                  </a:lnTo>
                  <a:cubicBezTo>
                    <a:pt x="2568830" y="0"/>
                    <a:pt x="2624710" y="55880"/>
                    <a:pt x="2624710" y="124460"/>
                  </a:cubicBezTo>
                  <a:lnTo>
                    <a:pt x="2624710" y="2320200"/>
                  </a:lnTo>
                  <a:cubicBezTo>
                    <a:pt x="2624710" y="2388780"/>
                    <a:pt x="2568830" y="2444660"/>
                    <a:pt x="2500250" y="24446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8700" y="6947217"/>
            <a:ext cx="5443032" cy="1006064"/>
            <a:chOff x="0" y="0"/>
            <a:chExt cx="3679755" cy="6801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79755" cy="680149"/>
            </a:xfrm>
            <a:custGeom>
              <a:avLst/>
              <a:gdLst/>
              <a:ahLst/>
              <a:cxnLst/>
              <a:rect r="r" b="b" t="t" l="l"/>
              <a:pathLst>
                <a:path h="680149" w="3679755">
                  <a:moveTo>
                    <a:pt x="3555295" y="680148"/>
                  </a:moveTo>
                  <a:lnTo>
                    <a:pt x="124460" y="680148"/>
                  </a:lnTo>
                  <a:cubicBezTo>
                    <a:pt x="55880" y="680148"/>
                    <a:pt x="0" y="624268"/>
                    <a:pt x="0" y="555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55295" y="0"/>
                  </a:lnTo>
                  <a:cubicBezTo>
                    <a:pt x="3623875" y="0"/>
                    <a:pt x="3679755" y="55880"/>
                    <a:pt x="3679755" y="124460"/>
                  </a:cubicBezTo>
                  <a:lnTo>
                    <a:pt x="3679755" y="555689"/>
                  </a:lnTo>
                  <a:cubicBezTo>
                    <a:pt x="3679755" y="624268"/>
                    <a:pt x="3623875" y="680149"/>
                    <a:pt x="3555295" y="6801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28700" y="8252236"/>
            <a:ext cx="5443032" cy="1006064"/>
            <a:chOff x="0" y="0"/>
            <a:chExt cx="3679755" cy="6801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79755" cy="680149"/>
            </a:xfrm>
            <a:custGeom>
              <a:avLst/>
              <a:gdLst/>
              <a:ahLst/>
              <a:cxnLst/>
              <a:rect r="r" b="b" t="t" l="l"/>
              <a:pathLst>
                <a:path h="680149" w="3679755">
                  <a:moveTo>
                    <a:pt x="3555295" y="680148"/>
                  </a:moveTo>
                  <a:lnTo>
                    <a:pt x="124460" y="680148"/>
                  </a:lnTo>
                  <a:cubicBezTo>
                    <a:pt x="55880" y="680148"/>
                    <a:pt x="0" y="624268"/>
                    <a:pt x="0" y="555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55295" y="0"/>
                  </a:lnTo>
                  <a:cubicBezTo>
                    <a:pt x="3623875" y="0"/>
                    <a:pt x="3679755" y="55880"/>
                    <a:pt x="3679755" y="124460"/>
                  </a:cubicBezTo>
                  <a:lnTo>
                    <a:pt x="3679755" y="555689"/>
                  </a:lnTo>
                  <a:cubicBezTo>
                    <a:pt x="3679755" y="624268"/>
                    <a:pt x="3623875" y="680149"/>
                    <a:pt x="3555295" y="6801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28700" y="5642199"/>
            <a:ext cx="5443032" cy="1006064"/>
            <a:chOff x="0" y="0"/>
            <a:chExt cx="3679755" cy="68014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79755" cy="680149"/>
            </a:xfrm>
            <a:custGeom>
              <a:avLst/>
              <a:gdLst/>
              <a:ahLst/>
              <a:cxnLst/>
              <a:rect r="r" b="b" t="t" l="l"/>
              <a:pathLst>
                <a:path h="680149" w="3679755">
                  <a:moveTo>
                    <a:pt x="3555295" y="680148"/>
                  </a:moveTo>
                  <a:lnTo>
                    <a:pt x="124460" y="680148"/>
                  </a:lnTo>
                  <a:cubicBezTo>
                    <a:pt x="55880" y="680148"/>
                    <a:pt x="0" y="624268"/>
                    <a:pt x="0" y="555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55295" y="0"/>
                  </a:lnTo>
                  <a:cubicBezTo>
                    <a:pt x="3623875" y="0"/>
                    <a:pt x="3679755" y="55880"/>
                    <a:pt x="3679755" y="124460"/>
                  </a:cubicBezTo>
                  <a:lnTo>
                    <a:pt x="3679755" y="555689"/>
                  </a:lnTo>
                  <a:cubicBezTo>
                    <a:pt x="3679755" y="624268"/>
                    <a:pt x="3623875" y="680149"/>
                    <a:pt x="3555295" y="6801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6262404">
            <a:off x="10477103" y="-3564871"/>
            <a:ext cx="9201512" cy="8666152"/>
          </a:xfrm>
          <a:custGeom>
            <a:avLst/>
            <a:gdLst/>
            <a:ahLst/>
            <a:cxnLst/>
            <a:rect r="r" b="b" t="t" l="l"/>
            <a:pathLst>
              <a:path h="8666152" w="9201512">
                <a:moveTo>
                  <a:pt x="0" y="0"/>
                </a:moveTo>
                <a:lnTo>
                  <a:pt x="9201513" y="0"/>
                </a:lnTo>
                <a:lnTo>
                  <a:pt x="9201513" y="8666152"/>
                </a:lnTo>
                <a:lnTo>
                  <a:pt x="0" y="86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5300267">
            <a:off x="12305239" y="6226065"/>
            <a:ext cx="7930677" cy="7469256"/>
          </a:xfrm>
          <a:custGeom>
            <a:avLst/>
            <a:gdLst/>
            <a:ahLst/>
            <a:cxnLst/>
            <a:rect r="r" b="b" t="t" l="l"/>
            <a:pathLst>
              <a:path h="7469256" w="7930677">
                <a:moveTo>
                  <a:pt x="0" y="0"/>
                </a:moveTo>
                <a:lnTo>
                  <a:pt x="7930677" y="0"/>
                </a:lnTo>
                <a:lnTo>
                  <a:pt x="7930677" y="7469257"/>
                </a:lnTo>
                <a:lnTo>
                  <a:pt x="0" y="7469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288321" y="6020556"/>
            <a:ext cx="3108029" cy="2859386"/>
          </a:xfrm>
          <a:custGeom>
            <a:avLst/>
            <a:gdLst/>
            <a:ahLst/>
            <a:cxnLst/>
            <a:rect r="r" b="b" t="t" l="l"/>
            <a:pathLst>
              <a:path h="2859386" w="3108029">
                <a:moveTo>
                  <a:pt x="0" y="0"/>
                </a:moveTo>
                <a:lnTo>
                  <a:pt x="3108029" y="0"/>
                </a:lnTo>
                <a:lnTo>
                  <a:pt x="3108029" y="2859387"/>
                </a:lnTo>
                <a:lnTo>
                  <a:pt x="0" y="2859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57313" y="8408222"/>
            <a:ext cx="943441" cy="943441"/>
          </a:xfrm>
          <a:custGeom>
            <a:avLst/>
            <a:gdLst/>
            <a:ahLst/>
            <a:cxnLst/>
            <a:rect r="r" b="b" t="t" l="l"/>
            <a:pathLst>
              <a:path h="943441" w="943441">
                <a:moveTo>
                  <a:pt x="0" y="0"/>
                </a:moveTo>
                <a:lnTo>
                  <a:pt x="943441" y="0"/>
                </a:lnTo>
                <a:lnTo>
                  <a:pt x="943441" y="943441"/>
                </a:lnTo>
                <a:lnTo>
                  <a:pt x="0" y="9434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20618" y="5420264"/>
            <a:ext cx="1321371" cy="1321371"/>
          </a:xfrm>
          <a:custGeom>
            <a:avLst/>
            <a:gdLst/>
            <a:ahLst/>
            <a:cxnLst/>
            <a:rect r="r" b="b" t="t" l="l"/>
            <a:pathLst>
              <a:path h="1321371" w="1321371">
                <a:moveTo>
                  <a:pt x="0" y="0"/>
                </a:moveTo>
                <a:lnTo>
                  <a:pt x="1321372" y="0"/>
                </a:lnTo>
                <a:lnTo>
                  <a:pt x="1321372" y="1321371"/>
                </a:lnTo>
                <a:lnTo>
                  <a:pt x="0" y="1321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156" y="6965548"/>
            <a:ext cx="1163498" cy="1163498"/>
          </a:xfrm>
          <a:custGeom>
            <a:avLst/>
            <a:gdLst/>
            <a:ahLst/>
            <a:cxnLst/>
            <a:rect r="r" b="b" t="t" l="l"/>
            <a:pathLst>
              <a:path h="1163498" w="1163498">
                <a:moveTo>
                  <a:pt x="0" y="0"/>
                </a:moveTo>
                <a:lnTo>
                  <a:pt x="1163498" y="0"/>
                </a:lnTo>
                <a:lnTo>
                  <a:pt x="1163498" y="1163498"/>
                </a:lnTo>
                <a:lnTo>
                  <a:pt x="0" y="1163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1019175"/>
            <a:ext cx="911865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Thank You </a:t>
            </a:r>
          </a:p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Follow Us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20005" y="8213700"/>
            <a:ext cx="3642817" cy="1094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0"/>
              </a:lnSpc>
              <a:spcBef>
                <a:spcPct val="0"/>
              </a:spcBef>
            </a:pPr>
            <a:r>
              <a:rPr lang="en-US" b="true" sz="641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NDGURU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9034" y="6823392"/>
            <a:ext cx="5224760" cy="1094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0"/>
              </a:lnSpc>
              <a:spcBef>
                <a:spcPct val="0"/>
              </a:spcBef>
            </a:pPr>
            <a:r>
              <a:rPr lang="en-US" b="true" sz="641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NDGURU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-1373312" y="5471857"/>
            <a:ext cx="9118654" cy="1094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0"/>
              </a:lnSpc>
              <a:spcBef>
                <a:spcPct val="0"/>
              </a:spcBef>
            </a:pPr>
            <a:r>
              <a:rPr lang="en-US" b="true" sz="641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NDGURU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2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90353">
            <a:off x="-4412616" y="-4578467"/>
            <a:ext cx="8358343" cy="8236767"/>
          </a:xfrm>
          <a:custGeom>
            <a:avLst/>
            <a:gdLst/>
            <a:ahLst/>
            <a:cxnLst/>
            <a:rect r="r" b="b" t="t" l="l"/>
            <a:pathLst>
              <a:path h="8236767" w="8358343">
                <a:moveTo>
                  <a:pt x="0" y="0"/>
                </a:moveTo>
                <a:lnTo>
                  <a:pt x="8358343" y="0"/>
                </a:lnTo>
                <a:lnTo>
                  <a:pt x="8358343" y="8236767"/>
                </a:lnTo>
                <a:lnTo>
                  <a:pt x="0" y="8236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690353">
            <a:off x="14392937" y="7007963"/>
            <a:ext cx="7401930" cy="7294265"/>
          </a:xfrm>
          <a:custGeom>
            <a:avLst/>
            <a:gdLst/>
            <a:ahLst/>
            <a:cxnLst/>
            <a:rect r="r" b="b" t="t" l="l"/>
            <a:pathLst>
              <a:path h="7294265" w="7401930">
                <a:moveTo>
                  <a:pt x="0" y="0"/>
                </a:moveTo>
                <a:lnTo>
                  <a:pt x="7401929" y="0"/>
                </a:lnTo>
                <a:lnTo>
                  <a:pt x="7401929" y="7294265"/>
                </a:lnTo>
                <a:lnTo>
                  <a:pt x="0" y="7294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681839" y="0"/>
            <a:ext cx="8276314" cy="2658286"/>
          </a:xfrm>
          <a:custGeom>
            <a:avLst/>
            <a:gdLst/>
            <a:ahLst/>
            <a:cxnLst/>
            <a:rect r="r" b="b" t="t" l="l"/>
            <a:pathLst>
              <a:path h="2658286" w="8276314">
                <a:moveTo>
                  <a:pt x="0" y="0"/>
                </a:moveTo>
                <a:lnTo>
                  <a:pt x="8276313" y="0"/>
                </a:lnTo>
                <a:lnTo>
                  <a:pt x="8276313" y="2658286"/>
                </a:lnTo>
                <a:lnTo>
                  <a:pt x="0" y="2658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81459" y="0"/>
            <a:ext cx="1806541" cy="1647065"/>
          </a:xfrm>
          <a:custGeom>
            <a:avLst/>
            <a:gdLst/>
            <a:ahLst/>
            <a:cxnLst/>
            <a:rect r="r" b="b" t="t" l="l"/>
            <a:pathLst>
              <a:path h="1647065" w="1806541">
                <a:moveTo>
                  <a:pt x="0" y="0"/>
                </a:moveTo>
                <a:lnTo>
                  <a:pt x="1806541" y="0"/>
                </a:lnTo>
                <a:lnTo>
                  <a:pt x="1806541" y="1647065"/>
                </a:lnTo>
                <a:lnTo>
                  <a:pt x="0" y="16470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729" t="0" r="-13735" b="-4090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20331" y="8411153"/>
            <a:ext cx="986381" cy="986381"/>
          </a:xfrm>
          <a:custGeom>
            <a:avLst/>
            <a:gdLst/>
            <a:ahLst/>
            <a:cxnLst/>
            <a:rect r="r" b="b" t="t" l="l"/>
            <a:pathLst>
              <a:path h="986381" w="986381">
                <a:moveTo>
                  <a:pt x="0" y="0"/>
                </a:moveTo>
                <a:lnTo>
                  <a:pt x="986381" y="0"/>
                </a:lnTo>
                <a:lnTo>
                  <a:pt x="986381" y="986381"/>
                </a:lnTo>
                <a:lnTo>
                  <a:pt x="0" y="986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290403" y="3684711"/>
            <a:ext cx="14354286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Welcome to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NDGURU Learning Space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763753"/>
            <a:ext cx="13271302" cy="1069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87"/>
              </a:lnSpc>
            </a:pPr>
            <a:r>
              <a:rPr lang="en-US" sz="6276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Visit Website to Get complete Notes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22503" y="8173028"/>
            <a:ext cx="9594985" cy="1085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76"/>
              </a:lnSpc>
            </a:pPr>
            <a:r>
              <a:rPr lang="en-US" sz="634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nagendradhimal.com.np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54959" y="2486878"/>
            <a:ext cx="6372722" cy="1837183"/>
            <a:chOff x="0" y="0"/>
            <a:chExt cx="1678413" cy="4838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8412" cy="483867"/>
            </a:xfrm>
            <a:custGeom>
              <a:avLst/>
              <a:gdLst/>
              <a:ahLst/>
              <a:cxnLst/>
              <a:rect r="r" b="b" t="t" l="l"/>
              <a:pathLst>
                <a:path h="483867" w="1678412">
                  <a:moveTo>
                    <a:pt x="0" y="0"/>
                  </a:moveTo>
                  <a:lnTo>
                    <a:pt x="1678412" y="0"/>
                  </a:lnTo>
                  <a:lnTo>
                    <a:pt x="1678412" y="483867"/>
                  </a:lnTo>
                  <a:lnTo>
                    <a:pt x="0" y="483867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678413" cy="521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818394" y="2267214"/>
            <a:ext cx="11335522" cy="902397"/>
            <a:chOff x="0" y="0"/>
            <a:chExt cx="2985487" cy="2376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85487" cy="237668"/>
            </a:xfrm>
            <a:custGeom>
              <a:avLst/>
              <a:gdLst/>
              <a:ahLst/>
              <a:cxnLst/>
              <a:rect r="r" b="b" t="t" l="l"/>
              <a:pathLst>
                <a:path h="237668" w="2985487">
                  <a:moveTo>
                    <a:pt x="34832" y="0"/>
                  </a:moveTo>
                  <a:lnTo>
                    <a:pt x="2950655" y="0"/>
                  </a:lnTo>
                  <a:cubicBezTo>
                    <a:pt x="2969893" y="0"/>
                    <a:pt x="2985487" y="15595"/>
                    <a:pt x="2985487" y="34832"/>
                  </a:cubicBezTo>
                  <a:lnTo>
                    <a:pt x="2985487" y="202837"/>
                  </a:lnTo>
                  <a:cubicBezTo>
                    <a:pt x="2985487" y="222074"/>
                    <a:pt x="2969893" y="237668"/>
                    <a:pt x="2950655" y="237668"/>
                  </a:cubicBezTo>
                  <a:lnTo>
                    <a:pt x="34832" y="237668"/>
                  </a:lnTo>
                  <a:cubicBezTo>
                    <a:pt x="15595" y="237668"/>
                    <a:pt x="0" y="222074"/>
                    <a:pt x="0" y="202837"/>
                  </a:cubicBezTo>
                  <a:lnTo>
                    <a:pt x="0" y="34832"/>
                  </a:lnTo>
                  <a:cubicBezTo>
                    <a:pt x="0" y="15595"/>
                    <a:pt x="15595" y="0"/>
                    <a:pt x="34832" y="0"/>
                  </a:cubicBezTo>
                  <a:close/>
                </a:path>
              </a:pathLst>
            </a:custGeom>
            <a:solidFill>
              <a:srgbClr val="0097B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985487" cy="2757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8320571" y="2346183"/>
            <a:ext cx="823429" cy="823429"/>
          </a:xfrm>
          <a:custGeom>
            <a:avLst/>
            <a:gdLst/>
            <a:ahLst/>
            <a:cxnLst/>
            <a:rect r="r" b="b" t="t" l="l"/>
            <a:pathLst>
              <a:path h="823429" w="823429">
                <a:moveTo>
                  <a:pt x="0" y="0"/>
                </a:moveTo>
                <a:lnTo>
                  <a:pt x="823429" y="0"/>
                </a:lnTo>
                <a:lnTo>
                  <a:pt x="823429" y="823429"/>
                </a:lnTo>
                <a:lnTo>
                  <a:pt x="0" y="82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927681" y="3861983"/>
            <a:ext cx="10446129" cy="5210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284588" indent="-642294" lvl="1">
              <a:lnSpc>
                <a:spcPts val="8329"/>
              </a:lnSpc>
              <a:buFont typeface="Arial"/>
              <a:buChar char="•"/>
            </a:pPr>
            <a:r>
              <a:rPr lang="en-US" b="true" sz="5949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Noun &amp; Pronoun </a:t>
            </a:r>
          </a:p>
          <a:p>
            <a:pPr algn="ctr" marL="1284588" indent="-642294" lvl="1">
              <a:lnSpc>
                <a:spcPts val="8329"/>
              </a:lnSpc>
              <a:buFont typeface="Arial"/>
              <a:buChar char="•"/>
            </a:pPr>
            <a:r>
              <a:rPr lang="en-US" b="true" sz="5949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Subject Verb Agreement </a:t>
            </a:r>
          </a:p>
          <a:p>
            <a:pPr algn="ctr" marL="1284588" indent="-642294" lvl="1">
              <a:lnSpc>
                <a:spcPts val="8329"/>
              </a:lnSpc>
              <a:buFont typeface="Arial"/>
              <a:buChar char="•"/>
            </a:pPr>
            <a:r>
              <a:rPr lang="en-US" b="true" sz="5949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Tens </a:t>
            </a:r>
          </a:p>
          <a:p>
            <a:pPr algn="ctr" marL="1284588" indent="-642294" lvl="1">
              <a:lnSpc>
                <a:spcPts val="8329"/>
              </a:lnSpc>
              <a:buFont typeface="Arial"/>
              <a:buChar char="•"/>
            </a:pPr>
            <a:r>
              <a:rPr lang="en-US" b="true" sz="5949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Modifier </a:t>
            </a:r>
          </a:p>
          <a:p>
            <a:pPr algn="ctr" marL="1284588" indent="-642294" lvl="1">
              <a:lnSpc>
                <a:spcPts val="8329"/>
              </a:lnSpc>
              <a:buFont typeface="Arial"/>
              <a:buChar char="•"/>
            </a:pPr>
            <a:r>
              <a:rPr lang="en-US" b="true" sz="5949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Adjective and Adverb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171777" y="159703"/>
            <a:ext cx="794444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Grammar - 15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2690054"/>
            <a:ext cx="7361812" cy="128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71"/>
              </a:lnSpc>
            </a:pPr>
            <a:r>
              <a:rPr lang="en-US" sz="755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Unit -1 Facts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352852"/>
            <a:ext cx="468679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 Marks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35240" y="2260458"/>
            <a:ext cx="8358982" cy="753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16"/>
              </a:lnSpc>
            </a:pPr>
            <a:r>
              <a:rPr lang="en-US" sz="444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Visit : nagendradhimal.com.np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97015">
            <a:off x="11075994" y="8900561"/>
            <a:ext cx="11877200" cy="7385459"/>
          </a:xfrm>
          <a:custGeom>
            <a:avLst/>
            <a:gdLst/>
            <a:ahLst/>
            <a:cxnLst/>
            <a:rect r="r" b="b" t="t" l="l"/>
            <a:pathLst>
              <a:path h="7385459" w="11877200">
                <a:moveTo>
                  <a:pt x="0" y="0"/>
                </a:moveTo>
                <a:lnTo>
                  <a:pt x="11877200" y="0"/>
                </a:lnTo>
                <a:lnTo>
                  <a:pt x="11877200" y="7385459"/>
                </a:lnTo>
                <a:lnTo>
                  <a:pt x="0" y="7385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900915">
            <a:off x="-8859465" y="-3262617"/>
            <a:ext cx="11877200" cy="7385459"/>
          </a:xfrm>
          <a:custGeom>
            <a:avLst/>
            <a:gdLst/>
            <a:ahLst/>
            <a:cxnLst/>
            <a:rect r="r" b="b" t="t" l="l"/>
            <a:pathLst>
              <a:path h="7385459" w="11877200">
                <a:moveTo>
                  <a:pt x="0" y="0"/>
                </a:moveTo>
                <a:lnTo>
                  <a:pt x="11877200" y="0"/>
                </a:lnTo>
                <a:lnTo>
                  <a:pt x="11877200" y="7385458"/>
                </a:lnTo>
                <a:lnTo>
                  <a:pt x="0" y="7385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493557">
            <a:off x="-6933528" y="7102544"/>
            <a:ext cx="11877200" cy="7385459"/>
          </a:xfrm>
          <a:custGeom>
            <a:avLst/>
            <a:gdLst/>
            <a:ahLst/>
            <a:cxnLst/>
            <a:rect r="r" b="b" t="t" l="l"/>
            <a:pathLst>
              <a:path h="7385459" w="11877200">
                <a:moveTo>
                  <a:pt x="0" y="0"/>
                </a:moveTo>
                <a:lnTo>
                  <a:pt x="11877199" y="0"/>
                </a:lnTo>
                <a:lnTo>
                  <a:pt x="11877199" y="7385459"/>
                </a:lnTo>
                <a:lnTo>
                  <a:pt x="0" y="7385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333300">
            <a:off x="11171053" y="-6119761"/>
            <a:ext cx="11877200" cy="7385459"/>
          </a:xfrm>
          <a:custGeom>
            <a:avLst/>
            <a:gdLst/>
            <a:ahLst/>
            <a:cxnLst/>
            <a:rect r="r" b="b" t="t" l="l"/>
            <a:pathLst>
              <a:path h="7385459" w="11877200">
                <a:moveTo>
                  <a:pt x="0" y="0"/>
                </a:moveTo>
                <a:lnTo>
                  <a:pt x="11877200" y="0"/>
                </a:lnTo>
                <a:lnTo>
                  <a:pt x="11877200" y="7385459"/>
                </a:lnTo>
                <a:lnTo>
                  <a:pt x="0" y="73854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559798" y="1939108"/>
            <a:ext cx="12495337" cy="2901082"/>
            <a:chOff x="0" y="0"/>
            <a:chExt cx="3290953" cy="76407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90953" cy="764071"/>
            </a:xfrm>
            <a:custGeom>
              <a:avLst/>
              <a:gdLst/>
              <a:ahLst/>
              <a:cxnLst/>
              <a:rect r="r" b="b" t="t" l="l"/>
              <a:pathLst>
                <a:path h="764071" w="3290953">
                  <a:moveTo>
                    <a:pt x="0" y="0"/>
                  </a:moveTo>
                  <a:lnTo>
                    <a:pt x="3290953" y="0"/>
                  </a:lnTo>
                  <a:lnTo>
                    <a:pt x="3290953" y="764071"/>
                  </a:lnTo>
                  <a:lnTo>
                    <a:pt x="0" y="764071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290953" cy="8021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028700" y="269377"/>
            <a:ext cx="15475315" cy="1509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07"/>
              </a:lnSpc>
            </a:pPr>
            <a:r>
              <a:rPr lang="en-US" sz="9839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 no 2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69975" y="4973540"/>
            <a:ext cx="15089325" cy="4520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47"/>
              </a:lnSpc>
            </a:pPr>
            <a:r>
              <a:rPr lang="en-US" sz="12962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Preposition </a:t>
            </a:r>
          </a:p>
          <a:p>
            <a:pPr algn="ctr">
              <a:lnSpc>
                <a:spcPts val="18147"/>
              </a:lnSpc>
            </a:pPr>
            <a:r>
              <a:rPr lang="en-US" sz="12962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Conjunction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69654" y="1830775"/>
            <a:ext cx="11748691" cy="2803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930"/>
              </a:lnSpc>
            </a:pPr>
            <a:r>
              <a:rPr lang="en-US" sz="1637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Connector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2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02615" y="180644"/>
            <a:ext cx="13226160" cy="1686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05"/>
              </a:lnSpc>
            </a:pPr>
            <a:r>
              <a:rPr lang="en-US" sz="11004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 No 3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-270891" y="5368406"/>
            <a:ext cx="6107412" cy="6841297"/>
          </a:xfrm>
          <a:custGeom>
            <a:avLst/>
            <a:gdLst/>
            <a:ahLst/>
            <a:cxnLst/>
            <a:rect r="r" b="b" t="t" l="l"/>
            <a:pathLst>
              <a:path h="6841297" w="6107412">
                <a:moveTo>
                  <a:pt x="0" y="0"/>
                </a:moveTo>
                <a:lnTo>
                  <a:pt x="6107413" y="0"/>
                </a:lnTo>
                <a:lnTo>
                  <a:pt x="6107413" y="6841297"/>
                </a:lnTo>
                <a:lnTo>
                  <a:pt x="0" y="684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6459178" y="3809077"/>
            <a:ext cx="15049953" cy="5190111"/>
            <a:chOff x="0" y="0"/>
            <a:chExt cx="9692376" cy="33425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692377" cy="3342503"/>
            </a:xfrm>
            <a:custGeom>
              <a:avLst/>
              <a:gdLst/>
              <a:ahLst/>
              <a:cxnLst/>
              <a:rect r="r" b="b" t="t" l="l"/>
              <a:pathLst>
                <a:path h="3342503" w="9692377">
                  <a:moveTo>
                    <a:pt x="9567916" y="3342503"/>
                  </a:moveTo>
                  <a:lnTo>
                    <a:pt x="124460" y="3342503"/>
                  </a:lnTo>
                  <a:cubicBezTo>
                    <a:pt x="55880" y="3342503"/>
                    <a:pt x="0" y="3286623"/>
                    <a:pt x="0" y="3218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567916" y="0"/>
                  </a:lnTo>
                  <a:cubicBezTo>
                    <a:pt x="9636496" y="0"/>
                    <a:pt x="9692377" y="55880"/>
                    <a:pt x="9692377" y="124460"/>
                  </a:cubicBezTo>
                  <a:lnTo>
                    <a:pt x="9692377" y="3218043"/>
                  </a:lnTo>
                  <a:cubicBezTo>
                    <a:pt x="9692377" y="3286623"/>
                    <a:pt x="9636496" y="3342503"/>
                    <a:pt x="9567916" y="33425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3294687" y="-830698"/>
            <a:ext cx="6107412" cy="6841297"/>
          </a:xfrm>
          <a:custGeom>
            <a:avLst/>
            <a:gdLst/>
            <a:ahLst/>
            <a:cxnLst/>
            <a:rect r="r" b="b" t="t" l="l"/>
            <a:pathLst>
              <a:path h="6841297" w="6107412">
                <a:moveTo>
                  <a:pt x="0" y="0"/>
                </a:moveTo>
                <a:lnTo>
                  <a:pt x="6107413" y="0"/>
                </a:lnTo>
                <a:lnTo>
                  <a:pt x="6107413" y="6841297"/>
                </a:lnTo>
                <a:lnTo>
                  <a:pt x="0" y="6841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064375" y="3932897"/>
            <a:ext cx="9337725" cy="5190111"/>
            <a:chOff x="0" y="0"/>
            <a:chExt cx="6013623" cy="334250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013623" cy="3342503"/>
            </a:xfrm>
            <a:custGeom>
              <a:avLst/>
              <a:gdLst/>
              <a:ahLst/>
              <a:cxnLst/>
              <a:rect r="r" b="b" t="t" l="l"/>
              <a:pathLst>
                <a:path h="3342503" w="6013623">
                  <a:moveTo>
                    <a:pt x="5889163" y="3342503"/>
                  </a:moveTo>
                  <a:lnTo>
                    <a:pt x="124460" y="3342503"/>
                  </a:lnTo>
                  <a:cubicBezTo>
                    <a:pt x="55880" y="3342503"/>
                    <a:pt x="0" y="3286623"/>
                    <a:pt x="0" y="32180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89163" y="0"/>
                  </a:lnTo>
                  <a:cubicBezTo>
                    <a:pt x="5957743" y="0"/>
                    <a:pt x="6013623" y="55880"/>
                    <a:pt x="6013623" y="124460"/>
                  </a:cubicBezTo>
                  <a:lnTo>
                    <a:pt x="6013623" y="3218043"/>
                  </a:lnTo>
                  <a:cubicBezTo>
                    <a:pt x="6013623" y="3286623"/>
                    <a:pt x="5957743" y="3342503"/>
                    <a:pt x="5889163" y="33425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3973046" y="2140607"/>
            <a:ext cx="9321642" cy="1421570"/>
            <a:chOff x="0" y="0"/>
            <a:chExt cx="2455083" cy="37440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55083" cy="374405"/>
            </a:xfrm>
            <a:custGeom>
              <a:avLst/>
              <a:gdLst/>
              <a:ahLst/>
              <a:cxnLst/>
              <a:rect r="r" b="b" t="t" l="l"/>
              <a:pathLst>
                <a:path h="374405" w="2455083">
                  <a:moveTo>
                    <a:pt x="0" y="0"/>
                  </a:moveTo>
                  <a:lnTo>
                    <a:pt x="2455083" y="0"/>
                  </a:lnTo>
                  <a:lnTo>
                    <a:pt x="2455083" y="374405"/>
                  </a:lnTo>
                  <a:lnTo>
                    <a:pt x="0" y="374405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455083" cy="4125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395584" y="1969157"/>
            <a:ext cx="639038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Mechanics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637833" y="4115175"/>
            <a:ext cx="10056410" cy="313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13"/>
              </a:lnSpc>
            </a:pPr>
            <a:r>
              <a:rPr lang="en-US" sz="900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Punctuation </a:t>
            </a:r>
          </a:p>
          <a:p>
            <a:pPr algn="ctr">
              <a:lnSpc>
                <a:spcPts val="12613"/>
              </a:lnSpc>
            </a:pPr>
            <a:r>
              <a:rPr lang="en-US" sz="900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Capatilization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74403" y="3751333"/>
            <a:ext cx="12427697" cy="3780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10"/>
              </a:lnSpc>
            </a:pPr>
            <a:r>
              <a:rPr lang="en-US" sz="1086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Pattern </a:t>
            </a:r>
          </a:p>
          <a:p>
            <a:pPr algn="ctr">
              <a:lnSpc>
                <a:spcPts val="1521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0412109" y="5614918"/>
            <a:ext cx="7316666" cy="145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87"/>
              </a:lnSpc>
              <a:spcBef>
                <a:spcPct val="0"/>
              </a:spcBef>
            </a:pPr>
            <a:r>
              <a:rPr lang="en-US" b="true" sz="856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Pattern Types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05244" y="3544808"/>
            <a:ext cx="8756644" cy="1270030"/>
            <a:chOff x="0" y="0"/>
            <a:chExt cx="5919918" cy="8586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19918" cy="858602"/>
            </a:xfrm>
            <a:custGeom>
              <a:avLst/>
              <a:gdLst/>
              <a:ahLst/>
              <a:cxnLst/>
              <a:rect r="r" b="b" t="t" l="l"/>
              <a:pathLst>
                <a:path h="858602" w="5919918">
                  <a:moveTo>
                    <a:pt x="5795457" y="858602"/>
                  </a:moveTo>
                  <a:lnTo>
                    <a:pt x="124460" y="858602"/>
                  </a:lnTo>
                  <a:cubicBezTo>
                    <a:pt x="55880" y="858602"/>
                    <a:pt x="0" y="802722"/>
                    <a:pt x="0" y="7341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734142"/>
                  </a:lnTo>
                  <a:cubicBezTo>
                    <a:pt x="5919918" y="802722"/>
                    <a:pt x="5864038" y="858602"/>
                    <a:pt x="5795458" y="858602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277234" y="6798522"/>
            <a:ext cx="8756644" cy="1261956"/>
            <a:chOff x="0" y="0"/>
            <a:chExt cx="5919918" cy="85314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19918" cy="853144"/>
            </a:xfrm>
            <a:custGeom>
              <a:avLst/>
              <a:gdLst/>
              <a:ahLst/>
              <a:cxnLst/>
              <a:rect r="r" b="b" t="t" l="l"/>
              <a:pathLst>
                <a:path h="853144" w="5919918">
                  <a:moveTo>
                    <a:pt x="5795457" y="853144"/>
                  </a:moveTo>
                  <a:lnTo>
                    <a:pt x="124460" y="853144"/>
                  </a:lnTo>
                  <a:cubicBezTo>
                    <a:pt x="55880" y="853144"/>
                    <a:pt x="0" y="797264"/>
                    <a:pt x="0" y="7286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728684"/>
                  </a:lnTo>
                  <a:cubicBezTo>
                    <a:pt x="5919918" y="797264"/>
                    <a:pt x="5864038" y="853144"/>
                    <a:pt x="5795458" y="85314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277234" y="5005338"/>
            <a:ext cx="8756644" cy="1304364"/>
            <a:chOff x="0" y="0"/>
            <a:chExt cx="5919918" cy="88181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19918" cy="881814"/>
            </a:xfrm>
            <a:custGeom>
              <a:avLst/>
              <a:gdLst/>
              <a:ahLst/>
              <a:cxnLst/>
              <a:rect r="r" b="b" t="t" l="l"/>
              <a:pathLst>
                <a:path h="881814" w="5919918">
                  <a:moveTo>
                    <a:pt x="5795457" y="881814"/>
                  </a:moveTo>
                  <a:lnTo>
                    <a:pt x="124460" y="881814"/>
                  </a:lnTo>
                  <a:cubicBezTo>
                    <a:pt x="55880" y="881814"/>
                    <a:pt x="0" y="825934"/>
                    <a:pt x="0" y="757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757354"/>
                  </a:lnTo>
                  <a:cubicBezTo>
                    <a:pt x="5919918" y="825934"/>
                    <a:pt x="5864038" y="881814"/>
                    <a:pt x="5795458" y="88181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277234" y="8546253"/>
            <a:ext cx="8756644" cy="1261956"/>
            <a:chOff x="0" y="0"/>
            <a:chExt cx="5919918" cy="85314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19918" cy="853144"/>
            </a:xfrm>
            <a:custGeom>
              <a:avLst/>
              <a:gdLst/>
              <a:ahLst/>
              <a:cxnLst/>
              <a:rect r="r" b="b" t="t" l="l"/>
              <a:pathLst>
                <a:path h="853144" w="5919918">
                  <a:moveTo>
                    <a:pt x="5795457" y="853144"/>
                  </a:moveTo>
                  <a:lnTo>
                    <a:pt x="124460" y="853144"/>
                  </a:lnTo>
                  <a:cubicBezTo>
                    <a:pt x="55880" y="853144"/>
                    <a:pt x="0" y="797264"/>
                    <a:pt x="0" y="7286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728684"/>
                  </a:lnTo>
                  <a:cubicBezTo>
                    <a:pt x="5919918" y="797264"/>
                    <a:pt x="5864038" y="853144"/>
                    <a:pt x="5795458" y="853144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924022" y="5324329"/>
            <a:ext cx="7917435" cy="6569920"/>
            <a:chOff x="0" y="0"/>
            <a:chExt cx="2085250" cy="173034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85250" cy="1730349"/>
            </a:xfrm>
            <a:custGeom>
              <a:avLst/>
              <a:gdLst/>
              <a:ahLst/>
              <a:cxnLst/>
              <a:rect r="r" b="b" t="t" l="l"/>
              <a:pathLst>
                <a:path h="1730349" w="2085250">
                  <a:moveTo>
                    <a:pt x="0" y="0"/>
                  </a:moveTo>
                  <a:lnTo>
                    <a:pt x="2085250" y="0"/>
                  </a:lnTo>
                  <a:lnTo>
                    <a:pt x="2085250" y="1730349"/>
                  </a:lnTo>
                  <a:lnTo>
                    <a:pt x="0" y="1730349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85250" cy="17684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1727" y="9376662"/>
            <a:ext cx="674227" cy="674227"/>
          </a:xfrm>
          <a:custGeom>
            <a:avLst/>
            <a:gdLst/>
            <a:ahLst/>
            <a:cxnLst/>
            <a:rect r="r" b="b" t="t" l="l"/>
            <a:pathLst>
              <a:path h="674227" w="674227">
                <a:moveTo>
                  <a:pt x="0" y="0"/>
                </a:moveTo>
                <a:lnTo>
                  <a:pt x="674226" y="0"/>
                </a:lnTo>
                <a:lnTo>
                  <a:pt x="674226" y="674227"/>
                </a:lnTo>
                <a:lnTo>
                  <a:pt x="0" y="674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1727" y="7159679"/>
            <a:ext cx="1419988" cy="1340976"/>
          </a:xfrm>
          <a:custGeom>
            <a:avLst/>
            <a:gdLst/>
            <a:ahLst/>
            <a:cxnLst/>
            <a:rect r="r" b="b" t="t" l="l"/>
            <a:pathLst>
              <a:path h="1340976" w="1419988">
                <a:moveTo>
                  <a:pt x="0" y="0"/>
                </a:moveTo>
                <a:lnTo>
                  <a:pt x="1419987" y="0"/>
                </a:lnTo>
                <a:lnTo>
                  <a:pt x="1419987" y="1340976"/>
                </a:lnTo>
                <a:lnTo>
                  <a:pt x="0" y="1340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64309" y="2437519"/>
            <a:ext cx="5904956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Q No 4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12979" y="451974"/>
            <a:ext cx="1104632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Business Language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2989564" y="451974"/>
            <a:ext cx="1104632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97B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Unit-2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489953" y="3420983"/>
            <a:ext cx="8331204" cy="1096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0"/>
              </a:lnSpc>
            </a:pPr>
            <a:r>
              <a:rPr lang="en-US" sz="641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Language &amp; Meaning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490004" y="5074305"/>
            <a:ext cx="8426550" cy="10525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8"/>
              </a:lnSpc>
            </a:pPr>
            <a:r>
              <a:rPr lang="en-US" sz="618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Function of Language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319885" y="6831156"/>
            <a:ext cx="8527362" cy="1069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1"/>
              </a:lnSpc>
            </a:pPr>
            <a:r>
              <a:rPr lang="en-US" sz="6258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Cohorent Paragarph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95467" y="8452811"/>
            <a:ext cx="9663833" cy="1219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29"/>
              </a:lnSpc>
            </a:pPr>
            <a:r>
              <a:rPr lang="en-US" sz="7092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Confused Word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32841" y="5352087"/>
            <a:ext cx="6567893" cy="95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73"/>
              </a:lnSpc>
            </a:pPr>
            <a:r>
              <a:rPr lang="en-US" sz="562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For Online Classes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11140" y="7315200"/>
            <a:ext cx="4858126" cy="1071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96"/>
              </a:lnSpc>
              <a:spcBef>
                <a:spcPct val="0"/>
              </a:spcBef>
            </a:pPr>
            <a:r>
              <a:rPr lang="en-US" b="true" sz="628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9745862965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08430" y="9300462"/>
            <a:ext cx="5879911" cy="667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5"/>
              </a:lnSpc>
              <a:spcBef>
                <a:spcPct val="0"/>
              </a:spcBef>
            </a:pPr>
            <a:r>
              <a:rPr lang="en-US" b="true" sz="3882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nagendradhimal.com.np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EDEC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19052" y="3155158"/>
            <a:ext cx="22279975" cy="8147499"/>
            <a:chOff x="0" y="0"/>
            <a:chExt cx="5867977" cy="21458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867977" cy="2145843"/>
            </a:xfrm>
            <a:custGeom>
              <a:avLst/>
              <a:gdLst/>
              <a:ahLst/>
              <a:cxnLst/>
              <a:rect r="r" b="b" t="t" l="l"/>
              <a:pathLst>
                <a:path h="2145843" w="5867977">
                  <a:moveTo>
                    <a:pt x="0" y="0"/>
                  </a:moveTo>
                  <a:lnTo>
                    <a:pt x="5867977" y="0"/>
                  </a:lnTo>
                  <a:lnTo>
                    <a:pt x="5867977" y="2145843"/>
                  </a:lnTo>
                  <a:lnTo>
                    <a:pt x="0" y="21458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867977" cy="21839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409575"/>
            <a:ext cx="11598331" cy="1228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Unit- 03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68085" y="-561443"/>
            <a:ext cx="16770233" cy="2599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23"/>
              </a:lnSpc>
            </a:pPr>
            <a:r>
              <a:rPr lang="en-US" sz="13302">
                <a:solidFill>
                  <a:srgbClr val="000000"/>
                </a:solidFill>
                <a:latin typeface="Tropikal"/>
                <a:ea typeface="Tropikal"/>
                <a:cs typeface="Tropikal"/>
                <a:sym typeface="Tropikal"/>
              </a:rPr>
              <a:t>Vocabulary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41386" y="3405253"/>
            <a:ext cx="12405228" cy="1554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66"/>
              </a:lnSpc>
            </a:pPr>
            <a:r>
              <a:rPr lang="en-US" sz="9118" b="true">
                <a:solidFill>
                  <a:srgbClr val="000000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Business Terminologies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65177" y="4996817"/>
            <a:ext cx="13557647" cy="1562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Idioms and Expression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9052" y="6408437"/>
            <a:ext cx="12799604" cy="1488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59"/>
              </a:lnSpc>
            </a:pPr>
            <a:r>
              <a:rPr lang="en-US" sz="8685" b="true">
                <a:solidFill>
                  <a:srgbClr val="000000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Importance Of BV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40204" y="7952867"/>
            <a:ext cx="12737907" cy="1482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01"/>
              </a:lnSpc>
            </a:pPr>
            <a:r>
              <a:rPr lang="en-US" sz="8643" b="true">
                <a:solidFill>
                  <a:srgbClr val="000000"/>
                </a:solidFill>
                <a:latin typeface="Noto Serif Bengali Condensed Bold"/>
                <a:ea typeface="Noto Serif Bengali Condensed Bold"/>
                <a:cs typeface="Noto Serif Bengali Condensed Bold"/>
                <a:sym typeface="Noto Serif Bengali Condensed Bold"/>
              </a:rPr>
              <a:t>Way to Improve BV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78111" y="1885418"/>
            <a:ext cx="3839766" cy="1226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true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 no- 05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52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26974" y="5126767"/>
            <a:ext cx="8756644" cy="1006064"/>
            <a:chOff x="0" y="0"/>
            <a:chExt cx="5919918" cy="6801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19918" cy="680149"/>
            </a:xfrm>
            <a:custGeom>
              <a:avLst/>
              <a:gdLst/>
              <a:ahLst/>
              <a:cxnLst/>
              <a:rect r="r" b="b" t="t" l="l"/>
              <a:pathLst>
                <a:path h="680149" w="5919918">
                  <a:moveTo>
                    <a:pt x="5795457" y="680148"/>
                  </a:moveTo>
                  <a:lnTo>
                    <a:pt x="124460" y="680148"/>
                  </a:lnTo>
                  <a:cubicBezTo>
                    <a:pt x="55880" y="680148"/>
                    <a:pt x="0" y="624268"/>
                    <a:pt x="0" y="555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555689"/>
                  </a:lnTo>
                  <a:cubicBezTo>
                    <a:pt x="5919918" y="624268"/>
                    <a:pt x="5864038" y="680149"/>
                    <a:pt x="5795458" y="6801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326974" y="6625367"/>
            <a:ext cx="8756644" cy="1006064"/>
            <a:chOff x="0" y="0"/>
            <a:chExt cx="5919918" cy="6801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19918" cy="680149"/>
            </a:xfrm>
            <a:custGeom>
              <a:avLst/>
              <a:gdLst/>
              <a:ahLst/>
              <a:cxnLst/>
              <a:rect r="r" b="b" t="t" l="l"/>
              <a:pathLst>
                <a:path h="680149" w="5919918">
                  <a:moveTo>
                    <a:pt x="5795457" y="680148"/>
                  </a:moveTo>
                  <a:lnTo>
                    <a:pt x="124460" y="680148"/>
                  </a:lnTo>
                  <a:cubicBezTo>
                    <a:pt x="55880" y="680148"/>
                    <a:pt x="0" y="624268"/>
                    <a:pt x="0" y="555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555689"/>
                  </a:lnTo>
                  <a:cubicBezTo>
                    <a:pt x="5919918" y="624268"/>
                    <a:pt x="5864038" y="680149"/>
                    <a:pt x="5795458" y="6801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26974" y="8123967"/>
            <a:ext cx="8756644" cy="1006064"/>
            <a:chOff x="0" y="0"/>
            <a:chExt cx="5919918" cy="6801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19918" cy="680149"/>
            </a:xfrm>
            <a:custGeom>
              <a:avLst/>
              <a:gdLst/>
              <a:ahLst/>
              <a:cxnLst/>
              <a:rect r="r" b="b" t="t" l="l"/>
              <a:pathLst>
                <a:path h="680149" w="5919918">
                  <a:moveTo>
                    <a:pt x="5795457" y="680148"/>
                  </a:moveTo>
                  <a:lnTo>
                    <a:pt x="124460" y="680148"/>
                  </a:lnTo>
                  <a:cubicBezTo>
                    <a:pt x="55880" y="680148"/>
                    <a:pt x="0" y="624268"/>
                    <a:pt x="0" y="555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555689"/>
                  </a:lnTo>
                  <a:cubicBezTo>
                    <a:pt x="5919918" y="624268"/>
                    <a:pt x="5864038" y="680149"/>
                    <a:pt x="5795458" y="6801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8326974" y="3628167"/>
            <a:ext cx="8756644" cy="1006064"/>
            <a:chOff x="0" y="0"/>
            <a:chExt cx="5919918" cy="68014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919918" cy="680149"/>
            </a:xfrm>
            <a:custGeom>
              <a:avLst/>
              <a:gdLst/>
              <a:ahLst/>
              <a:cxnLst/>
              <a:rect r="r" b="b" t="t" l="l"/>
              <a:pathLst>
                <a:path h="680149" w="5919918">
                  <a:moveTo>
                    <a:pt x="5795457" y="680148"/>
                  </a:moveTo>
                  <a:lnTo>
                    <a:pt x="124460" y="680148"/>
                  </a:lnTo>
                  <a:cubicBezTo>
                    <a:pt x="55880" y="680148"/>
                    <a:pt x="0" y="624268"/>
                    <a:pt x="0" y="5556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5458" y="0"/>
                  </a:lnTo>
                  <a:cubicBezTo>
                    <a:pt x="5864038" y="0"/>
                    <a:pt x="5919918" y="55880"/>
                    <a:pt x="5919918" y="124460"/>
                  </a:cubicBezTo>
                  <a:lnTo>
                    <a:pt x="5919918" y="555689"/>
                  </a:lnTo>
                  <a:cubicBezTo>
                    <a:pt x="5919918" y="624268"/>
                    <a:pt x="5864038" y="680149"/>
                    <a:pt x="5795458" y="68014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-861497" y="-3117452"/>
            <a:ext cx="8644306" cy="7386953"/>
          </a:xfrm>
          <a:custGeom>
            <a:avLst/>
            <a:gdLst/>
            <a:ahLst/>
            <a:cxnLst/>
            <a:rect r="r" b="b" t="t" l="l"/>
            <a:pathLst>
              <a:path h="7386953" w="8644306">
                <a:moveTo>
                  <a:pt x="0" y="0"/>
                </a:moveTo>
                <a:lnTo>
                  <a:pt x="8644306" y="0"/>
                </a:lnTo>
                <a:lnTo>
                  <a:pt x="8644306" y="7386952"/>
                </a:lnTo>
                <a:lnTo>
                  <a:pt x="0" y="7386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800000">
            <a:off x="-1269585" y="5143500"/>
            <a:ext cx="8644306" cy="7386953"/>
          </a:xfrm>
          <a:custGeom>
            <a:avLst/>
            <a:gdLst/>
            <a:ahLst/>
            <a:cxnLst/>
            <a:rect r="r" b="b" t="t" l="l"/>
            <a:pathLst>
              <a:path h="7386953" w="8644306">
                <a:moveTo>
                  <a:pt x="0" y="0"/>
                </a:moveTo>
                <a:lnTo>
                  <a:pt x="8644306" y="0"/>
                </a:lnTo>
                <a:lnTo>
                  <a:pt x="8644306" y="7386953"/>
                </a:lnTo>
                <a:lnTo>
                  <a:pt x="0" y="7386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28700" y="1028700"/>
            <a:ext cx="5452110" cy="8229600"/>
            <a:chOff x="0" y="0"/>
            <a:chExt cx="4206875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06875" cy="6350127"/>
            </a:xfrm>
            <a:custGeom>
              <a:avLst/>
              <a:gdLst/>
              <a:ahLst/>
              <a:cxnLst/>
              <a:rect r="r" b="b" t="t" l="l"/>
              <a:pathLst>
                <a:path h="6350127" w="4206875">
                  <a:moveTo>
                    <a:pt x="4206875" y="132334"/>
                  </a:moveTo>
                  <a:lnTo>
                    <a:pt x="4206875" y="6217793"/>
                  </a:lnTo>
                  <a:cubicBezTo>
                    <a:pt x="4206875" y="6290818"/>
                    <a:pt x="4147566" y="6350127"/>
                    <a:pt x="4074541" y="6350127"/>
                  </a:cubicBezTo>
                  <a:lnTo>
                    <a:pt x="132334" y="6350127"/>
                  </a:lnTo>
                  <a:cubicBezTo>
                    <a:pt x="59309" y="6350000"/>
                    <a:pt x="0" y="6290691"/>
                    <a:pt x="0" y="6217666"/>
                  </a:cubicBezTo>
                  <a:lnTo>
                    <a:pt x="0" y="132334"/>
                  </a:lnTo>
                  <a:cubicBezTo>
                    <a:pt x="0" y="59309"/>
                    <a:pt x="59309" y="0"/>
                    <a:pt x="132334" y="0"/>
                  </a:cubicBezTo>
                  <a:lnTo>
                    <a:pt x="4074668" y="0"/>
                  </a:lnTo>
                  <a:cubicBezTo>
                    <a:pt x="4147566" y="0"/>
                    <a:pt x="4206875" y="59309"/>
                    <a:pt x="4206875" y="132334"/>
                  </a:cubicBezTo>
                  <a:close/>
                </a:path>
              </a:pathLst>
            </a:custGeom>
            <a:blipFill>
              <a:blip r:embed="rId4"/>
              <a:stretch>
                <a:fillRect l="-63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-168098" y="8698595"/>
            <a:ext cx="7542819" cy="3086100"/>
            <a:chOff x="0" y="0"/>
            <a:chExt cx="1986586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986586" cy="812800"/>
            </a:xfrm>
            <a:custGeom>
              <a:avLst/>
              <a:gdLst/>
              <a:ahLst/>
              <a:cxnLst/>
              <a:rect r="r" b="b" t="t" l="l"/>
              <a:pathLst>
                <a:path h="812800" w="1986586">
                  <a:moveTo>
                    <a:pt x="0" y="0"/>
                  </a:moveTo>
                  <a:lnTo>
                    <a:pt x="1986586" y="0"/>
                  </a:lnTo>
                  <a:lnTo>
                    <a:pt x="198658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986586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90500" y="9219698"/>
            <a:ext cx="769617" cy="757110"/>
          </a:xfrm>
          <a:custGeom>
            <a:avLst/>
            <a:gdLst/>
            <a:ahLst/>
            <a:cxnLst/>
            <a:rect r="r" b="b" t="t" l="l"/>
            <a:pathLst>
              <a:path h="757110" w="769617">
                <a:moveTo>
                  <a:pt x="0" y="0"/>
                </a:moveTo>
                <a:lnTo>
                  <a:pt x="769617" y="0"/>
                </a:lnTo>
                <a:lnTo>
                  <a:pt x="769617" y="757110"/>
                </a:lnTo>
                <a:lnTo>
                  <a:pt x="0" y="7571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w="38100" cap="sq">
            <a:solidFill>
              <a:srgbClr val="0097B2"/>
            </a:solidFill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8326974" y="644735"/>
            <a:ext cx="875664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Online Class Features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944644" y="3653765"/>
            <a:ext cx="6848773" cy="828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6"/>
              </a:lnSpc>
            </a:pPr>
            <a:r>
              <a:rPr lang="en-US" sz="4882" b="true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EveryDay Live Classes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49746" y="5146049"/>
            <a:ext cx="7989391" cy="8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73"/>
              </a:lnSpc>
            </a:pPr>
            <a:r>
              <a:rPr lang="en-US" sz="5123" b="true">
                <a:solidFill>
                  <a:srgbClr val="2B529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Notes &amp; Recording Video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25260" y="6425230"/>
            <a:ext cx="7687540" cy="1127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67"/>
              </a:lnSpc>
            </a:pPr>
            <a:r>
              <a:rPr lang="en-US" sz="661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Expert Guidance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552791" y="7936231"/>
            <a:ext cx="8530630" cy="1109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91"/>
              </a:lnSpc>
            </a:pPr>
            <a:r>
              <a:rPr lang="en-US" sz="6565" b="true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100% Garuntee Pass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8855322"/>
            <a:ext cx="5845159" cy="1304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7"/>
              </a:lnSpc>
            </a:pPr>
            <a:r>
              <a:rPr lang="en-US" sz="7626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9745862965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27732"/>
            <a:ext cx="8811542" cy="3547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47"/>
              </a:lnSpc>
            </a:pPr>
            <a:r>
              <a:rPr lang="en-US" sz="7661" b="true">
                <a:solidFill>
                  <a:srgbClr val="000000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Business Communication Massages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9850119" y="1809330"/>
            <a:ext cx="444559" cy="444559"/>
          </a:xfrm>
          <a:custGeom>
            <a:avLst/>
            <a:gdLst/>
            <a:ahLst/>
            <a:cxnLst/>
            <a:rect r="r" b="b" t="t" l="l"/>
            <a:pathLst>
              <a:path h="444559" w="444559">
                <a:moveTo>
                  <a:pt x="0" y="0"/>
                </a:moveTo>
                <a:lnTo>
                  <a:pt x="444559" y="0"/>
                </a:lnTo>
                <a:lnTo>
                  <a:pt x="444559" y="444559"/>
                </a:lnTo>
                <a:lnTo>
                  <a:pt x="0" y="444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50119" y="3363918"/>
            <a:ext cx="444559" cy="444559"/>
          </a:xfrm>
          <a:custGeom>
            <a:avLst/>
            <a:gdLst/>
            <a:ahLst/>
            <a:cxnLst/>
            <a:rect r="r" b="b" t="t" l="l"/>
            <a:pathLst>
              <a:path h="444559" w="444559">
                <a:moveTo>
                  <a:pt x="0" y="0"/>
                </a:moveTo>
                <a:lnTo>
                  <a:pt x="444559" y="0"/>
                </a:lnTo>
                <a:lnTo>
                  <a:pt x="444559" y="444559"/>
                </a:lnTo>
                <a:lnTo>
                  <a:pt x="0" y="444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742910" y="1494450"/>
            <a:ext cx="6110206" cy="1074319"/>
            <a:chOff x="0" y="0"/>
            <a:chExt cx="5384045" cy="9466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384045" cy="946643"/>
            </a:xfrm>
            <a:custGeom>
              <a:avLst/>
              <a:gdLst/>
              <a:ahLst/>
              <a:cxnLst/>
              <a:rect r="r" b="b" t="t" l="l"/>
              <a:pathLst>
                <a:path h="946643" w="5384045">
                  <a:moveTo>
                    <a:pt x="5259585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59585" y="0"/>
                  </a:lnTo>
                  <a:cubicBezTo>
                    <a:pt x="5328165" y="0"/>
                    <a:pt x="5384045" y="55880"/>
                    <a:pt x="5384045" y="124460"/>
                  </a:cubicBezTo>
                  <a:lnTo>
                    <a:pt x="5384045" y="822183"/>
                  </a:lnTo>
                  <a:cubicBezTo>
                    <a:pt x="5384045" y="890763"/>
                    <a:pt x="5328165" y="946643"/>
                    <a:pt x="5259585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742910" y="3050395"/>
            <a:ext cx="6110206" cy="1074319"/>
            <a:chOff x="0" y="0"/>
            <a:chExt cx="5384045" cy="946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384045" cy="946643"/>
            </a:xfrm>
            <a:custGeom>
              <a:avLst/>
              <a:gdLst/>
              <a:ahLst/>
              <a:cxnLst/>
              <a:rect r="r" b="b" t="t" l="l"/>
              <a:pathLst>
                <a:path h="946643" w="5384045">
                  <a:moveTo>
                    <a:pt x="5259585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59585" y="0"/>
                  </a:lnTo>
                  <a:cubicBezTo>
                    <a:pt x="5328165" y="0"/>
                    <a:pt x="5384045" y="55880"/>
                    <a:pt x="5384045" y="124460"/>
                  </a:cubicBezTo>
                  <a:lnTo>
                    <a:pt x="5384045" y="822183"/>
                  </a:lnTo>
                  <a:cubicBezTo>
                    <a:pt x="5384045" y="890763"/>
                    <a:pt x="5328165" y="946643"/>
                    <a:pt x="5259585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742910" y="4606340"/>
            <a:ext cx="6110206" cy="1074319"/>
            <a:chOff x="0" y="0"/>
            <a:chExt cx="5384045" cy="9466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384045" cy="946643"/>
            </a:xfrm>
            <a:custGeom>
              <a:avLst/>
              <a:gdLst/>
              <a:ahLst/>
              <a:cxnLst/>
              <a:rect r="r" b="b" t="t" l="l"/>
              <a:pathLst>
                <a:path h="946643" w="5384045">
                  <a:moveTo>
                    <a:pt x="5259585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59585" y="0"/>
                  </a:lnTo>
                  <a:cubicBezTo>
                    <a:pt x="5328165" y="0"/>
                    <a:pt x="5384045" y="55880"/>
                    <a:pt x="5384045" y="124460"/>
                  </a:cubicBezTo>
                  <a:lnTo>
                    <a:pt x="5384045" y="822183"/>
                  </a:lnTo>
                  <a:cubicBezTo>
                    <a:pt x="5384045" y="890763"/>
                    <a:pt x="5328165" y="946643"/>
                    <a:pt x="5259585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0742910" y="6162285"/>
            <a:ext cx="6110206" cy="1074319"/>
            <a:chOff x="0" y="0"/>
            <a:chExt cx="5384045" cy="9466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384045" cy="946643"/>
            </a:xfrm>
            <a:custGeom>
              <a:avLst/>
              <a:gdLst/>
              <a:ahLst/>
              <a:cxnLst/>
              <a:rect r="r" b="b" t="t" l="l"/>
              <a:pathLst>
                <a:path h="946643" w="5384045">
                  <a:moveTo>
                    <a:pt x="5259585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59585" y="0"/>
                  </a:lnTo>
                  <a:cubicBezTo>
                    <a:pt x="5328165" y="0"/>
                    <a:pt x="5384045" y="55880"/>
                    <a:pt x="5384045" y="124460"/>
                  </a:cubicBezTo>
                  <a:lnTo>
                    <a:pt x="5384045" y="822183"/>
                  </a:lnTo>
                  <a:cubicBezTo>
                    <a:pt x="5384045" y="890763"/>
                    <a:pt x="5328165" y="946643"/>
                    <a:pt x="5259585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742910" y="7718231"/>
            <a:ext cx="6110206" cy="1074319"/>
            <a:chOff x="0" y="0"/>
            <a:chExt cx="5384045" cy="94664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5384045" cy="946643"/>
            </a:xfrm>
            <a:custGeom>
              <a:avLst/>
              <a:gdLst/>
              <a:ahLst/>
              <a:cxnLst/>
              <a:rect r="r" b="b" t="t" l="l"/>
              <a:pathLst>
                <a:path h="946643" w="5384045">
                  <a:moveTo>
                    <a:pt x="5259585" y="946643"/>
                  </a:moveTo>
                  <a:lnTo>
                    <a:pt x="124460" y="946643"/>
                  </a:lnTo>
                  <a:cubicBezTo>
                    <a:pt x="55880" y="946643"/>
                    <a:pt x="0" y="890763"/>
                    <a:pt x="0" y="82218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59585" y="0"/>
                  </a:lnTo>
                  <a:cubicBezTo>
                    <a:pt x="5328165" y="0"/>
                    <a:pt x="5384045" y="55880"/>
                    <a:pt x="5384045" y="124460"/>
                  </a:cubicBezTo>
                  <a:lnTo>
                    <a:pt x="5384045" y="822183"/>
                  </a:lnTo>
                  <a:cubicBezTo>
                    <a:pt x="5384045" y="890763"/>
                    <a:pt x="5328165" y="946643"/>
                    <a:pt x="5259585" y="946643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9850119" y="4921220"/>
            <a:ext cx="444559" cy="444559"/>
          </a:xfrm>
          <a:custGeom>
            <a:avLst/>
            <a:gdLst/>
            <a:ahLst/>
            <a:cxnLst/>
            <a:rect r="r" b="b" t="t" l="l"/>
            <a:pathLst>
              <a:path h="444559" w="444559">
                <a:moveTo>
                  <a:pt x="0" y="0"/>
                </a:moveTo>
                <a:lnTo>
                  <a:pt x="444559" y="0"/>
                </a:lnTo>
                <a:lnTo>
                  <a:pt x="444559" y="444560"/>
                </a:lnTo>
                <a:lnTo>
                  <a:pt x="0" y="44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50119" y="6477165"/>
            <a:ext cx="444559" cy="444559"/>
          </a:xfrm>
          <a:custGeom>
            <a:avLst/>
            <a:gdLst/>
            <a:ahLst/>
            <a:cxnLst/>
            <a:rect r="r" b="b" t="t" l="l"/>
            <a:pathLst>
              <a:path h="444559" w="444559">
                <a:moveTo>
                  <a:pt x="0" y="0"/>
                </a:moveTo>
                <a:lnTo>
                  <a:pt x="444559" y="0"/>
                </a:lnTo>
                <a:lnTo>
                  <a:pt x="444559" y="444560"/>
                </a:lnTo>
                <a:lnTo>
                  <a:pt x="0" y="444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850119" y="8033111"/>
            <a:ext cx="444559" cy="444559"/>
          </a:xfrm>
          <a:custGeom>
            <a:avLst/>
            <a:gdLst/>
            <a:ahLst/>
            <a:cxnLst/>
            <a:rect r="r" b="b" t="t" l="l"/>
            <a:pathLst>
              <a:path h="444559" w="444559">
                <a:moveTo>
                  <a:pt x="0" y="0"/>
                </a:moveTo>
                <a:lnTo>
                  <a:pt x="444559" y="0"/>
                </a:lnTo>
                <a:lnTo>
                  <a:pt x="444559" y="444559"/>
                </a:lnTo>
                <a:lnTo>
                  <a:pt x="0" y="444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991930" y="310983"/>
            <a:ext cx="4174827" cy="1401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80"/>
              </a:lnSpc>
            </a:pPr>
            <a:r>
              <a:rPr lang="en-US" sz="8200" b="true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Unit- 04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8585" y="7451531"/>
            <a:ext cx="7680678" cy="2347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10"/>
              </a:lnSpc>
            </a:pPr>
            <a:r>
              <a:rPr lang="en-US" sz="1372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-5 Marks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56301" y="1626696"/>
            <a:ext cx="5357413" cy="705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0"/>
              </a:lnSpc>
              <a:spcBef>
                <a:spcPct val="0"/>
              </a:spcBef>
            </a:pPr>
            <a:r>
              <a:rPr lang="en-US" b="true" sz="4093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Nonverbal Messages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742910" y="3201927"/>
            <a:ext cx="5797884" cy="765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87"/>
              </a:lnSpc>
              <a:spcBef>
                <a:spcPct val="0"/>
              </a:spcBef>
            </a:pPr>
            <a:r>
              <a:rPr lang="en-US" b="true" sz="449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Electronic Messages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883940" y="4629949"/>
            <a:ext cx="5539299" cy="931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1"/>
              </a:lnSpc>
              <a:spcBef>
                <a:spcPct val="0"/>
              </a:spcBef>
            </a:pPr>
            <a:r>
              <a:rPr lang="en-US" b="true" sz="552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Visual Messages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56301" y="6242635"/>
            <a:ext cx="4698473" cy="8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4"/>
              </a:lnSpc>
              <a:spcBef>
                <a:spcPct val="0"/>
              </a:spcBef>
            </a:pPr>
            <a:r>
              <a:rPr lang="en-US" b="true" sz="528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Oral Messages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986237" y="7808105"/>
            <a:ext cx="5311230" cy="819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1"/>
              </a:lnSpc>
              <a:spcBef>
                <a:spcPct val="0"/>
              </a:spcBef>
            </a:pPr>
            <a:r>
              <a:rPr lang="en-US" b="true" sz="485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Written Messages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DAGsf6KFoXc</dc:identifier>
  <dcterms:modified xsi:type="dcterms:W3CDTF">2011-08-01T06:04:30Z</dcterms:modified>
  <cp:revision>1</cp:revision>
  <dc:title>NDGURU Digital Learning Platform</dc:title>
</cp:coreProperties>
</file>