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2.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7" r:id="rId9"/>
    <p:sldId id="268" r:id="rId10"/>
    <p:sldId id="263" r:id="rId11"/>
    <p:sldId id="269" r:id="rId12"/>
    <p:sldId id="264"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06"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31:45.6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1189 10381 425 0,'0'0'215'0,"0"0"-38"15,-9 11-45-15,9-11-45 0,0 0-22 0,0 0-11 16,0 0-13-16,-6 12-2 0,6-12-19 16,0 0 0-16,0 0 1 0,0 0-7 0,0 0-4 15,0 0 3-15,0 0-3 0,0 0 2 0,2 15 2 16,-2-15 12-16,0 0 21 0,0 0-4 15,0 0 11-15,0 0-4 0,0 0 4 0,0 0-10 16,0 0 6-16,0 0-16 0,0 0 11 0,0 0-10 16,0 0 6-16,28 4-14 0,-28-4 1 0,36-2-5 15,-13 0 0-15,5 0-12 0,3 0 14 0,1 2-36 16,2 0 29-16,2 2-4 0,0-2 6 16,0 2-8-16,0 2 16 0,0 2-9 0,0-3 2 15,2 3-8-15,-1 0 6 0,-2 1-9 0,3-1 2 16,0 0-2-16,2 0-4 0,3-1 0 15,-1 1 5-15,3-2-4 0,1-1 6 0,3 2-5 16,12-4 9-16,-10-1-8 0,17 0 7 0,-2 0-10 16,-1-1 2-16,3-1-6 0,-1-1 8 0,-1 2-17 15,-3 1 18-15,-12 0-8 0,2 0 2 16,9 4-1-16,-16-2 6 0,-1 3-8 0,-1-1 14 16,-1 3-15-16,-1 2 0 0,-2 0-3 0,-2-2 10 15,-2 3-10-15,0 0 2 0,0-3 2 0,-2 1 2 16,0-1-6-16,1 1 12 0,-3-2-15 0,5-1 12 15,-3 0-10-15,1 0 10 0,-1-1-7 16,2 0 5-16,-2-2-6 0,2 1 10 0,-1-1-10 16,0 0-1-16,1 2-8 0,-2-2 12 0,2 0-10 15,-3-1 13-15,1 4-1 0,0-4 10 16,3 3-13-16,-3-2-2 0,1 2 6 0,-1 0-1 16,2 0-3-16,-2-1 9 0,1 1-10 0,4 0 3 15,-3 0-1-15,4 0 1 0,-2-2-8 16,1 1 8-16,-1 1-4 0,2-2 4 0,-3 0-2 15,4 0 0-15,-1 2 8 0,0-2 4 0,1 0-13 16,1-1-4-16,0 1 4 0,-6-2 5 0,11 2-24 16,-3-2 22-16,1-2 4 0,-1 2-3 15,1 0 14-15,-3 0-23 0,-2 0 7 0,1 0-3 16,-3-2-1-16,-3 2 0 0,-3 0 2 0,-4 0 0 16,-28 0 4-16,47 2 2 0,-47-2-9 0,28 2 5 15,-28-2-2-15,0 0 10 0,30 0-3 16,-30 0 4-16,0 0-1 0,0 0 14 0,0 0-8 15,0 0-5-15,0 0-1 0,0 0-6 0,-10-13 14 16,10 13-7-16,-22-8-3 0,22 8-4 0,-26-9 0 16,8 3-1-16,-1 1 4 0,-2 0-3 15,-2 0-3-15,-3 1 3 0,-3 2-4 0,-3-2 65 16,-4 3-77-16,-2 1 10 0,-7 0-6 0,-3 0 2 16,-5 0-5-16,-15 0 13 0,-2 0-11 0,-2 0-6 15,-3-3 12-15,-6 2-3 0,0-1-1 16,-1-1-11-16,-5 0 17 0,0-3 0 0,-4 0-2 15,-2 3 11-15,2-1-16 0,-4 0 2 0,2-4-5 16,-1 3 19-16,3-3-8 0,2 3 9 16,2-5-11-16,4 2 18 0,4-1-12 0,5-1 13 0,1 1-16 15,8-3 7-15,2 3-11 0,3-3 15 16,5 0-9-16,11 3 6 0,4 2-13 0,1-3 3 16,1 0 43-16,5 1-43 0,1-1-11 0,2 1 17 15,5 1-19-15,2-2 35 0,4 5 9 0,1-3 8 16,18 8-7-16,-22-13 8 0,22 13 1 0,-18-10-20 15,18 10-8-15,0 0 12 0,0 0-9 16,11-13-2-16,-11 13-8 0,36-7 1 0,-8 5-4 16,4-2 7-16,6 2-7 0,4 0 9 0,7 2-8 15,1-2-3-15,15 4 9 0,4-2-10 0,2 4 5 16,-1 0 4-16,7-1 2 0,0 3-7 0,8-2 3 16,4 1 13-16,7 1-17 0,3 0-3 0,7 2 1 15,0-3 0-15,6 3 12 0,0-1-8 16,4 1 11-16,1 0-6 0,33 1-10 0,-33-1 11 15,33 4-3-15,-34-7 42 0,3 3-59 0,-3 0 8 16,35 1 2-16,-40-2-5 0,2 3 12 16,-3-2-9-16,-4 1 7 0,-3 3 2 0,1-1-4 15,-8 1-6-15,-5-1 2 0,-8 3 55 0,-6-3-64 16,-2 0 18-16,-10 1-16 0,-5-1 8 16,-6 0-7-16,-13-2 11 0,-7-2-8 0,0 1-1 15,-7-2-3-15,-3-3 10 0,-6 3-1 0,-18-6-50 16,28 6 72-16,-28-6 5 0,0 0-3 15,0 0-3-15,0 0-2 0,0 0-4 0,-15-10-11 16,-6 2 2-16,-7 2-9 0,-10 1 12 0,-15-5-8 16,-10 3-9-16,-9-1 14 0,-11 2-5 0,-8-1 33 15,-8 1-37-15,-7 0-13 0,-8 3 15 0,-7-3-6 16,-35-2-1-16,-4 1-4 0,-1-1 9 16,5-5 4-16,-1 3-14 0,-3 2 1 0,5 1 16 15,-1-7-10-15,-1 1-7 0,1-2 2 0,3 0 1 16,1-3 0-16,5 2 5 0,3-4-1 0,33 7-1 15,-30-6 8-15,8-4-6 0,27 6-2 16,3 2-9-16,3-3 13 0,-4 1 1 0,5 0 1 16,4 0-1-16,2 2-6 0,1-1 4 0,8 1-4 15,2 2-9-15,3-1 17 0,7 1-7 0,2 2 13 16,6-1-10-16,8 2-1 0,3-1 11 0,13 4-15 16,5-1 11-16,3 0 6 0,8 3 2 0,2 1-20 15,3-2 9-15,19 6 4 0,-19-12-10 0,19 12 6 16,9-12-9-16,7 3 6 0,10 4 2 15,3-3-7-15,9 3 10 0,7-1 5 0,19 0-7 16,3 2-4-16,8 1 13 0,3 1-8 0,4-2 5 16,7 4-3-16,7 0 5 0,5 0-2 0,2 2-4 15,8 0 2-15,1-2 1 0,7 3 2 0,35 3-7 16,-1 0 10-16,1 2-6 0,1-1 6 16,-1 2-6-16,1 1 2 0,-1 0-7 0,1 1 7 15,-3 1 5-15,1-3-4 0,3 0-4 0,-3 1 2 16,-2 1 2-16,-2 1 1 0,-1-2-11 15,-31-1 7-15,35 3-5 0,-6-1 6 0,-32-1-10 16,34 3 9-16,-37-4-6 0,0 1 11 0,0 0 18 16,-2-1-23-16,-2 1-1 0,-4 1 3 0,-4-4-6 15,-3 3 7-15,-4 0-9 0,-4-3-7 16,-6 1 13-16,-1-2-5 0,-11 1 3 0,-3-1-3 16,-7 0-17-16,-17-2 25 0,-5-1-4 0,-5 0-3 15,-5 0 8-15,-6-1-16 0,-22-2 14 0,35 4-14 16,-35-4 17-16,23 2 3 0,-23-2-4 15,0 0 4-15,0 0-13 0,0 0 6 0,0 0-9 16,-40 4 7-16,10-3 20 0,-12 1-33 0,-7 1 8 16,-23 0 1-16,-6-1 4 0,-9 2-15 0,-6 2 7 15,-9-5 10-15,-7 1-2 0,-6 0-1 16,-8 0-2-16,-39-2-7 0,36 0 22 0,-37-4-29 16,3 2 5-16,1-3 10 0,2-1-4 0,1 1-10 15,1-9 5-15,-1 7-2 0,0-3 2 16,5 0 6-16,1 1 0 0,31 1-4 0,-34-1 0 15,3-1 10-15,33 2-10 0,-1 2-1 0,0-1-4 16,3-1 10-16,-3 1-10 0,5-1 9 0,6 1-1 16,5 1 5-16,2-2-16 0,7 2 27 15,6-1-24-15,3 1 4 0,7 0 5 0,6 0-30 16,9 1 35-16,17 1-5 0,3-2 9 0,7 3-6 16,5-1 1-16,4 2-10 0,5-2 12 0,21 4-6 15,-30-4 6-15,30 4 1 0,0 0-11 0,0 0 8 16,0 0-3-16,0 0 14 0,33 10-19 0,-6-6 7 15,9-1 4-15,6 1 0 0,18 0-10 16,3 0 11-16,7-1 1 0,8 2-6 0,12-4 3 16,5-1-1-16,8 0 3 0,12-1-4 0,7 1 4 15,41 0-3-15,0-2-7 0,-2-1 5 0,4 3 9 16,0 0 0-16,5 0 3 0,3 3-4 0,1 0 2 16,0 3-3-16,4 0-4 0,-1 0 5 15,3 1-7-15,2 3-60 0,0-3 71 0,-2 5 6 16,2-1-4-16,-2 3 4 0,-1-3-6 0,1 2 1 15,0-1-12-15,0 1-3 0,-4 1 10 0,-1 2 1 16,-5-4 3-16,-3 1-19 0,1 1 8 16,-8-1 0-16,-3 2 0 0,-7-1-18 0,1 1 16 15,-6 0 9-15,-34-1-9 0,1-1 7 0,29 4-4 16,-32-4-5-16,-4 1-5 0,0 1 9 16,-4 1-1-16,-4-1 2 0,-2-2-37 0,-6 0 43 15,-2 1-5-15,-2-3 3 0,-5 0-1 0,-3-1-2 16,-4 0-2-16,-1-3-8 0,-6 1 11 15,2-2-7-15,-5 1 0 0,-1-3 2 0,-14 0 8 16,-1 2-9-16,-1-5 4 0,-3 3-2 0,-3-2-2 16,-4 0 1-16,0 0-3 0,-5-2-2 0,-1 2 27 15,-7 0-27-15,-23-2 3 0,43 0-1 0,-43 0 7 16,34 2-9-16,-34-2 4 0,0 0-6 0,32 0 16 16,-32 0 1-16,0 0-1 0,0 0-6 15,0 0 4-15,0 0 1 0,25 0 9 0,-25 0 2 16,0 0-3-16,0 0-1 0,0 0 0 0,-15-6-26 15,15 6 24-15,-36-4-8 0,11 2 1 16,-7-2 36-16,-6 3-46 0,-9-4-1 0,-16 4 1 16,-5-1 1-16,-6 0-4 0,-4-2 8 0,-7 2-2 15,-4-2-5-15,-6 1 6 0,-3-3 8 16,-3 0-4-16,-7 0-3 0,-4-1 1 0,-7-1-2 16,-27-3 0-16,29 1-2 0,-30-3 2 0,1-2-6 15,4-1 10-15,30 3-8 0,-36-2-6 0,-1 0 6 16,5-1 4-16,1 1-2 0,28 1-1 0,-33 2 6 15,2-2 19-15,34 3-22 0,-36-1 0 16,33 3-2-16,-33-3-2 0,36 4 0 0,-2 1 0 16,-1-1 7-16,1 1-5 0,2 1-5 0,3 0-1 15,8 0 46-15,0 1-72 0,6 1 31 16,4-2-1-16,4 0-4 0,8 1 13 0,9-1-10 16,5 1 2-16,19 1 0 0,3-1 5 0,9 2 1 15,4 1 1-15,5-2-4 0,25 4-3 16,-34-4 9-16,34 4 2 0,0 0-9 0,0 0 14 15,0 0-16-15,24-5 1 0,5 5 11 0,7-2-9 16,11 2 2-16,19-2-1 0,7 0-3 0,8 0 2 16,12-2 6-16,6 2-6 0,14-2 2 15,8-1-17-15,46-1 23 0,1 1-8 0,6-1 0 0,6 2 5 16,5 0 6-16,3-2-9 0,6 8 7 16,4 2-6-16,0 0 3 0,2 3 2 0,-2 3-8 15,4-1 7-15,-2 3-3 0,0 1 1 0,-4 3-5 16,-5-1-11-16,-3 2 14 0,-2-2-3 15,-2 4 9-15,-8-2-2 0,-6 1-14 0,-7-1 2 16,-7 0 2-16,-5 0 8 0,-3 0 1 0,-7-2-14 16,-30-1 1-16,0-3 7 0,0 3-1 15,-4-3 1-15,-2 0 14 0,-4 1-16 0,-6 1 2 16,-6-3-3-16,-4 1-1 0,-9 0 3 0,-6 1 1 16,-6-2 3-16,-7-3-1 0,-15 3-2 15,-4-3-4-15,-6 1 3 0,-3-2-29 0,-3 0 32 0,-7-1-3 16,-19-5-3-16,32 8 17 0,-32-8-11 15,18 4-3-15,-18-4 8 0,0 0 0 0,0 0-2 16,0 0-6-16,0 0-34 0,-20 5 51 0,20-5-10 16,-55 0 6-16,19-2-9 0,-11 2 6 0,-19 0-6 15,-3 0 1-15,-8 0 0 0,-8-1 4 16,-3-1-8-16,-7 2-4 0,-9-2 4 0,-2 0 0 16,-6 0 0-16,-1 2-10 0,-8-2 15 0,2-2-3 15,-36 0-2-15,34 1-2 0,-35-3 3 16,3-2-5-16,35 3 1 0,-35-3 4 0,5-2 5 15,31 5-3-15,-31-7 4 0,32 2-8 0,-34 1-6 16,35 2 13-16,-3-3-5 0,3 2-9 16,-1-1 7-16,2 1 4 0,1-3-4 0,4 1 1 15,4 0 2-15,8 1-7 0,6-2 6 0,4-1 2 16,9-1-5-16,9 1 6 0,9-1 2 0,20 7-1 16,4-3 27-16,6-3 16 0,4 3 13 0,8-1-3 15,8 1-6-15,10 9-20 0,12-21-1 16,10 11-6-16,11 2-7 0,11 1 2 0,20-2-4 15,12 1-6-15,8-2 2 0,13 4-5 0,10 3-5 16,8-1 4-16,43-1-3 0,1-1 2 16,1 0-8-16,10 2 5 0,3-2 6 0,3-1-4 15,6 3-4-15,5-2 1 0,3 2-2 0,3 1 0 16,-2 1 11-16,3 2-10 0,0 2 3 16,0-1-6-16,-4 3 3 0,-4 4 0 0,-6 0 8 15,-5-1-7-15,-3 1 2 0,0 2-6 0,-11-3 6 16,-7 1-8-16,-1-1 3 0,-35-1 6 0,2 0-4 15,30 1-1-15,-33-1 0 0,2-1 1 16,-1 0 0-16,1 0-6 0,0-1 3 0,-6 0 4 16,2 2 3-16,-10-3-1 0,2 1 1 0,-10 0-2 15,-6 2 3-15,-8-1-9 0,-11-1 1 0,-7 2-2 16,-18-2 7-16,-5 0-2 0,-8-1-1 0,-7 1-7 16,-1 0 2-16,-26-4-2 0,34 6-4 15,-34-6 3-15,16 4 8 0,-16-4-7 0,0 0 6 16,-18 11-4-16,-4-5 6 0,-5-2-3 0,-11-1-1 15,-6 1-6-15,-23 4-1 0,-8-4-6 16,-8 1-4-16,-8-1 27 0,-11 0-25 0,-5 0 10 16,-12 0-8-16,-4-2 6 0,-35 3-1 0,-2-1 2 15,0 0 6-15,1-10 2 0,-6 12-1 16,0 0-2-16,0 0 3 0,0-1-5 0,-5-1 9 16,3 0-2-16,-4-1 5 0,-3 2-5 0,-1-2 2 15,-1 1 0-15,0 0-7 0,-1 1 16 0,-1-1-17 16,0 0 8-16,-2 0-7 0,4-1 4 15,3 0 1-15,1 0-5 0,5 0 10 0,4-2-3 16,2-1-2-16,36 2 2 0,0-2-2 0,2 0-6 16,2-2 31-16,6 1-33 0,6-2 5 0,8 0 2 15,10-1-7-15,8 0 11 0,14 0-6 0,21 0 4 16,7 1-1-16,9 1 16 0,4-2-4 16,7 2 0-16,21 2-5 0,0 0 2 0,0 0-9 15,31-13 19-15,8 11-14 0,11 0-1 16,27 0-8-16,12 0 8 0,12 2-6 0,16-2 6 15,10 2-10-15,42 0 7 0,7 0-3 0,2 2 6 16,10 0-2-16,4-2-2 0,8 2-3 0,3 0 7 16,6 0 0-16,5-1 4 0,8 1-10 15,-2 2 4-15,7-2-3 0,1 0 2 0,4 2-5 0,6 0 4 16,-5-1-6-16,5 1 3 0,-6 0 15 16,1 0-9-16,0-4-2 0,-2 3-2 0,-3-3-1 15,-8 3 6-15,0-1-5 0,-6-2 3 0,-6 1 0 16,-9 2-9-16,-9 0 9 0,-8 1 3 15,-13 1-3-15,-3 1-4 0,-15 2 4 0,-36 0-4 16,-2-1 4-16,-6 3-7 0,-5-1 10 0,-4 1 1 16,-9 2-6-16,-8-3 1 0,-6 0 5 15,-7 1-6-15,-11-2 0 0,-17-1 4 0,-6-3-5 16,-7 2-8-16,-3-4-11 0,-24-2 2 0,34 6 6 16,-34-6-3-16,0 0 3 0,0 0 1 15,0 0 4-15,0 0 4 0,-40 3-2 0,6-5 0 16,-9 2 4-16,-5-1-2 0,-21-2-1 0,-4 2 0 15,-12-3 1-15,-8 0 6 0,-9 0-6 0,-1-2 3 16,-12 3-5-16,-3-3 2 0,-41 0 6 16,0-2-6-16,1 1 3 0,-8-1 0 0,5 1 2 0,-1-1-8 15,-4 0-1-15,-3-3 10 0,1 3-1 16,-2 1-7-16,-6 1-2 0,5-1 4 0,-1-2 3 16,-2 4 3-16,3-2-7 0,-3-2 6 0,1 4 8 15,3-3-12-15,3 3-5 0,6-1 0 16,0-1 8-16,40 4 1 0,-31-6-34 0,33 1 35 15,2 1 3-15,4-3-7 0,1 2 5 0,10-1-8 16,9-1 6-16,8-1 3 0,12 1 1 16,9 1-7-16,19 3 2 0,7-1 2 0,7 1 19 15,7 2-2-15,6 0-6 0,18 4-1 0,0 0 3 16,12-11-12-16,15 9 4 0,13-2-7 0,24 2 6 16,13 0 18-16,12-2-23 0,12 2 0 15,9 1-8-15,13 1 5 0,40-2 6 0,4 0-3 16,7 0-5-16,6 2 2 0,2-2 1 0,4 2-5 15,2-2 8-15,5 2-2 0,8-2 6 0,4 2-7 16,-2 0 9-16,5 0-10 0,4 0 3 0,1 2-6 16,3 2 6-16,0-2-6 0,2 3 2 15,-2 1 9-15,4 0-5 0,-2 3-2 0,-2 1-3 16,-2 1 6-16,-4 1 0 0,-6 1 1 0,2 1 1 16,-9 1-3-16,-9 0-1 0,-8 1 0 15,-12-3 4-15,-10 0-7 0,-9 0 3 0,-38-1 0 16,2-2 2-16,-6 1-9 0,-5 0 6 0,-6-1-3 15,-9-1 4-15,-10 3-1 0,-4-3 0 16,-10 1 4-16,-8 0-3 0,-19-3 1 0,-4 1 2 16,-7-2-14-16,-4-1-4 0,-1 1 0 0,-20-6 5 15,14 11-5-15,-14-11 8 0,-16 10 4 0,-8-6-1 16,-10 0-6-16,-9-1 1 0,-20-1-3 0,-17-2 7 16,-11 0-4-16,-8-4 5 0,-18 0 1 15,-37-3 4-15,-10-1-2 0,-9-1 3 0,-9-3-10 16,-6 3-4-16,-10-4 6 0,0 3 5 0,-10-4-9 15,-6 3 5-15,-2 0 4 0,-2-1-10 16,-4 3 15-16,2-3 3 0,0 3-18 0,2-3 5 16,5 3 3-16,1 1 2 0,2-3 2 0,0-1-7 15,8 0 7-15,4 1-7 0,10 0 4 16,2-1-4-16,8 1 2 0,13-1 6 0,4 1 0 0,11 2-9 16,37-1 8-16,10 2-6 0,8 1 2 15,10-3-3-15,10 4 11 0,17-5-11 0,17 7 21 16,7 0 13-16,13-3 11 0,21 7-27 0,-2-17-6 15,27 7-2-15,33-5 1 0,20-4 6 16,22-1-4-16,52-6 8 0,21-12 0 0,24 13 10 16,25-2 0-16,20 0 4 0,16 3-7 0,17-1 9 15,10 2-10-15,14 2-2 0,0 2 5 0,8 2-8 16,-6 2-3-16,-4 3-4 0,-4 1 0 16,-7 3 0-16,-11 1-3 0,-12 1-1 0,-21 4-1 15,-8 0 2-15,-23 0 3 0,-10 4-5 0,-23 2-6 16,-19 2 6-16,-47 1-1 0,-1 3 0 15,-10 1-20-15,-6 0-48 0,-2 1-180 0,-8 0-157 16,-7-9-657-16,-4-3 307 0,-6-15-213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59.4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8860 11804 476 0,'-23'-3'211'0,"23"3"-37"15,-13-7-22-15,13 7-2 0,-13-14-34 0,13 14-15 0,-16-16 24 16,16 16-28-16,-12-18-29 0,12 18-4 16,-10-19 1-16,10 19 6 0,-8-15-13 0,8 15 4 0,-9-14-12 15,9 14-6-15,0 0-13 0,-6-11 2 16,6 11-17-16,0 0-2 0,0 0-7 0,0 0 5 16,0 0-5-16,0 0 8 0,0 0-19 15,0 0 15-15,-9 16-7 0,9-16 13 0,3 16-4 16,-3-16 4-16,10 20 1 0,-1-9 5 15,1-3-4-15,5 1-1 0,6 1-3 0,0-2-6 0,9-3 6 16,0 3-1-16,10-5-2 0,-4 3 59 16,1-2-77-16,0 0 3 0,3-2 1 0,-2 0-1 15,-2 0-3-15,0-2 7 0,-3 0-2 0,2 0 7 16,-5-2-6-16,-4 0 5 0,0 2 50 16,-26 0-64-16,36-4 0 0,-36 4 6 0,27-2-2 0,-27 2 4 15,0 0-2-15,0 0 15 0,30-2 6 16,-30 2 5-16,0 0-18 0,0 0 13 0,0 0-3 15,0 0-3-15,0 0-6 0,0 0 5 0,-34 4-3 16,34-4-2-16,-37 6-7 0,13-4 7 0,-2 2-5 16,2-1 2-16,-4 1-6 0,1 0 6 15,-1-2-6-15,-2 0 10 0,1-1-10 0,1 1 8 16,-2 1 3-16,1-3-13 0,3 0 1 0,-4 1-5 16,3-1 9-16,2-1 0 0,0 1-1 15,25 0-3-15,-43-3 10 0,43 3 8 0,-34-2 38 16,34 2-35-16,-28-1 24 0,28 1 3 0,0 0-3 15,-22-2-8-15,22 2 3 0,0 0 4 16,0 0-18-16,0 0-11 0,0 0 8 0,0 0-12 16,0 0-26-16,0 0 35 0,20 2 0 0,-20-2-3 15,53 0-7-15,-19-2-3 0,6 0 2 0,5-2 1 16,10-2 11-16,5 1-17 0,-14-1 0 16,15 0 0-16,-1 1 0 0,-13-1 4 0,-3 2-7 0,0 2-3 15,-6-2 40-15,-2 2-36 0,-4 1-17 16,-8 1-3-16,-24 0-3 0,37 0-3 0,-37 0 3 15,28 3 7-15,-28-3 1 0,14 6 1 0,-14-6 3 16,0 0 1-16,0 17 2 0,0-17 10 16,-10 15-9-16,10-15 4 0,-19 12 68 0,19-12-72 15,-21 8 5-15,21-8-6 0,-27 3 1 0,27-3 2 16,-34-2 7-16,34 2-24 0,-41-7 23 16,20 1 9-16,-2-2-7 0,-5 1 0 0,1-3 7 15,-1 1-4-15,-2-3-2 0,1-1 2 0,-3 2-4 16,0-3 4-16,3 3 2 0,-3-3 18 15,2 3-7-15,-2 0-3 0,-5-1 4 0,13 3-46 16,2 1 63-16,0 0-1 0,5 3 1 0,17 5 5 16,-26-8-20-16,26 8-3 0,-20-6-5 0,20 6-6 15,0 0-5-15,0 0 9 0,-14 8 43 0,14-8-60 16,14 17 0-16,-4-6 11 0,7 3 3 16,2-1-9-16,6 0-3 0,1 3 10 0,6-3-8 15,1 2 3-15,3 0-4 0,11 7 5 0,-9-9 0 16,11 2-2-16,-11-1-3 0,-2-1-1 15,0-2 8-15,-1 1-14 0,-3-1-3 0,-2-1-10 16,-5-3 3-16,-1-1 7 0,-6 0-10 0,-18-6 10 16,30 9 9-16,-30-9 0 0,0 0 48 15,28 2-39-15,-28-2-16 0,0 0-4 0,13-11 6 16,-13 11 9-16,-4-12-2 0,4 12-8 0,-24-9 6 16,3 3-4-16,-7 2-4 0,-6 2 40 0,-3 0-55 15,-5 1 15-15,-1-2-2 0,-3 2 3 0,1-1 2 16,-1 2 5-16,1-2-3 0,5 0 7 15,2 0-4-15,6 2 8 0,-2 0-3 0,9 0-35 16,25 0 46-16,-36 0-7 0,36 0-6 0,0 0 0 16,-30 4 6-16,30-4-2 0,0 0 8 0,19 15-6 15,2-11 0-15,9 2-1 0,10-1-2 16,9-3 2-16,20 0 2 0,10 0-12 0,1-2-31 16,3-2-68-16,4 0-64 0,-3 0-53 0,-3-2-99 15,-5-1-298-15,-6-3 172 0,-9 0 236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4:23.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15602 12528 572 0,'30'-4'187'0,"-30"4"-41"0,22-2-42 0,-22 2-22 0,0 0-20 15,0 0-16-15,26-1 4 0,-26 1-20 16,0 0-3-16,0 0-3 0,0 0-5 0,0 0-6 16,0 0-5-16,0 0-5 0,0 0 2 0,0 0-4 15,0 0-2-15,0 0 22 0,0 0-34 16,-4 15-17-16,4-15-33 0,-9 21-129 0,3-10-131 15,-7 4 96-15,-3-1 44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7:11.3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31211 3384 114 0,'-22'-9'92'0,"22"9"-41"0,-20-8 7 16,20 8-17-16,0 0 0 0,0 0-15 0,-25 6 17 15,25-6-63-15,-12 9 1 0,12-9-38 0,-18 12-15 16,18-12 62-16,-14 13 4 0,14-13-23 0,-11 12 19 16,11-12 0-16,0 0 2 0,-9 13 6 15,9-13 32-15,0 0 5 0,0 0 37 0,0 0 8 16,-10 10 20-16,10-10-25 0,0 0 21 0,0 0-14 15,0 0 7-15,0 0-15 0,0 0 5 16,0 0-16-16,0 0 58 0,0 0-87 0,0 0 13 16,0 0-11-16,0 0 3 0,0 0-11 0,0 0 4 15,0 0-17-15,-15-8 7 0,15 8-11 0,0 0 3 16,-25 2-6-16,25-2-1 0,-35 6-6 16,13-3 8-16,-6 1-8 0,-1 0 8 0,-7 2-15 15,-5-1 10-15,-1-1 6 0,-15 6 7 0,-1-4 1 16,-1-1 2-16,3 1 4 0,9-2-17 0,3 0 35 15,-3 2 0-15,3-5-5 0,1 5-5 16,5-4-9-16,4 2 11 0,4 1-6 0,5-2-6 16,3 0-4-16,22-3-15 0,-31 6 1 0,31-6 14 15,0 0-8-15,-28 6-1 0,28-6-3 0,0 0 2 16,0 0 3-16,7 17 0 0,7-9-2 16,6-3-3-16,8 5 8 0,7-4-5 0,7 3 7 15,16 3-12-15,11-3 15 0,4 1-16 0,7-1 8 16,7 0 3-16,6 1-19 0,6-2 8 0,5 1-1 15,0 1 1-15,-1-3 6 0,-1 5-9 16,2-3 14-16,-9 3-8 0,-6-3 3 0,-2 5-15 16,-9-5 16-16,-4 3 61 0,-6 1-75 0,-3 0-7 15,-5-3 9-15,-7 1 2 0,-13-3-24 0,-4-1 22 16,-5 3 14-16,-1-2-12 0,-5-1 0 0,-3 1-1 16,-4-2 10-16,-18-6-19 0,26 9 24 0,-26-9-15 15,19 6 21-15,-19-6-14 0,0 0 17 0,15 7-8 16,-15-7 11-16,0 0-7 0,0 0-1 15,0 0-9-15,-11-13 11 0,11 13-18 0,-27-9 12 16,3 1-15-16,-2 1 0 0,-9-1 1 0,-5 2 8 16,-19-4-7-16,-5 1 1 0,-11-1-5 0,-10 1 11 15,-11 1-11-15,-10-1 5 0,-8-1-7 0,-34-1 3 16,36 1 10-16,0 3 4 0,2-5-20 0,6 5 10 16,6-5-14-16,10 1 13 0,5-1-7 15,14 3 11-15,7-3-33 0,17 5 37 0,5-1-10 16,4 2 10-16,7 1-28 0,3 1 21 0,5-2-1 15,4 2 2-15,17 4-11 0,-29-3 8 0,29 3-10 16,0 0-18-16,0 0 5 0,0 0 21 16,29-4-15-16,7 4 16 0,28 5-13 0,9 1 15 15,14 5-6-15,10-1-1 0,12-1 2 0,37 3-2 16,2 3 9-16,0 3-3 0,0 0-5 16,-1 4 15-16,-6-1-11 0,1 3 4 0,-5 3-5 15,-7 0 25-15,-33-8-48 0,-2 2 30 0,-6 0-5 16,-7 0-18-16,-7-4 16 0,-6-2 17 0,-9 2-7 15,-7-4-3-15,-17-1 2 0,-2-3-9 0,-7-1 2 16,-5 0 5-16,-4-3-5 0,-18-5 6 0,30 8-5 16,-30-8 2-16,0 0 15 0,0 0 5 0,0 0 5 15,0 0-18-15,-6-13 9 0,-20 3-17 16,-8-1 19-16,-21-5-20 0,-14-2 2 0,-16-4-28 16,-15 0 45-16,-42-9-20 0,-3-1 0 0,-12-1-3 15,-6 5 9-15,-6-7-8 0,-3 5 6 0,7 1-4 16,9 1-13-16,11 3 1 0,40 6 70 0,3 2-85 15,11 2 4-15,11 1 4 0,9 3-3 16,17 1 6-16,15 4-2 0,9 2 0 0,4 1 2 16,4 1 0-16,22 2 0 0,-33-6 46 0,33 6-75 15,0 0 9-15,0 0 9 0,27 10-1 0,17-1 16 16,15 1-2-16,15 3 6 0,15 1 2 0,16-1 3 16,36 8-2-16,3-2-1 0,2-4 4 15,3 6 15-15,-6 0-14 0,3 0 16 0,5 0-15 16,1-2 4-16,-2 2 6 0,-1-4-6 0,-8 0 7 15,-35-3-8-15,-4-1 2 0,-9 0-15 0,-2-3 15 16,-11 0-6-16,-6-3 11 0,-8-1-14 0,-20-3-9 16,-1 3 13-16,-9-4-1 0,-7 2-3 15,-3-2 9-15,-26-2-6 0,36 0 10 0,-36 0 2 16,0 0-2-16,0 0 7 0,0 0-18 0,0 0 11 16,-28-2-6-16,-8-4 7 0,-23 0-14 0,-15-1 9 15,-15 1-5-15,-19-2 8 0,-40-3-11 0,-7 0 12 16,-8-1-6-16,-1-1-1 0,-8-2-4 0,-1 1 13 15,-3 1-7-15,2-2 1 0,9-3-11 16,13 3 8-16,39 2-9 0,10 0 8 0,10-1-7 16,6 5 18-16,15-3-17 0,15 5 18 0,17-1-12 15,8 4 5-15,5 1-12 0,27 3 12 0,-28-3-6 16,28 3 3-16,0 0-2 0,38 4 7 0,0 2-14 16,23 2 17-16,16-1-20 0,16 5 13 0,10-1-19 15,42 6 16-15,1 4-5 0,-1-2 16 16,6 8-12-16,1-4 2 0,2 4 4 0,5-1 7 15,-4 1-14-15,-9-2 3 0,-4 0-4 0,-37-6 7 16,-5-4-10-16,-5 0-24 0,-8-2 30 0,-4 1-5 16,-10-4 4-16,-7-1 0 0,-11-2 5 15,-14-1-6-15,-9-4 6 0,-8 2-1 0,0-2 6 16,-24-2-1-16,25-2 2 0,-25 2-17 0,0 0 14 16,-6-17 4-16,-9 9-3 0,-11-5-9 0,-7-1 7 15,-18-4 2-15,-12-1-11 0,-16-5 9 0,-14 2-9 16,-42-9 15-16,-13 1-8 0,-9 1 0 0,-3 2-12 15,-8-1 9-15,-6-3-17 0,5 3 23 16,-1 1-17-16,12-2 10 0,12 8-5 16,44 6-4-16,9-2 3 0,11 3-2 0,11 3 3 0,17 3-10 15,17 3 8-15,6-1 0 0,8 2-13 0,23 4-15 16,-35-3 4-16,35 3 2 0,0 0 0 0,0 0 19 16,41 9-4-16,1-1 2 0,28 1-2 0,15 2 9 15,12 1-6-15,13 3 5 0,41 4 9 0,-3 1-4 16,2 0-3-16,7 0 7 0,0 1-9 15,-3 0 7-15,-1-2-4 0,-10 3 9 0,-7-1-3 16,-35-6 4-16,-4 3-11 0,-6-3 10 0,-6-2-19 16,-7-3 17-16,-11 0-7 0,-21-3 2 0,-8-3 2 15,-7 1 3-15,-5-6-1 0,-26 1 1 0,36 1 11 16,-36-1-15-16,0 0 9 0,-15-9-13 0,-10 3 16 16,-13-1-9-16,-21-7 6 0,-16 1-12 0,-16-6 8 15,-13 2-5-15,-42-8-2 0,-8 0-12 16,-1 1 9-16,1-3-2 0,-3 2 6 0,1 2 45 15,5-2-56-15,8 2-3 0,5 3 3 0,37 4 2 16,3 1-15-16,7-2 20 0,10 3-5 0,12 5 0 16,10-1-2-16,19 3 7 0,8 3-2 15,6 0-4-15,5 2 3 0,21 2-28 0,-28-4-7 0,28 4 7 16,20 8 3-16,11-2 16 0,31 3 1 16,18 3 1-16,18 5 0 0,41 6 5 0,11 4 11 15,5 1-5-15,5 2 1 0,4 3 6 0,1 1 8 16,-9 0-5-16,-3 1 7 0,-16-1 10 15,-9 0 3-15,-38-9-13 0,-5-4-4 0,-8 0 3 0,-8-2-7 16,-9-4 8-16,-12-1-5 0,-14-4 1 0,-7-3 63 16,-8-1-66-16,-19-6-4 0,24 5 3 0,-24-5 1 15,0 0-26-15,-36-3 30 0,-3-5 2 16,-24-2-2-16,-17-3 3 0,-19-2-13 0,-48-10 3 16,-16-4 15-16,-8 1-14 0,-9-6-7 0,-6 1 1 15,-5 1-4-15,1 0 2 0,8-1-1 0,12 4-1 16,22 3-11-16,46 7 0 0,15 3 9 0,18 3-2 15,14 4-8-15,13 3 5 0,10 0 1 16,8 0-18-16,24 6-8 0,0 0 14 0,0 0 2 16,66 0 9-16,19 6-3 0,22 2-2 0,55 5 3 15,9 2 4-15,13 4 1 0,4 2 2 0,3 4-3 16,0 2 5-16,-11 2 1 0,-15-1 9 0,-19 5-5 16,-47-11 16-16,-12 1-11 0,-13 0-40 0,-15 0-53 15,-14-2-56-15,-20-8-78 0,-10-5-168 16,-15-8 104-16,0 0 84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7:13.4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 4643 1596 0,'25'-6'0'0,"-4"4"-7"16,0-1 14-16,-21 3-24 0,32-4-2 0,-32 4-16 15,26 0-15-15,-26 0-3 0,0 0 3 0,0 0-2 16,10 7 21-16,-10-7-3 0,-20 6 21 0,20-6-11 16,-31 6 9-16,31-6-8 0,-36 0 12 15,36 0 5-15,-32-4 4 0,32 4-11 0,-28-8 17 16,28 8-10-16,-22-7 11 0,22 7-7 0,-17-8 9 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7:15.0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 4614 1757 0,'26'0'0'0,"2"2"8"0,2 0-11 0,-1 0-2 0,1 0 17 15,4 2-2-15,4 0-10 16,0 0 6-16,2 3-13 0,-2 1 19 0,-1-1-18 15,-3 1 12-15,-3 2-2 0,-1-3-4 0,0 1 8 0,-10-2 1 16,0-1-5-16,-20-5-3 0,29 10-6 0,-29-10 7 16,19 7-4-16,-19-7 6 0,0 0-8 15,17 8 0-15,-17-8 6 0,0 0 0 0,0 0 0 16,0 0 1-16,-10 11-2 0,10-11 3 0,0 0-3 16,-20 5 0-16,20-5-9 0,0 0 6 15,-21 3 2-15,21-3 0 0,0 0 5 0,0 0-1 16,-25 0-6-16,25 0 2 0,0 0-2 0,0 0 6 15,-21-3-5-15,21 3 17 0,0 0-19 0,0 0-6 16,0 0 4-16,-22-5-6 0,22 5 15 0,0 0-4 16,0 0-1-16,0 0-3 0,0 0-5 0,0 0 7 15,-29 2 7-15,29-2-5 0,-17 10 0 0,17-10 2 16,-17 11-7-16,17-11 7 16,-14 16-4-16,14-16 0 0,-16 13 2 0,16-13-4 0,-10 13 1 15,10-13-11-15,0 0 12 0,0 0-6 16,6 16 9-16,-6-16 1 0,22 3-4 0,-22-3-3 15,36 4 8-15,-15 0-3 0,6 0-5 0,0 0 10 16,5 1 0-16,2 3-2 0,3 3-6 16,0-1 11-16,10 9-7 0,0-2 5 0,-1 2-7 15,1-2 4-15,-1 1-5 0,-1-3 10 0,3 0-14 16,-7-5 7-16,14-3-6 0,1 1 1 0,-3-8 10 16,15-2-1-16,5-4-3 0,0-5-4 0,4-4 0 15,-1 0 9-15,1-7-5 0,-4 3 5 16,-1-1-12-16,-7 2 9 0,-5 1-5 0,-9 2 3 15,-17 3-7-15,-7 5 8 0,-5-1-6 0,-22 8 6 16,16-14-15-16,-16 14 17 0,0 0-10 0,-44 0 9 16,12 4-4-16,-9 1-1 0,-3 2 1 15,-15 4-3-15,-2-3-3 0,-3 3 10 0,-1 3-14 0,-3-3 12 16,0 0-1-16,-2 7 1 0,1-3-6 16,-1 0 8-16,-3 1-8 0,-2 3 10 0,-4-4-3 15,1 0 15-15,1 0 7 0,2-1-2 0,0-3 9 16,7-1 8-16,5-1 0 0,19-3 3 15,3-4-2-15,9-2 17 0,5 3 5 0,6 0-5 16,21-3-19-16,-27 0 10 0,27 0-11 0,10-10-20 16,9 1 14-16,9-1-13 0,8-1 54 0,21-7-89 15,6 7 23-15,7-4-10 0,9-2 14 16,3 2-13-16,5 1 9 0,2 1 13 0,2 1-20 16,0 3-14-16,-2 1 17 0,-4 3 2 0,-1 2-1 15,-6 7-10-15,-4-5 12 0,-6 2-19 0,-7 3 7 16,-14-2-17-16,-5 2 3 0,-6 0-6 15,-3-1 13-15,-7-1-8 0,-2 2 16 0,-24-4-10 16,33 4 9-16,-33-4-5 0,0 0 15 0,30 6-13 16,-30-6 4-16,0 0 6 0,0 0-1 0,-8-14-5 15,8 14 5-15,-22-9 1 0,4 3 7 0,-3 1-12 16,-3-4 12-16,-2 4-7 0,-5 1 4 0,-3-3-7 16,-2 1 3-16,-2 0-8 0,-5 0 10 15,-1 1-14-15,-15-1 5 0,0 0-2 0,-1 2 16 16,-1-1-9-16,-1 3 22 0,3-4 10 0,11 6-5 15,-3-2-1-15,3-1 6 0,-1 3 2 16,5-3 11-16,1 1-9 0,3 1-1 0,6-2-33 16,6 2 25-16,28 1-9 0,-45-2 14 0,45 2-34 15,-29-2 19-15,29 2-19 0,0 0 15 16,-21-2-25-16,21 2 12 0,21-6-8 0,4 4 71 16,9-4-85-16,11 3 23 0,25-7-25 0,13 1 27 15,8-3-9-15,8-1 1 0,2 5 0 0,4-3 16 16,0 1-15-16,-2 3 6 0,-3 1-2 0,-8 6 10 15,-11 0-8-15,-6 4 4 0,-14-1-25 16,-16 2-4-16,-10 0-23 0,-5 1 21 0,-9-1-15 16,-6 4 16-16,-15-9-5 0,2 16 15 0,-12-8 3 15,-9 0 1-15,-8 1 1 0,-10 1 3 0,-7-3-3 16,-16 1 11-16,-5-1-3 0,-5-1 4 0,-2-3-3 16,0 0 11-16,-7-3-5 0,2 0 16 15,-6-3-4-15,3 0 14 0,1 1-17 0,1-2 8 16,2 4-2-16,2-1 3 0,1 1-11 0,6 0 10 15,16 1 0-15,5-1-15 0,4 3-3 16,5-2 5-16,7-1-8 0,5 2 3 0,25-2-8 16,-38 0 4-16,38 0-23 0,-21 4 11 0,21-4-16 15,0 0 18-15,21 12-7 0,6-9 13 0,12 1-2 16,9 0 5-16,20-2 3 0,11 0 7 16,7 0-15-16,4-2 12 0,3-4-15 0,0 4 8 15,-2-2-2-15,-3 2 10 0,-1-2-7 0,-8 2 9 16,-8 2-9-16,-7 0-32 0,-19-2-20 0,-8 4-16 15,-5-2-9-15,-6 3 41 0,-8-1-43 16,-18-4 31-16,13 11-4 0,-13-11 25 0,-23 12-3 16,-3-4 13-16,-7-1-6 0,-9 1 12 0,-18 2-7 15,-5-1 15-15,-6-2 3 0,-4 1 17 0,-6-2 6 16,-1 1 25-16,-1-1-2 0,-2 0 23 16,0-2 2-16,5 0 9 0,4-2-20 0,4 0 3 0,21 1-16 15,7-3-16-15,6 2-13 0,8-2 10 16,3 2-17-16,27-2 7 0,-38 0-8 0,38 0-9 15,0 0-7-15,0 0 14 0,31-21-10 0,16 6 5 16,12-1-2-16,18 1 7 0,9-1-11 16,14-2 13-16,3 1-19 0,5 0 21 0,30-4-17 15,-37 7 10-15,-6 3-8 0,-8 3 15 0,-10 2-11 16,-12 5-12-16,-23 1-35 0,-6 0 4 0,-6 1-8 16,-30-1 15-16,27 10-2 0,-27-10 19 15,-6 11-6-15,-9-2 16 0,-8 0-11 0,-4 0 20 16,-5-1-7-16,-2 2 2 0,-1 1-1 0,0-1-5 15,3 1-38-15,0 3-17 0,5-1-29 16,4 4-21-16,2-2-18 0,3 4-13 0,6-2-135 16,4-3-159-16,-3 1 129 0,6-3 97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8:22.7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14245 7698 438 0,'-3'-37'98'0,"3"-6"-278"0,0-17 57 0,-2-4 43 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8:29.1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12047 1449 551 0,'0'0'339'0,"0"0"-133"16,0 0-23-16,0 0-13 0,0 0-26 0,0 0-6 15,0 0-15-15,0 0 4 0,0 0 2 16,9 11 29-16,-9-11-4 0,23 8-11 0,-23-8 11 16,32 12-26-16,-7-9 13 0,1 3-19 0,6 0 9 15,8-2-11-15,5 1-5 0,18 1-12 0,5 0-9 16,7-1-8-16,10 1-16 0,4 0-9 16,2-1-9-16,0 1 0 0,0 0-19 0,-2 0 2 15,-7 0-4-15,-3-1-4 0,-11 1-11 0,-5 2 7 16,-18-5-16-16,-5 1 9 0,-8 0-10 0,-5-2-27 15,-3 2 34-15,-24-4 4 0,32 4-9 0,-32-4 4 16,27 1 5-16,-27-1-18 0,0 0 45 16,0 0 7-16,25 5 0 0,-25-5 7 0,0 0 8 15,0 0-17-15,0 0-11 0,0 0-5 0,-21-6-19 16,21 6 10-16,-51-4-11 0,11 4 6 0,-7 0-13 16,-18 0-1-16,-5 0-10 0,-9 1 11 0,-3 2-12 15,-5 0 10-15,0 0-4 0,1 0 4 16,4-1-19-16,1 4 13 0,4-5-12 0,8 3 24 15,5 0-11-15,18 0 2 0,1 0-7 0,5-2 5 16,6 2-7-16,3-2 4 0,7-1-7 16,-1 1 9-16,25-2-7 0,-34 2 4 0,34-2-18 15,-26 4 20-15,26-4-9 0,0 0 2 0,-22 2-11 16,22-2 7-16,0 0-10 0,0 0 22 0,0 0-9 16,22 5 9-16,-22-5-10 0,51-1 39 15,-15 1-35-15,11-2 3 0,21-2-6 0,5 0 11 16,12-1-3-16,2-1 6 0,4 0-11 0,2 0 15 15,-1 0-9-15,-1 5 7 0,0-3-5 0,-5 2 10 16,-4 0-9-16,-3 2 8 0,-5 2-16 0,-9 0 9 16,-15 0-5-16,-6 0 6 0,-7-1-4 15,-2 3 4-15,-8-2-6 0,-6 4 7 0,-21-6-8 16,34 6-7-16,-34-6 11 0,13 7 7 0,-13-7-5 16,0 0 6-16,-11 10-4 0,11-10 7 0,-34 8-8 15,7-5-1-15,-9-1-7 0,-6 0 13 16,-7 0-8-16,-17 0 5 0,-1-2-7 0,-3 0 9 15,2 0-13-15,-2-2 7 0,1 0-5 0,1 0 8 16,-1 2-12-16,4-2 43 0,2-1-46 16,12 3 11-16,2-3-10 0,-2 2 9 0,5 1-8 15,1-2 5-15,3 2-2 0,2 0 10 0,4-2-14 16,5 2 13-16,3 0-6 0,28 0 3 16,-47 0-16-16,47 0 9 0,-32 2-3 0,32-2-6 15,0 0-12-15,-27 2 5 0,27-2-4 0,0 0 9 16,0 0-13-16,2 15 15 0,-2-15-6 0,27 6 9 15,3-2-11-15,8 1 24 0,19 1-5 16,16 0 3-16,9-2-11 0,13-1 15 0,5-1-7 16,5-2 8-16,3 2-10 0,2-2 8 0,3 0 4 15,-4 0 11-15,4 0-26 0,-6 0 24 16,-2 0-11-16,-8 0-3 0,-8 0-2 0,-9 4 10 0,-10-10-11 16,-4 10 5-16,-22-2-2 0,-8 2 3 15,-5-3 2-15,-5-1-4 0,-26 0 0 0,41 5 1 16,-41-5-2-16,0 0 8 0,22 3-8 0,-22-3 14 15,0 0-13-15,-46-2 13 0,8 2-15 16,-25 0 9-16,-14-3-8 0,-10 0 2 0,-8-4-9 16,-4 1 12-16,-12 1-11 0,2-1 11 0,-4 2-14 15,8-2 7-15,1 3-10 0,6-1 38 16,9 0-29-16,10-2 2 0,6 4-6 0,8 0 8 16,18 2-9-16,5-2 6 0,6 1-9 0,4-2 15 15,0 3-11-15,7-1 8 0,25 1-3 0,-36 0 2 16,36 0-5-16,-28 0 12 0,28 0-12 0,0 0 7 15,-25 0-6-15,25 0 4 0,0 0 0 16,0 0 4-16,0 0-12 0,0 0 14 0,41 4-8 16,-8-4 9-16,15 0 1 0,29 1 8 0,14-1-9 15,13 0 9-15,8 0-2 0,11 2 7 0,33-2-5 16,3 2 11-16,-4 2-6 0,-33 0 5 16,33 4-13-16,-41-5 10 0,-2 3-10 0,-8 2 8 15,-9-1-14-15,-12-3 7 0,-11 2-7 16,-26 0 2-16,-5-3-16 0,-9-1 14 0,-7 0 3 15,-25-2 5-15,30 6-6 0,-30-6 12 0,0 0-1 16,-45 4-14-16,-3-6 2 0,-31 2 0 0,-18-4-13 16,-20 0 6-16,-39 0-2 0,-7-3-5 15,-5-1-1-15,1 2 7 0,-2 1-3 0,4-1-2 16,42 4-5-16,4-2 12 0,12 4-12 0,14 0 3 16,12 0-7-16,18-2-2 0,18 2-6 0,9 0-15 15,6 2 15-15,30-2-5 0,-38 2-14 0,38-2 24 16,0 0 1-16,32 4 10 0,15 0-2 15,39 0-1-15,26 1 0 0,58 1 12 0,11 1 5 16,17-2 10-16,4 0 5 0,4-1 8 0,-2-4 6 16,-12 4-1-16,-8-4 4 0,-10 2 3 15,-7-1-8-15,-44-1-1 0,-3 4-9 0,-7-2-2 16,-12 1-2-16,-14 2-3 0,-11-3-19 0,-15 3-58 16,-18-2-113-16,-9 2-152 0,-6 1-112 15,-28-6-64-15,20 6-473 0,-20-6 302 0,-34 0-132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0:16.164"/>
    </inkml:context>
    <inkml:brush xml:id="br0">
      <inkml:brushProperty name="width" value="0.05292" units="cm"/>
      <inkml:brushProperty name="height" value="0.05292" units="cm"/>
      <inkml:brushProperty name="color" value="#FF0000"/>
    </inkml:brush>
  </inkml:definitions>
  <inkml:trace contextRef="#ctx0" brushRef="#br0">20836 14084 1305 0,'-13'-9'485'0,"7"-1"-117"0,0-3-57 0,0 1-59 0,1-3-14 15,3 2-55-15,-1-2-23 0,3 15-15 0,3-31-27 16,-3 31-11-16,4-23-16 0,-4 23-17 0,3-19 4 15,-3 19 11-15,4-17 17 0,-4 17 0 0,0-16 8 16,0 16-1-16,-4-16-9 0,4 16-8 16,-10-18-8-16,10 18-9 0,-16-19-14 0,5 10-7 15,-1 1 4-15,-4-2 6 0,2 5-4 0,-3-1 9 16,-2 0-15-16,19 6 8 0,-38-1-18 16,38 1-4-16,-41 5 8 0,19 5-4 0,-2 1 5 15,1 4-6-15,-1 2-1 0,4 4 2 0,-4 3-5 16,7 2 2-16,0 4-8 0,0 1-9 15,5 4-10-15,3 2 5 0,0 0-1 0,5 3 2 16,4 0-10-16,4-2 1 0,5-2-1 0,2 1-10 16,5 6 8-16,8-1-8 0,3-3-5 0,1-3-1 15,6-2 8-15,2-3-2 0,-1-3-10 0,4-1 10 16,1-6 1-16,0 3-8 0,-6-6-1 0,-2-1 4 16,-3-2 0-16,1 2-5 0,0-3 8 15,-5 1-3-15,1 0 2 0,-5 0 0 0,0 1-28 16,-4 1 21-16,4-2 10 0,-6 0 2 0,-1 3 8 15,4-3-13-15,-6 0 2 0,3 2-13 16,-3-2 7-16,0 5 6 0,-4 1-8 0,0-2-3 16,-6 3 0-16,0 1 2 0,-4 2 6 0,-4 2-4 15,-2 1 5-15,-8 3-5 0,0-1 7 16,-9 9-5-16,-5-1 4 0,-4-4-6 0,0 0 9 16,-5-3-12-16,2-1-4 0,-1-5 8 0,8-4-5 15,0-4 3-15,3-1 4 0,-1-3-4 0,8-4 8 16,-2-3-8-16,3-2 0 0,19-4 3 0,-34 0-3 15,34 0-12-15,-24-10 1 0,12 1-8 16,6-3 3-16,2-3-6 0,2 0 1 0,0-1-2 16,2-3 7-16,0 4 9 0,2-4-1 15,0 4 8-15,0-4 0 0,-2 4-1 0,2-1 2 0,-2 16 4 16,4-25-2-16,-4 25-1 0,4-18 32 16,-4 18-31-16,6-14-10 0,-6 14 11 0,16-8-10 15,-16 8 7-15,0 0 1 0,38 0-2 0,-23 6 6 16,3 2-3-16,2 2 2 0,-2 1-1 15,6 4 0-15,-5 4 5 0,2 2 1 0,-2 2 2 16,0 2-6-16,-2 4-4 0,-4-1 1 0,4 2-6 16,-4 3 7-16,-3-1-4 0,2 1 2 15,0-1 1-15,-2 3-1 0,0-5-2 0,1-1 3 16,2 1-7-16,-2-1 8 0,-1-2 4 0,2-3-2 16,2 1 0-16,-4-2 2 0,4 0-3 0,0 0 4 15,-2-2-9-15,1 0 8 0,1 2-7 0,-2-5 7 16,-2 7-4-16,2-2-4 0,-1 0 1 15,0 0-1-15,-3 0 4 0,-2 2 0 0,5-4 2 16,-5 0-5-16,3 2 5 0,-2-2 0 0,1 0-4 16,0-2 3-16,2-1 43 0,2 4-67 0,0-5-17 15,-1 0 41-15,1 2 1 0,-1-3 0 0,0 2-4 16,1 0 0-16,0 1 1 0,0-2 0 16,-2 2 1-16,3 0 3 0,-5 0 16 0,3 2-21 15,-3-4-5-15,1 4 8 0,1-2-6 0,1 0 4 16,0 2 5-16,-3-2-10 0,4-4 6 15,2 3-4-15,0-3 3 0,5-2 8 0,5-2-13 0,0 1 6 16,6-6 1-16,5 1 6 0,5-5-16 0,2-4-8 16,3 1-75-16,14-7-22 0,2-2-46 15,1-3-41-15,1-2-40 0,3-4-36 0,-1 0-35 16,1-4-20-16,1 0-34 0,1-4-10 16,0 1-40-16,-4-3-420 0,-7-3 256 0,-5 1 35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2:30.179"/>
    </inkml:context>
    <inkml:brush xml:id="br0">
      <inkml:brushProperty name="width" value="0.05292" units="cm"/>
      <inkml:brushProperty name="height" value="0.05292" units="cm"/>
      <inkml:brushProperty name="color" value="#FF0000"/>
    </inkml:brush>
  </inkml:definitions>
  <inkml:trace contextRef="#ctx0" brushRef="#br0">9586 12766 895 0,'-28'-1'294'0,"28"1"-44"0,0 0-33 0,0 0-37 16,0 0-26-16,0 0-14 0,0 0 33 0,0 0-79 15,0 0-3-15,0 0-17 0,0 0-6 0,0 0-4 16,0 0-10-16,0 0 8 0,0 0-11 0,0 0 10 16,0 0-1-16,0 0-8 0,0 0-1 0,-23 1 5 15,23-1-7-15,0 0 4 0,0 0 7 16,0 0 7-16,0 0 1 0,0 0 1 0,0 0-1 16,0 0 1-16,0 0 3 0,0 0 9 0,0 0 0 15,0 0 6-15,0 0 0 0,0 0 3 16,0 0 7-16,0 0-1 0,0 0-2 0,32 2-2 15,-32-2 11-15,38 4-5 0,-10-4-6 0,7 4-13 16,7-2-4-16,20 2-7 0,8 0-10 16,6 1-10-16,5-1-21 0,1 2 3 0,5 1-1 15,2-1-6-15,-2 2-6 0,-2 1-6 0,-5 1 0 16,-6-3-5-16,-4 1 0 0,-9 0 37 16,-17-4-48-16,-1-1 0 0,-7 1 2 0,-6 0-1 15,-5 0 9-15,-25-4-10 0,38 1 11 0,-38-1-3 0,26 5 10 16,-26-5 11-16,0 0-3 0,25 1-15 15,-25-1 16-15,0 0 0 0,0 0-7 0,0 0-6 16,0 0-6-16,21 2-4 0,-21-2-3 0,0 0-37 16,0 0-40-16,0 0-42 0,0 0-29 15,0 0-47-15,0 0 21 0,23 4-12 0,-23-4-11 16,0 0-3-16,0 0-30 0,0 0 6 0,0 0-3 16,0 0 3-16,0 0 4 0,0 0-18 15,-8 12-6-15,8-12-33 0,-17 9-351 0,17-9 174 16,-17 8 223-16</inkml:trace>
  <inkml:trace contextRef="#ctx0" brushRef="#br0" timeOffset="449.59">10633 12541 1265 0,'-31'-19'476'0,"1"2"-85"16,-2 2-10-16,5 0-5 0,-1 1-38 0,3 3-13 15,4 1-20-15,1 3-22 0,6-1-27 0,14 8-29 16,-21-10-37-16,21 10-29 0,0 0-17 0,0 0-16 15,0 0-24-15,15 8-16 0,3 2-22 0,12 5-7 16,11 6-18-16,1 4-11 0,4 3-8 16,1 3-1-16,-3 1-3 0,3 2-8 0,-3 1 8 15,-1 1-6-15,-1 0-10 0,-4-1 4 0,-2-1-7 16,-1-1 10-16,-13-7-7 0,2-1 2 16,-3 1-8-16,-5-2 2 0,0-2 2 0,-4-1 3 15,-8 0-3-15,0-2-10 0,-6 1 15 0,-4 1-15 16,-10-1 11-16,-6 1-4 0,-3 2 3 15,-17 6-16-15,-3 0-1 0,-5-1-15 0,-6 5-24 16,-1-1-28-16,-4 0-34 0,1 2-36 0,3 3-51 16,0 1-40-16,7 0-75 0,2 2-98 15,11-2-110-15,7-1-507 0,10-9 305 0,6-1-192 0</inkml:trace>
  <inkml:trace contextRef="#ctx0" brushRef="#br0" timeOffset="1319.45">12065 12919 1180 0,'0'-17'485'0,"0"17"-109"0,-2-15-25 15,2 15-24-15,-7-18-26 0,7 18-40 16,-11-13-31-16,11 13-19 0,-12-12-33 0,12 12-26 16,-21-9-21-16,21 9-14 0,-28-2-10 0,28 2-6 15,-38 8-4-15,12-1-11 0,-1 3-10 0,-5 5-7 16,0 2-4-16,-10 8-13 0,2 4 1 16,2-1-14-16,6 5-8 0,0 1 3 0,7 0-8 15,10-3-2-15,4-1-10 0,3 3 0 0,6 0-6 16,6-3 0-16,5 0-7 0,5-3 33 15,8-2-70-15,-2-3-14 0,8-2-9 0,-2-7-1 16,1-5 1-16,3-4 13 0,-7-6 6 0,0-4 10 16,-2-6 9-16,-3-3 8 0,-6-4 13 0,-4-3 12 15,-1-3 57-15,-2-2 20 0,-3-2 26 16,-4 1 22-16,-3-1 8 0,0 3 10 0,1 1-1 16,0 2-3-16,2 4-20 0,0 1-14 0,-2 5-13 15,4 13-18-15,0-23-24 0,0 23-13 16,0 0 1-16,12-11-13 0,-12 11-18 0,28 11-3 0,-11 1-6 15,0 3-33-15,0 4-66 0,-3 4-67 16,0 4-56-16,-4 1-67 0,-6 1-66 0,-2 5-117 16,-6-2-87-16,-2 3-63 0,-6-3-492 0,-4-2 308 15,0 1-253-15</inkml:trace>
  <inkml:trace contextRef="#ctx0" brushRef="#br0" timeOffset="1491.02">11794 13384 971 0,'-4'-17'704'16,"1"2"-156"-16,3 15-89 0,-2-25-93 0,-5 14-91 15,7 11-46-15,7-18-56 0,-7 18-33 0,19-7-28 16,-19 7-35-16,32 4-78 0,-11 1-125 0,1 5-131 16,3 1-125-16,-4 1-587 0,4 1 302 0,-3 0-128 15</inkml:trace>
  <inkml:trace contextRef="#ctx0" brushRef="#br0" timeOffset="1907.33">12170 13558 962 0,'-6'-17'613'0,"6"17"-160"0,0 0-83 0,-6-16-80 0,6 16-55 16,0 0-54-16,0 0-48 0,0 0-31 15,0 0-12-15,0 0-25 0,0 0-7 0,-15 6-17 16,15-6-6-16,0 0-10 0,0 0 10 0,-9 13-21 16,9-13-6-16,0 0 6 0,0 0-6 15,0 0-1-15,0 0-5 0,0 0 18 0,-19-11-11 16,19 11 11-16,-8-17 29 0,8 17 4 16,-2-23 17-16,2 23 2 0,6-25-6 0,0 14-4 15,1-3-5-15,1 3 0 0,5-5-5 16,-2 7-9-16,1 0-8 0,1 1-5 0,-13 8-3 0,29-10-6 15,-29 10-2-15,30-1-6 0,-30 1-5 16,29 5 0-16,-11 3-1 0,-4 1-4 0,1 3 0 16,0 1 10-16,-4 2-16 0,-5 3 2 0,-2 3-4 15,-4-3-1-15,-2 6 2 0,-6-2-2 0,-9 2 2 16,-4-2-22-16,-4-1-10 0,-11 4-12 0,-9-6-2 16,-1-2-6-16,-5-3 5 0,9-9-2 15,-1-1 4-15,1-4-12 0,4-6-42 16,-1-5-45-16,5-6-97 0,7-4-105 0,1-15-198 0,12 3-250 15,10-3 237-15,8-2 72 0</inkml:trace>
  <inkml:trace contextRef="#ctx0" brushRef="#br0" timeOffset="2483.85">12554 13048 1784 0,'0'0'633'15,"0"0"-128"-15,0 0-143 0,0 0-76 0,0 0-55 16,0 0-49-16,2 20-32 0,-2-20-32 0,2 19-26 16,-2-19-6-16,2 25-26 0,-2-25-17 0,0 24-6 15,0-24-9-15,-4 23-9 0,4-23-1 0,-9 21-3 16,9-21-8-16,-11 14 2 0,11-14 0 16,-12 9-6-16,12-9 3 0,0 0-6 0,0 0 1 15,-25-3 2-15,25 3-2 0,-9-12 3 0,9 12-2 16,-3-15 3-16,3 15 0 0,5-18 2 15,-5 18-7-15,11-16-2 0,-11 16 5 0,19-14-3 16,-19 14-1-16,23-11 1 0,-23 11 5 0,31-6-8 16,-11-4 1-16,-20 10 3 0,38-2 0 0,-38 2-1 15,33 0 0-15,-33 0-5 0,30 2 5 16,-30-2 0-16,0 0 4 0,28 4-16 0,-28-4 16 16,0 0 2-16,0 0-6 0,0 0 1 0,0 0-1 15,6 10 2-15,-6-10-3 0,0 0 3 0,0 0 1 16,-21 7-1-16,21-7-4 0,0 0-1 15,-15 15 1-15,15-15 7 0,-4 16-3 0,4-16-2 16,-6 21 0-16,6-21 0 0,2 23 1 0,-2-23 0 16,4 22-2-16,-4-22 6 0,8 21-5 0,-8-21 1 15,11 18-1-15,-11-18-1 0,11 11 1 16,-11-11-4-16,10 10 9 0,-10-10-3 0,0 0 3 16,13-8 1-16,-13 8-5 0,8-15 2 0,-8 15 2 15,9-21-1-15,-4 7-2 0,1 3-1 0,-2-2 3 16,2-1 0-16,0 1 15 0,0 1 4 0,6 1 2 15,0 1-13-15,1 1 4 0,-13 9-7 16,28-10-3-16,-28 10-1 0,28 2 0 0,-10 4-6 16,-3 4 0-16,-3 1-17 0,1 4-23 0,-2 4-31 15,-3 3-73-15,-6-1-84 0,-2 3-81 0,2 3-59 16,-4-2-58-16,0-3-538 16,0 2 302-16,0-3-122 0</inkml:trace>
  <inkml:trace contextRef="#ctx0" brushRef="#br0" timeOffset="2879.67">13366 13154 1312 0,'-6'-20'481'0,"-2"5"-98"16,-1 0-29-16,-2 2-33 0,3 1-47 0,-3 2-38 15,11 10-34-15,-26-11-28 0,26 11-29 0,-24-1-26 16,24 1-16-16,-37 11-16 0,17-1-9 0,0 1-4 16,2 2-7-16,-2 2-2 0,5 1-11 15,-1 1-10-15,0 0-10 0,8 0-6 0,0 0-1 16,4 3-12-16,4-5 1 0,2 0-8 16,4 0-4-16,2-3 2 0,7-3-4 0,2-1-7 15,2-3-7-15,3-1-11 0,-2-2-17 0,-20-2 4 16,41-6 2-16,-41 6 6 0,32-13 6 0,-32 13 1 15,14-19-18-15,-10 8 32 0,-6-3 2 0,-4-1 4 16,-2 3 10-16,-5-3 0 0,-4 4 13 16,-2-1-1-16,-5 3 1 0,4 1 0 0,-6 1-7 15,7 3-2-15,19 4-1 0,-38 0-8 0,38 0 17 16,-30 9-22-16,30-9-13 0,-12 21-47 0,12-21-93 16,4 25-127-16,4-12-106 0,5-1-92 0,2-1-477 15,-1-3 299-15,4 0-106 0</inkml:trace>
  <inkml:trace contextRef="#ctx0" brushRef="#br0" timeOffset="3077.11">13328 13167 1158 0,'9'-25'780'15,"-3"0"-135"-15,-2 2-103 0,-2 2-64 0,-2 5-34 16,3-2-29-16,-6 3-33 0,3 15-54 16,3-21-74-16,-3 21-84 0,0 0-13 0,4-13-29 15,-4 13-31-15,6 15-18 0,-4-2-9 0,4 8-20 16,0 6-15-16,4 3 0 0,0 7-8 0,0 10-6 15,5 3-42-15,0 2-53 0,-2 0-64 16,-3 2-77-16,-1 1-55 0,-9-7-107 0,-7 9-162 16,-3-3-162-16,-11-1-443 0,-5-3 309 0,-4-8-289 15</inkml:trace>
  <inkml:trace contextRef="#ctx0" brushRef="#br0" timeOffset="3475.55">12234 12721 890 0,'-28'-8'587'0,"0"0"-97"16,8 4-60-16,0-1-40 0,20 5-49 15,-27-6-41-15,27 6-30 0,0 0-28 0,-12-10-45 0,12 10-41 16,27-3-29-16,5 3-17 0,8 2-3 16,23 3-9-16,14 1-12 0,11 0-15 0,12-1-8 15,10 3-10-15,8 0-3 0,39 5-2 0,-5 1-5 16,-3-3 11-16,-35 0-3 0,30 3 2 15,-36-5-10-15,-7 3-8 0,-6-3 1 0,-8 1-6 16,-10-1 1-16,-13 1-7 0,-22-5 6 0,-5 1-2 16,-7-2-5-16,-4 0-3 0,-7 0 10 15,-19-4-6-15,28 6-6 0,-28-6-18 0,8 11-102 0,-8-11-185 16,0 0-315-16,-28 5-773 0,28-5 399 16,-25-1-504-16</inkml:trace>
  <inkml:trace contextRef="#ctx0" brushRef="#br0" timeOffset="4029.99">15297 12879 1751 0,'0'0'725'0,"0"0"-102"0,0 0-123 15,0 0-69-15,0 0-50 0,0 0-42 0,0 0-63 16,0 0-46-16,0 0-63 0,-11 11-27 0,11-11-34 16,-13 25-16-16,1-6-20 0,-1 6-9 0,-4 2-12 15,-2 1-16-15,-5 11-10 0,1-1 7 16,-2-2-4-16,4 2-12 0,-1-9-7 0,4-1-8 16,-3-1-5-16,-1-4 10 0,4-2-16 0,-4-2-5 15,3-6-8-15,-4-4 0 0,6-3-5 16,17-6-3-16,-36-1-15 0,19-7-1 0,4-4 0 0,3-3 6 15,3 0 11-15,3-4 11 0,4 0 1 16,2 0 9-16,4-1 0 0,3 4-4 0,1-2-5 16,6 5 12-16,-2 2 1 0,6 1 2 0,2 5 6 15,6 0-6-15,1 7 7 0,5 2 3 0,7 4-7 16,9 5-1-16,1 6 6 0,3 1 4 16,-2 4-9-16,1 1 4 0,-4 4-2 0,-5-1-17 15,1 3 52-15,-7-3-219 0,-4 5-86 0,-13-10-101 16,-2 2-97-16,-4-1-72 0,-5-3-557 15,-2 0 308-15,-6-4-249 0</inkml:trace>
  <inkml:trace contextRef="#ctx0" brushRef="#br0" timeOffset="4371.32">15170 13001 1783 0,'0'0'714'0,"0"0"-146"15,0 0-156-15,0 0-77 0,0 0-73 0,36 8-53 16,-14-5-37-16,6 5-33 0,4 0-28 0,3 3-23 16,2 3-59-16,-1-3-69 0,0 3-55 0,-4-1-34 15,-5-2-18-15,1-1-19 0,-9-1 18 16,0-3 22-16,-19-6 29 0,0 0 24 0,25-4 20 16,-25 4 35-16,0-21 47 0,-2 8 51 0,0-4 31 15,-2-1 19-15,0-1 14 0,-1 0 24 16,3 0 0-16,-2 0 1 0,0 2 4 0,-2 0-9 15,4 2 2-15,-2 3-22 0,4 12-31 0,-8-19-14 16,8 19-28-16,-2-11-18 0,2 11-12 16,0 0 0-16,0 0-9 0,2 18 9 0,1-2-18 15,-3 5-23-15,2 3-2 0,1 6-54 0,1 2-91 16,-4 4-98-16,-2 2-144 0,0 4-188 0,2-4-724 16,-5 2 361-16,5-2-436 0</inkml:trace>
  <inkml:trace contextRef="#ctx0" brushRef="#br0" timeOffset="4750">15957 12829 1620 0,'0'0'715'0,"-8"-13"-125"0,8 13-143 0,0 0-83 15,0 0-57-15,0 0-63 0,0 0-51 0,0 0-39 16,0 0-25-16,14 13-36 0,-5 1-15 0,1 1-10 15,1 2-19-15,0 4-14 0,-5 0-6 16,2 4-6-16,-2-1 4 0,-1 1-11 0,0 0-2 16,-5 0-9-16,0-2 0 0,-8 2-5 0,6-6-11 15,-2 0-15-15,-2-4-2 0,0-2 5 0,6-13 0 16,-15 16-8-16,15-16-6 0,0 0 4 0,-38-6-2 16,26-4 3-16,-6-1 7 0,6 0 5 15,-5-5 5-15,2 1 5 0,0 0 6 0,-2 0-6 16,4 0 5-16,-1 1 0 0,-4 3 4 0,2-1-2 15,3 4 5-15,0 1-4 0,13 7 2 16,-21-4-6-16,21 4 4 0,0 0 2 0,-18 11-4 16,18-11 1-16,6 20-11 0,4-9-1 0,2 3-29 15,10-3-31-15,3 0-25 0,5 1-11 16,4-3-83-16,2 0-32 0,3-3-69 0,4 0-46 16,-1-6-77-16,3 0-472 0,-1-4 282 0,-1 1-17 15</inkml:trace>
  <inkml:trace contextRef="#ctx0" brushRef="#br0" timeOffset="5091.64">16736 12974 1151 0,'3'-21'744'0,"-3"21"-182"16,-12-15-107-16,12 15-122 0,-16-12-69 0,16 12-51 15,-24-7-43-15,24 7-31 0,-27 2-32 0,27-2-18 16,-40 9-16-16,16-5-15 0,1 4-15 0,-7 1-9 15,5-1-6-15,-3 2-9 0,-2-1 2 16,6 3-17-16,-2-1 38 0,3 0-1 0,-1 3 0 16,6 1-12-16,-4 1-1 0,8-1-7 15,1 0-7-15,4 2 0 0,3-2 0 0,6 2-8 16,4 1 0-16,7-7-5 0,4 0-15 0,1-1-40 16,10-2-52-16,-1-6-80 0,5-2-70 0,0-2-43 15,-3-4-2-15,1-4 41 0,-5-1 46 16,-2-2 45-16,-9-2 36 0,0-1 83 0,-6-1 78 15,-6 0 73-15,-4 0-5 0,-8 2 57 0,2-1 2 16,-4 1-3-16,-6 3-27 0,1 1-26 0,-2 5-29 16,2 2-9-16,19 4-13 0,-34 4-35 15,34-4-94-15,-19 15-144 0,15-1-125 0,6-1-588 16,2 5 294-16,5-3-84 0</inkml:trace>
  <inkml:trace contextRef="#ctx0" brushRef="#br0" timeOffset="5276.44">16727 12829 2268 0,'0'0'807'0,"-4"-13"-221"0,4 13-56 0,0 0-70 15,0 0-66-15,4-11-76 0,-4 11-87 0,0 0-45 16,18 11-31-16,-8 2-38 0,2 5-24 16,4 3-22-16,-2 7-29 0,1 2-53 0,2 13-96 0,-4-5-104 15,-7 0-104-15,-4 4-162 0,-2 0-168 16,-6-4-663-16,-9 10 366 0,-6-6-443 0</inkml:trace>
  <inkml:trace contextRef="#ctx0" brushRef="#br0" timeOffset="5630.67">16551 12236 1375 0,'-16'-25'445'0,"-1"4"-111"0,2 8-75 0,2 5-68 0,13 8-23 16,-23-3-19-16,23 3-46 0,-19 11-14 15,19-11-25-15,-16 23-20 0,2-9-13 0,4-1-7 16,-3 0-14-16,-4 1 0 0,0-3-10 0,1-1-4 16,-4-1 0-16,4-3 10 0,-6-2 0 15,22-4 6-15,-31 3-2 0,31-3-5 0,-28-7 11 16,28 7 20-16,-15-15 18 0,15 15 11 0,3-24-11 15,5 11 7-15,4-2-7 0,10 2 6 16,-1 1 4-16,6-3 4 0,0 4-2 0,5 5-3 16,3 0 3-16,-1 6-5 0,-1 0 4 0,1 6-12 15,2 3-7-15,-2 5-9 0,-2 3-10 0,1 10-2 16,-1 1-4-16,-19 1-8 0,6 3 9 0,-6 3-84 16,-11 1-81-16,-4 2-118 0,-9 10-87 15,-8-3-70-15,-6-5-526 0,-9-3 295 0,-11-3-93 16</inkml:trace>
  <inkml:trace contextRef="#ctx0" brushRef="#br0" timeOffset="5984.12">15416 12669 1049 0,'-35'0'408'0,"5"-2"-44"0,8 2-41 0,22 0 2 0,-39-2-14 15,39 2-17-15,0 0-45 0,-21-6-56 0,21 6-36 16,32-5-26-16,2 3-31 0,12 0-18 15,29 4-19-15,18-2-5 0,14 2-16 0,55 2-8 16,9 0-6-16,7 1-7 0,6 3-19 0,-2-3 4 16,-6 3-22-16,-3-2-10 0,-7-2-19 15,-49-2-10-15,-2-2-24 0,-12 0 0 0,-14 0-14 0,-8-2-21 16,-11 0-53-16,-21 0-79 0,-9 2-87 16,-7-2-558-16,-5 0 281 0,-28 2-19 0</inkml:trace>
  <inkml:trace contextRef="#ctx0" brushRef="#br0" timeOffset="6816.31">7759 11703 1083 0,'-31'-3'399'0,"31"3"-63"16,-24-3-47-16,24 3-21 0,0 0-6 15,-16-4-11-15,16 4-41 0,0 0-38 0,0 0-40 16,29-6-15-16,-2 6-6 0,12 2-4 0,9-2-10 16,27 4-19-16,14 0-10 0,8-1-8 15,12 1-10-15,16 0-9 0,41 4-8 0,3-2-1 16,3-1-6-16,6 1-4 0,-1 0-8 0,-3 1-5 16,-6-1-2-16,-4-2-2 0,-43 0-7 0,-8 1-16 15,-6-1-23-15,-12-2-29 0,-14 2-10 16,-14 0-5-16,-23-3 16 0,-8 1 2 0,-8-2 19 15,-28 0-6-15,31 0-2 0,-31 0-39 0,0 0-33 16,0 0-52-16,0 0-51 0,0 0-77 0,-18-15-137 16,18 15-218-16,-21-17 173 0,12 7 198 15</inkml:trace>
  <inkml:trace contextRef="#ctx0" brushRef="#br0" timeOffset="7147.38">9888 11496 1065 0,'-23'-13'648'0,"0"3"-157"16,6 1-76-16,0 3-58 0,17 6-56 0,-23-11-61 16,23 11-39-16,-15-8-33 0,15 8-31 0,0 0-9 15,0 0-12-15,4 15-13 0,9-3-8 0,1-3-12 16,10 5-16-16,4-1-6 0,5 4-25 15,14 3-3-15,2-2-1 0,0 0-7 0,-3 1-3 16,1-2-18-16,-11-4 10 0,-5 0-9 16,-3-1 5-16,-5 0-11 0,-6 1 6 0,-7-2-3 15,-10-11 2-15,3 21-1 0,-12-8 2 0,-7-1 0 16,-4 1-14-16,-5 3 14 0,-3-3 2 0,-2 4-7 16,-4 0 2-16,-5 6 3 0,1 2-4 15,4 3-13-15,2 1 1 0,7-2-62 0,3-2-138 16,-3 11-163-16,6-11-154 0,2 0-544 0,0-3 307 15,-4-3-223-15</inkml:trace>
  <inkml:trace contextRef="#ctx0" brushRef="#br0" timeOffset="7755.54">11277 11555 1720 0,'0'0'660'0,"-16"-7"-104"16,16 7-139-16,0 0-68 0,0 0-48 0,0 0-36 16,0 0-45-16,0 0-48 0,-24 6-33 0,24-6-13 15,-10 22-42-15,5-4-16 0,-1 1-14 16,-1 2-10-16,3 2-11 0,2-1-8 0,2 3-4 15,-2-2-5-15,2 0-10 0,0-4 0 0,0 0-4 16,0-3-2-16,0-16 0 0,0 24-2 0,0-24-8 16,0 0-7-16,-11 10 13 0,11-10-9 15,-10-17 3-15,6 1-3 0,2-3-2 0,0-6 12 16,4-1 6-16,0-3-7 0,2-1-2 0,4-3 3 16,3-1-2-16,-1 1 3 0,1 1-3 0,4 2 5 15,-5 1 6-15,6 1 8 0,-2 4 12 0,-1 2 4 16,4 3 6-16,0 3-16 0,-3 5 1 15,4 3-4-15,-18 8-8 0,31-3 3 0,-14 10 4 16,0 4 10-16,-5 7-15 0,2 4 6 0,-2 5-5 16,-4 4-4-16,3 3 1 0,-4 4-2 15,1 2-2-15,0 10-3 0,-1-8 6 0,-1 11-8 16,0 0 30-16,1-1-35 0,1-2-9 0,1-9-57 16,-3-2-81-16,0-1-114 0,0-6-120 15,1 1-118-15,-2-11-149 0,-3-4-363 0,-2-18 306 16,-2 19-173-16</inkml:trace>
  <inkml:trace contextRef="#ctx0" brushRef="#br0" timeOffset="7900.45">11172 11685 1692 0,'12'12'526'0,"-12"-12"-95"16,0 0-89-16,32-10-92 0,-32 10-48 0,45-5-48 15,-14 2-35-15,7 2-34 0,4-1-114 16,7 2-172-16,-1 2-136 0,16-4-194 0,0-2-265 15,-16 2 235-15,14 0 72 0</inkml:trace>
  <inkml:trace contextRef="#ctx0" brushRef="#br0" timeOffset="8116.36">12150 11422 1529 0,'0'0'682'0,"0"0"-106"0,-14-11-123 15,14 11-88-15,0 0-47 0,0 0-50 0,0 0-49 16,0 0-37-16,-19 7-30 0,9 3-30 0,-3 5-21 15,-2 2-24-15,-1 2-15 0,-2 4-13 16,2 2-6-16,-1 2-10 0,4 1-5 0,-2-1-8 16,3 3 5-16,4-1-18 0,2 0 5 0,6-3-7 15,2 1 0-15,8 0-1 0,2-6-17 0,3 2-54 16,6-8-81-16,2-5-111 0,7-3-160 16,2-5-108-16,3-10-601 0,1-3 306 0,7-8-275 15</inkml:trace>
  <inkml:trace contextRef="#ctx0" brushRef="#br0" timeOffset="8316.32">12445 11478 1416 0,'0'0'714'15,"0"-21"-184"-15,0 21-118 0,0 0-104 0,0 0-32 16,0 0-25-16,-8 11-42 0,6 4-38 0,0 2-29 16,-2 4-31-16,1 2-23 0,-3 0-15 15,2 2-19-15,0 0-12 0,2-3-4 0,2 1-11 16,2-2-8-16,2-1-4 0,4-4-18 15,5-2-28-15,2-3-47 0,4-3-64 0,2-2-76 16,9-6-76-16,0-4-69 0,1 0-17 0,1-3-30 16,0-5-479-16,-2-3 281 0,-6-1-15 0</inkml:trace>
  <inkml:trace contextRef="#ctx0" brushRef="#br0" timeOffset="8822.61">12810 11573 975 0,'0'0'478'0,"-2"-27"-62"15,2 27-59-15,-5-17-27 0,5 17-39 0,-6-14-39 16,6 14-50-16,0 0-35 0,0 0-36 15,0 0-26-15,0 0-16 0,0 0-4 0,-9 12-19 16,9-12-12-16,0 25-5 0,0-25-14 0,2 27-10 16,2-14 4-16,3 0-17 0,0 0 0 15,3-1-5-15,-2 0-25 0,3-3-32 0,4-2-39 0,-15-7-49 16,35 6-13-16,-35-6-18 0,37-3-5 16,-20-3 46-16,0-2 34 0,-7-3 16 0,4-1 41 15,-4-1 15-15,-4-2 52 0,0-1 23 16,-2-1 39-16,-6 0 24 0,0 2 33 0,-2-2 22 15,-2 1-19-15,-4 3 16 0,-2 1-14 0,2 1-26 16,-3 3-22-16,-2 2-20 0,15 6-16 0,-29-3-13 16,29 3-16-16,-32 13-1 0,20 1-16 15,-4 1 0-15,6 4-5 0,4 2-2 0,-1 2-8 16,5 3 0-16,4 1 0 0,2 0-5 0,3 0 0 16,5-1-3-16,2 1 3 0,4-4-10 15,6-2-16-15,-1-2-3 0,5-4-18 0,-2-2-20 16,4-3-13-16,4-6-18 0,-1-2-11 0,0-4 8 15,-1-6 11-15,-2 1 17 0,-4-5 16 0,2-3-10 16,-4-4 32-16,-1 0 23 0,-9 0 26 16,4-2 21-16,-8-2 31 0,-4 2 28 0,-1 0 26 0,-3 0 13 15,-2 2 16-15,0 2 6 0,-2 4 9 16,0-1-2-16,2 14-23 0,-3-19-24 0,3 19-25 16,0 0-30-16,0 0-3 0,0 0-21 0,0 0-1 15,5 17-10-15,1 2-10 0,1 0 0 16,3 4-9-16,1 4 10 0,-3 2-16 0,0-1 6 15,4 2 2-15,-4 5-21 0,-2-1 11 0,-2 0-5 16,-2 3-52-16,0-5-87 0,0 2-113 16,-2-1-116-16,0-2-149 0,3-7-159 0,-1-3-396 15,0-5 306-15,-2-16-228 0</inkml:trace>
  <inkml:trace contextRef="#ctx0" brushRef="#br0" timeOffset="9082.51">13382 11658 1218 0,'10'-28'743'0,"2"-1"-156"0,3 4-110 15,2 3-129-15,2 3-52 0,3 3-46 0,-4 1-52 16,4 5-30-16,1 3-36 0,-2 3-26 16,-21 4-20-16,45 4-25 0,-22 3-6 0,-2 1-9 0,-2 4-14 15,0 3-12-15,0 2 4 0,-7 4-7 16,-1-2-3-16,-4 4-9 0,-5 0-4 0,-6 0 4 15,-5 4-6-15,-4-5-13 0,-3-1-1 16,-6 0-6-16,-3-3 3 0,1-3-6 0,-3-2-3 16,2-4-21-16,-3-1-40 0,3-4-65 0,1-6-94 15,6-4-108-15,0-5-88 0,8-6-565 0,-1-4 305 16,9-4-164-16</inkml:trace>
  <inkml:trace contextRef="#ctx0" brushRef="#br0" timeOffset="9273.08">14065 11323 2457 0,'0'0'682'0,"-30"2"-175"0,30-2-104 0,-4 13-55 0,4-13-19 15,4 23-44-15,0-8-37 0,1 5-50 16,3 1-41-16,-2 5-31 0,5 3-32 0,-3-1-17 0,3 3-15 16,2 1-11-16,-5 1-39 0,0-3-36 15,1 1-120-15,-4-3-96 0,-5-1-91 0,0 0-148 16,-5-5-113-16,-2-4-626 0,-3-3 322 0,-6-2-359 15</inkml:trace>
  <inkml:trace contextRef="#ctx0" brushRef="#br0" timeOffset="9768.04">13913 11765 1081 0,'-5'-22'590'16,"5"1"-103"-16,-2-3-60 0,4 4-40 0,1 0-65 15,-1 4-36-15,0-2-34 0,0 5-45 0,-2 13-39 16,8-21-43-16,-8 21-18 0,19-11-24 15,-19 11-11-15,34-3-16 0,-34 3-15 0,48 4-16 16,-20 2-33-16,1-2-41 0,3 2-22 0,0-2-14 16,0 1 5-16,-3-1 4 0,1-2 20 15,-4 0 12-15,-1-2 4 0,-1-2 8 0,-6-2 22 16,2-2 18-16,-1 1 24 0,-3-11 20 0,0 9 11 16,-2-3 6-16,1 1 6 0,0-1 4 0,0-1 1 15,-7 3 6-15,-8 8-5 0,19-15 17 0,-19 15 9 16,9-10-28-16,-9 10-14 0,0 0-16 15,0 0-1-15,0 0-20 0,-28 10-3 0,11-2-6 16,-2 3-4-16,0 4-5 0,0-2 4 0,0 5-4 16,2-1-4-16,0 0-4 0,6 0-3 15,1 2 0-15,4 0 8 0,0 0-6 0,8-2 1 16,4 1-7-16,2-5-2 0,5 0-19 0,4-1-22 16,4-4-32-16,-2-5-31 0,6-1-10 15,-1-4-2-15,-1-1 14 0,3-5 18 0,-6-2 17 0,2-3 17 16,-6-4 26-16,-1-1-5 0,3-1 6 15,-8-2 25-15,-4 0 23 0,0 1 28 0,-2-1 33 16,-2 1 13-16,4 4 7 0,-4 0 7 0,2 3-1 16,-4 13 15-16,0-19-55 0,0 19-17 15,0 0-3-15,10-8-8 0,-10 8-9 0,17 11-13 16,-6-1-4-16,4 1-3 0,-3 5-12 0,3-3-45 16,2 2-30-16,-3-1-67 0,2 1-54 0,1-3-74 15,-3-1-65-15,6-1-64 0,-6-3-15 16,-14-7-31-16,30 2-441 0,-30-2 282 0,23-14-17 15</inkml:trace>
  <inkml:trace contextRef="#ctx0" brushRef="#br0" timeOffset="10165.77">14905 11571 1469 0,'2'-25'332'0,"0"0"43"16,0 0 7-16,-2-1 4 0,-2 1-38 0,4-2 5 15,-4 5 2-15,0-2 1 0,2 3-9 0,-2 5-12 16,2 0-25-16,0 16-53 0,0-25-42 0,0 25-41 16,0-15-36-16,0 15-33 0,0 0-15 0,0 0-18 15,17 15-14-15,-6 1-13 0,-5 1-6 0,2 6-9 16,-4 2-4-16,1 1-13 0,-1 5 8 15,-4-1-11-15,2 2-5 0,-2 1-1 0,-2 0-1 16,2-1 5-16,0-3-12 0,0-1 6 0,2-3 0 16,2-2-9-16,-1-4 3 0,3-4 2 15,-4-2-10-15,-2-13-2 0,13 16 6 0,-13-16 0 16,0 0 16-16,32-2-21 0,-20-6 0 0,-1-3-9 16,-1-3-4-16,3-1 6 0,0 0-3 15,-3-4 9-15,1 0 2 0,2-1 1 0,-3 1 6 16,0 2 0-16,6 0-1 0,-2 0 4 0,1 4-2 15,2-1-4-15,0 5-1 0,0 1-8 0,2 3-10 16,-19 5 5-16,38-6-2 0,-38 6-13 16,39 6 11-16,-23-1-40 0,-1 3 36 0,-2 1-6 15,0 3-5-15,-5 1 1 0,-2 1-13 0,-2 1 2 16,-4 0-4-16,-4 2-5 0,0 0 0 0,-4-2-23 16,-3 1-22-16,-6-1-6 0,0-4-30 15,-5 1-29-15,2-2-22 0,-6-5-9 0,3-1-8 16,23-4-10-16,-44-2-27 0,24-4-7 0,4-3-41 15,3-5-9-15,3-3-34 0,3-4-123 16,7-4-251-16,4-3 193 0,7-2 152 0</inkml:trace>
  <inkml:trace contextRef="#ctx0" brushRef="#br0" timeOffset="10377.09">15610 11214 1765 0,'0'0'669'0,"0"0"-97"0,0 0-113 0,0 0-24 16,10 12-27-16,-10-12-46 0,14 19-48 15,-8-6-59-15,2 4-59 0,-2 2-42 0,3 1-31 16,-3 2-32-16,5 3-9 0,-5 2-16 0,1 3-19 16,1 0-7-16,-4 3-41 0,2 0 33 0,-2-1-7 15,-2 1-50-15,-2-1-85 0,3 0-100 0,-3-3-65 16,-3 2-85-16,1-5-95 0,7-1-3 16,2-2-83-16,-1-6-525 0,2-4 307 0,2-1-219 15</inkml:trace>
  <inkml:trace contextRef="#ctx0" brushRef="#br0" timeOffset="10736.73">15919 11746 1182 0,'6'-15'514'0,"0"2"-69"0,-2-1-30 0,-4 14-30 15,8-21-75-15,-8 21-37 0,8-13-48 16,-8 13-45-16,0 0-37 0,10-12-30 0,-10 12-21 0,0 0-18 16,19 6-15-16,-19-6-14 0,20 10-8 15,-20-10-9-15,16 8-3 0,-16-8-5 16,20 7-8-16,-20-7 3 0,0 0-8 0,31 0 1 0,-31 0-4 15,28-11-1-15,-16 1 0 0,4 0-4 16,-2-6-3-16,0-2 7 0,4-3-4 16,-4-2 1-16,-1-2 3 0,2 3-1 0,-4-3 2 0,-3 2 5 15,-2 0 21-15,-2 2 13 0,-2 0 6 16,-4 4 2-16,0 0 1 0,-4 2 1 0,-2 3 0 16,-5 1-15-16,-2 5-11 0,-4 2-4 0,19 4-5 15,-48 2-4-15,20 6 1 0,1 1-9 16,-1 3 2-16,-2 5-1 0,7 2-4 0,-3 4 4 15,8 2 9-15,-2 3 7 0,8 1 12 0,4 1 5 16,5 3-1-16,8-1-11 0,3-1-7 0,18 5-5 16,5-4 2-16,11-1-4 0,9-5-2 0,9-5-12 15,3-3 7-15,5-3-16 0,1-8-47 16,6-3-70-16,-1-5-86 0,-3-7-82 16,4-4-122-16,-5-3-114 0,-5-8-560 0,-8-1 307 0,-5-1-242 15</inkml:trace>
  <inkml:trace contextRef="#ctx0" brushRef="#br0" timeOffset="12623.65">9383 10569 664 0,'0'0'344'0,"0"0"-92"0,0 0-42 0,0 0-27 15,-13-11-28-15,13 11-7 0,0 0-12 0,-26-2-18 16,26 2-7-16,-26-2-6 0,26 2 7 15,-35 0 9-15,35 0 15 0,-42 2-3 0,16 0 21 16,-1 0-3-16,-1-2 1 0,-4 2-4 0,3-2-10 16,-1 0-1-16,30 0-10 0,-48 0 8 0,48 0 2 15,-34 0-5-15,34 0-6 0,0 0-5 0,-28-2-7 16,28 2-20-16,0 0-15 0,13-7-16 16,10 3-14-16,11 0-10 0,6-2-11 0,19 2-6 15,8 1-4-15,6-1 2 0,8 0-7 16,1 0-1-16,3 2-4 0,2-2-6 0,2 2 5 15,-2-2-3-15,-1 1 6 0,-3-3-5 0,-2 0-10 16,-6-1 6-16,0-1 0 0,-12 1-1 0,-6-1 3 16,-16 2 5-16,-6 0 14 0,-5 3 16 15,-6-3 14-15,-24 6-9 0,33-4 1 0,-33 4-25 16,23-3 12-16,-23 3-11 0,0 0-9 0,15 7 2 16,-15-7-80-16,0 13-134 0,0-13-204 0,-6 17-166 15,6-17-648-15,-9 12 321 0,9-12-358 16</inkml:trace>
  <inkml:trace contextRef="#ctx0" brushRef="#br0" timeOffset="13048.21">9899 10068 1818 0,'0'0'748'0,"0"0"-154"0,0 0-153 16,0 0-85-16,0 0-63 0,0 0-47 16,0 0-41-16,0 0-33 0,0 0-42 0,5 14-23 15,-5-14-21-15,10 13-16 0,-10-13-9 0,14 21-29 16,0-8 0-16,2 1-9 0,1 1 1 0,9-2-5 16,0 4-7-16,3-1 1 0,5 1-5 15,0 0 7-15,8 0-8 0,-8-2 24 0,-1 2-36 16,-1-3 1-16,-4 1-2 0,-3-2 3 0,-1 1 8 15,-4-1-5-15,0-1-3 0,-3-1 1 0,-5 0-1 16,1 1-2-16,0-3-4 0,-1 1-7 16,-3 1 22-16,2-1-3 0,-11-10 1 0,19 17-6 15,-19-17 0-15,14 17-5 0,-14-17-2 0,11 16-5 16,-11-16-3-16,2 16-5 0,-2-16 1 16,-6 20 5-16,6-20 2 0,-15 21 1 0,0-10 4 15,1 3-5-15,-4 1 7 0,-2 0 1 0,-4 2 4 16,-1 2-6-16,-1 2-18 0,-8 8-47 15,7-8-79-15,-9 5-63 0,0 3-110 0,-2-1-123 16,1-1-73-16,1 0-520 0,7-8 307 0,3 0-196 16</inkml:trace>
  <inkml:trace contextRef="#ctx0" brushRef="#br0" timeOffset="14900.56">11881 10188 1123 0,'-2'-15'412'0,"-1"0"23"0,-2 1-35 16,-1-1-17-16,0 2-28 0,-4 0-46 0,1 1-28 16,9 12-28-16,-17-15-38 0,17 15-40 0,-10-9-37 15,10 9-27-15,0 0-25 0,-28 11-15 0,17 0-13 16,1 8-1-16,-7 2-15 0,2 6-12 15,5 2-7-15,-3 3-3 0,4 2 1 16,5 2-12-16,2 1 2 0,6 1-9 0,5 2-7 0,8 4-15 16,1-3-12-16,8-4-19 0,-4-10-38 0,3-4-33 15,-2-4-33-15,4-2-16 0,-1-8-31 16,-1-1-16-16,3-6-8 0,-4-4 47 0,-2-8 28 16,-3-1 38-16,-1-4 12 0,-6-2 93 0,-2-3 33 15,-3-1 22-15,-4 0 21 0,-1 1 43 16,-4-1 31-16,-1 0 8 0,1 3 10 0,-3 1-6 15,1 4-16-15,4 13-20 0,-6-19-22 0,6 19-24 16,0 0-17-16,0 0-6 0,-21 6-14 16,10 7-7-16,-2 8-5 0,3 6-1 0,-4 1-9 15,0 5 35-15,6-1-50 0,0 3-2 0,-1-1-12 16,7 0-11-16,0-2-20 0,6 1-34 16,3-5-42-16,1-1-48 0,2-6-29 0,6-2-42 0,0-4-42 15,8-7-43-15,1-8-50 0,1-5-462 16,1-9 257-16,5-5 30 0</inkml:trace>
  <inkml:trace contextRef="#ctx0" brushRef="#br0" timeOffset="15384.12">12336 10469 951 0,'12'-34'619'0,"-2"4"-118"0,0 6-91 15,-4 3-62-15,0 2-73 0,-4 6-62 0,2-1-46 16,-4 14-34-16,4-13-26 0,-4 13-24 0,0 0-14 16,0 0-12-16,-2 17-11 0,-4-2-5 15,-2 5-14-15,-6 2-8 0,0 1 0 0,-7 2-10 16,0 3-10-16,-4-3-30 0,-7 4-17 0,2-6-41 15,-6 2-21-15,5-6 0 0,1-6-19 16,-3 1 5-16,2-5 20 0,6-2 17 0,-3-5 26 0,28-2 11 16,-45 0 14-16,45 0 13 0,-29-11 20 15,29 11 34-15,-15-17 28 0,15 17-12 16,-2-23-21-16,8 10 7 0,5-1-15 0,4 1 7 0,3-1-11 16,6 3 0-16,-3-3-3 0,3 5-2 15,1 3-2-15,2 3-6 0,-3 3-2 0,1 2 4 16,1 1 4-16,-6 5-2 0,2 2-5 0,-3 1 26 15,-4 3-28-15,2 1-1 0,-5 0 0 16,4 0 3-16,-4 2-6 0,1-2 5 0,-1 1 6 16,5-3-3-16,-4 3-6 0,4-5 0 0,2-1 5 15,-2-1-5-15,6-2-6 0,-4-3-4 0,-19-4-14 16,42 4-9-16,-42-4-23 0,41-9 5 16,-24 1 13-16,2-4 5 0,-7 1 3 0,2-4 52 15,-4-2 7-15,-4-2 43 0,0 0 22 16,-4-2 19-16,-2 0 28 0,0 1 27 0,0 1 10 15,0 2 7-15,0 2-6 0,0 15-14 0,-2-23-24 16,2 23-29-16,-2-15-22 0,2 15-18 0,0 0-14 16,0 0-12-16,0 0-18 0,19 19 7 15,-8-2-7-15,4 6-10 0,-1 2 1 0,2 3-1 0,0 3-7 16,-3 2 0-16,0 3-2 0,0 0-4 16,-7 2-17-16,-2 0-70 0,-4 0-122 0,-2 1-124 15,-2-2-94-15,-3-2-72 0,-3-5-516 0,1-1 305 16,3-6-171-16</inkml:trace>
  <inkml:trace contextRef="#ctx0" brushRef="#br0" timeOffset="15685.71">12679 10512 1253 0,'-7'-26'616'0,"0"5"-142"16,3 4-78-16,2 1-78 0,2 3-77 0,0 13-50 0,8-25-36 15,4 18-35-15,2-1-23 0,-14 8-23 16,38-5-13-16,-38 5-15 0,47 0-10 0,-26 3-7 16,6 5-7-16,-3-1-5 0,1 3-7 0,-3 3 5 15,1 2-5-15,-2 3-3 0,-2 1-6 16,-3 1 4-16,-2 1 1 0,-4 1-6 0,-6-1 5 16,-4 2-2-16,-6-3 0 0,-6 0 2 0,-6-1-5 15,-5-2 7-15,-5-2 0 0,-4-4 3 0,1 1-3 16,-1-4-2-16,-2-3 2 0,0-3-1 15,5-2-4-15,3-2-3 0,2-5-59 0,2-5-100 16,3-1-112-16,2-8-161 0,8-6-549 0,3-5 303 16,8-1-144-16</inkml:trace>
  <inkml:trace contextRef="#ctx0" brushRef="#br0" timeOffset="15910.45">13133 9931 2079 0,'0'0'665'0,"0"0"-162"0,0 0-121 0,0 0-84 16,0 0-59-16,0 0-44 0,5 17-39 16,-5-17-30-16,8 27-32 0,-2-8-21 0,1 8-8 0,2-1-14 15,-1 6-8-15,-2 3-6 0,0 1-3 16,-2 4-23-16,3 2 8 0,-2 2-5 0,-3 0-34 16,0 1-105-16,2 0-93 0,-2-4-99 15,2 1-85-15,4-3-76 0,-3-5-552 0,3-4 305 0,5-5-187 16</inkml:trace>
  <inkml:trace contextRef="#ctx0" brushRef="#br0" timeOffset="16441.84">13610 10501 1449 0,'-6'-19'537'0,"-2"4"-101"0,2 1-71 16,-2 3-70-16,8 11-70 0,-19-13-38 0,19 13-34 15,-23-4-25-15,23 4-25 0,-27 7-18 16,13 1-1-16,0 3-16 0,-1 1-10 0,2 3-9 0,3 3-6 16,-3 0-9-16,3 1-5 0,1 2-1 15,4 0-11-15,1 0-1 0,2 0-3 0,2 1-3 16,2-4-1-16,7 0-1 0,0-3-5 16,3 0-3-16,1-3-3 0,1-3-19 0,4-3-29 0,-18-6-43 15,42 4-30-15,-21-8 9 0,3-4-32 16,-4-4 36-16,4-1 15 0,-3-4 17 0,-4 0 19 15,0-4 31-15,-3-2 39 0,-2 1 31 0,-2-3 34 16,-2 2 23-16,-4-2 27 0,0 2 8 16,-1 2-10-16,-1 0-4 0,-2 4 3 0,0 17-6 15,0-25-21-15,0 25-16 0,0-17-13 0,0 17-23 16,0 0-4-16,0 0-6 0,0 0-10 16,0 0-7-16,-2 15-2 0,2 0-6 0,2 3 2 15,0 1-3-15,0 2-2 0,3 0 2 0,3 0-9 16,-2 0-5-16,5 0-24 0,-1-2-21 0,6 0-35 15,0-4-37-15,1-2-24 0,4-2-23 16,0-2 23-16,5-6-65 0,0-1-10 0,-2-4 29 16,2-4 33-16,-3-1 34 0,-1-4 28 15,-4-3 61-15,2-1 34 0,-3-2 52 0,-5-2 26 0,1-2 37 16,-2 1 22-16,-5-1 24 0,2 2 24 16,-4 0 3-16,0 4-8 0,1 0-7 0,-5 15-24 15,9-21-22-15,-9 21-28 0,6-13-16 0,-6 13-18 16,0 0-11-16,0 0-10 0,0 0-14 15,23 5 0-15,-13 6-1 0,4 3-10 0,-2 3-5 16,-2 2-48-16,2 1-101 0,-2 1-122 0,-4-1-116 16,0 1-131-16,-3-4-564 0,-3-17 306 0,0 27-223 15</inkml:trace>
  <inkml:trace contextRef="#ctx0" brushRef="#br0" timeOffset="16797.97">14242 10093 1346 0,'-14'-11'484'16,"1"3"-128"-16,13 8-70 0,-21-7-47 0,21 7-42 16,-22 3-42-16,22-3-51 0,-16 15-29 0,12-1 12 15,-3-3-21-15,5 4-9 0,0 0-11 16,2 3-16-16,2-3-13 0,2-2-10 0,3 2-23 15,-1-3-13-15,4-3-30 0,4 1-6 0,-14-10-7 16,22 10 22-16,-22-10 2 0,24-2 9 0,-24 2 16 16,23-14 6-16,-12 5 11 0,0-2 33 0,-5-5 10 15,0 1 52-15,-4-2-31 0,2-2 19 0,-4 4 27 16,-4-3 3-16,2 3-9 0,-4 2-8 16,6 13-14-16,-13-21-14 0,13 21-19 0,-19-12-7 15,19 12-12-15,-21 6-9 0,10 4-9 0,0 3-37 16,3 2-29-16,4 4-56 0,0 4-69 15,4 2-37-15,2 2-37 0,2 0-37 0,2-1-89 16,2 0-350-16,2-1 205 0,2-2 129 0</inkml:trace>
  <inkml:trace contextRef="#ctx0" brushRef="#br0" timeOffset="17123.49">14412 10425 892 0,'23'-15'601'0,"-23"15"-103"0,19-14-49 16,-19 14-41-16,13-13-77 0,-13 13-61 15,0 0-49-15,14-12-44 0,-14 12-33 0,0 0-32 16,0 0-19-16,32 4-15 0,-32-4-26 0,18 15-10 16,-8-3-9-16,-4 1-13 0,1 1-2 15,-1 1-14-15,-2 0-10 0,-2 0-8 0,0-2-11 16,-4 3-2-16,-2-2-1 0,-2-3-2 0,6-11 7 16,-15 17 5-16,15-17 5 0,-19 9 2 15,19-9 1-15,0 0-2 0,-29-9 5 0,20-3 4 0,0-1-4 16,5-2 4-16,0-3 3 0,4-2-2 15,2-1 9-15,2 0-4 0,2 0 9 16,8 0 2-16,-2 0 3 0,0 3-2 0,8 2 3 16,-1 2-9-16,2 1 22 0,0 5-29 0,5 2-29 15,-5 5 30-15,4 1 5 0,-2 6-6 0,1 3 1 16,-3 4-2-16,0 4-5 0,-4 6-31 0,-5 4-90 16,2 2-121-16,-10 5-127 0,-2-2-146 15,-4 3-381-15,-2-1 285 0,-8 0-33 0</inkml:trace>
  <inkml:trace contextRef="#ctx0" brushRef="#br0" timeOffset="19017.18">19657 9694 1151 0,'-8'-38'571'0,"-10"-7"-149"0,0 1-38 16,-6 6-29-16,5 7-53 0,-4 4-38 15,2 3-18-15,-3 1-31 0,4 2-32 0,-2 4-32 16,1 3-32-16,-1 5-26 0,4 3-35 0,18 6 11 15,-42 0-16-15,14 7-3 0,3 9-17 16,-5 3-7-16,-4 11-6 0,0 5-1 0,5 1-4 16,1 6-3-16,5 3-1 0,1 1-4 0,10 4 2 15,4 2 0-15,6-9-1 0,6 12-6 0,4 3 5 16,13-1 5-16,2-2 1 0,9 0-9 0,4-3 1 16,4 0-3-16,0-3-3 0,3-3-8 15,-1-2-8-15,-2-2 25 0,-1-2-43 0,-7-4-1 16,-3 0 8-16,-10-7-2 0,-4-1 9 0,-3-1 1 15,-3 0 5-15,-5 1 7 0,-6-1-6 0,-2 0-2 16,-7 0 2-16,-4-1 7 0,1-1-7 16,-8-2 2-16,2 0 4 0,-6-1 2 0,1 0 1 15,-3-1-3-15,-4-3 6 0,3 0-6 0,-3-3 3 16,-2 0-2-16,0-1 3 0,-2-5-13 16,-2-1 16-16,-2-2-4 0,0-4 3 0,-1-2-8 15,-1-5 9-15,0-2-4 0,1-2 3 0,-5-9 1 16,1 0 1-16,13-2-6 0,8-1-2 0,0-2 2 15,7-1 1-15,5-3-1 0,7 0 3 0,5-1-6 16,7-3 8-16,1 2-6 0,7-1 6 16,6 1-4-16,6-3 3 0,5 1 3 15,2 5-8-15,-9 6 4 0,5 2 4 0,-2 2 1 0,-1 5-4 16,-1 1 9-16,-8 4-7 0,-18 6-1 16,37-1 4-16,-37 1-3 0,28 19 2 0,-16-2 0 15,-4 6 1-15,-2 5 7 0,1 7-5 0,-5 7-6 16,0 17 1-16,-2 4-3 0,0 8 1 15,0 7 0-15,5 2 14 0,-1 8-6 0,4 1-6 16,5 8 2-16,-1 4-1 0,8 29-1 0,2-4-4 16,2-2 4-16,4-2-4 0,-1-6 16 0,-1-24-4 15,8 24-4-15,-9-27-4 0,15 24-26 0,-6-33-52 16,2-2-9-16,9-3-40 0,3-11-13 0,7-4 3 16,8-9-8-16,5-9-5 0,13-12-9 15,4-9-41-15,6-11-19 0,6-10-51 0,-2-15-61 16,0-14-375-16,30-24 190 0,-4-14 157 0</inkml:trace>
  <inkml:trace contextRef="#ctx0" brushRef="#br0" timeOffset="19481.63">21241 9513 1376 0,'-16'-51'730'16,"6"14"-112"-16,2 7-122 0,-1 7-115 0,4 2-72 15,-1 4-61-15,2 4-50 0,4 13-41 16,-6-15-37-16,6 15-17 0,4 15-29 0,4 2-1 15,1 9-17-15,4 9 2 0,7 15-22 0,0 1-10 16,1 4-2-16,0 4-11 0,-2 2 1 0,1 2 1 16,-6 4-8-16,-1 2-53 0,-5-1 66 0,-6 1-13 15,-2-1-74-15,-4-3-169 0,-2-3-122 16,-3-3-115-16,3-21-129 0,2-4-391 0,0-9 305 16,2-10-151-16</inkml:trace>
  <inkml:trace contextRef="#ctx0" brushRef="#br0" timeOffset="19781.99">21611 9649 1612 0,'0'0'522'0,"0"0"-93"0,0 0-88 0,0 0-86 16,0 0-57-16,0 0-39 0,0 0-51 0,0 0-1 16,-15 15-26-16,11-2-18 0,-1 6-13 0,-3 0-12 15,-3 4-8-15,1 2-2 0,-6 2-11 16,0 0-1-16,-1-3-2 0,-6 1-10 0,0 0-4 15,-3-4 2-15,0-2 2 0,1-2 0 0,4-4-4 16,2-1-2-16,3-4 9 0,0-3 26 16,16-5 36-16,-19 11 10 0,19-11-14 0,0 0-2 15,0 0-19-15,-2-16-5 0,2 16-4 0,25-16-23 16,-3 11 11-16,3-3 0 0,7 4-11 16,2 2 36-16,6 8-43 0,3 0-8 0,7 3 4 15,1 8 0-15,-3 5-1 0,-3 4 0 0,-5 3-26 16,-4 3-67-16,-4 0-104 0,-15-1-98 15,-3-1-89-15,0-1-100 0,-4 0-452 0,-4-5 294 0,3 1-80 16</inkml:trace>
  <inkml:trace contextRef="#ctx0" brushRef="#br0" timeOffset="20142.91">22093 9975 1497 0,'2'-23'601'0,"1"4"-120"0,-3 4-93 16,0 15-111-16,0-24-58 0,0 24-45 0,0-15-31 16,0 15-34-16,0 0-20 0,0 0-18 0,-5 18-20 15,3-5-1-15,-2 4-13 0,2 2-6 0,2 0-9 16,-2 0-3-16,2-2-2 0,-2 1-5 0,2-3-6 16,0-15-2-16,0 24 1 0,0-24-5 15,0 16 1-15,0-16 3 0,0 0-4 0,0 0 2 16,0 0 3-16,-5-16-3 0,5 16 3 0,3-30 1 15,-1 13 2-15,2 0 2 0,0-1 12 16,0 0-1-16,3-1 7 0,1 1-8 0,0 3 6 16,6 0-3-16,-2 2-8 0,4 1 0 15,4 3-2-15,1 3-9 0,5 2 3 0,-2 4-4 16,2 4-3-16,2 3 2 0,-3 5-5 0,-1 3-5 16,-4 4-128-16,0 2 107 0,-5 6-57 0,-1 0-41 15,-1 3-47-15,-4-2-80 0,-3 5-66 0,0-4-48 16,0-3-537-16,-2-1 286 0,1-4-40 15</inkml:trace>
  <inkml:trace contextRef="#ctx0" brushRef="#br0" timeOffset="20498.47">22798 9815 1449 0,'13'-12'643'0,"-13"12"-154"0,0 0-91 16,0 0-119-16,0 0-54 0,-21 8-45 0,21-8-37 16,-22 17-29-16,10-4-20 0,-1 3-20 15,2 1-12-15,-1 2-15 0,3 0-9 0,3 2-4 16,4 0-9-16,0-2-6 0,2 0-3 0,2 0-3 16,4-4-4-16,3 1-5 0,3-5 1 15,1-3-12-15,-13-8-19 0,34 7-3 0,-15-11-4 0,2-2 8 16,-1-1 7-16,-4-4-3 0,1-3 7 15,-2-1-2-15,-5-2 5 0,1-2 6 0,-7 0 5 16,-2-1 21-16,0 2 11 0,-6-1 4 0,0-1 6 16,-5 3 1-16,1 2-5 0,0 4-9 0,-3-1-5 15,11 12 0-15,-21-15-11 0,21 15 0 16,-24-2-8-16,24 2-27 0,-23 11-28 0,15 3-68 16,-3 1-107-16,5 2-86 0,-1 4-101 0,5-2-570 15,-2 1 304-15,8 0-142 0</inkml:trace>
  <inkml:trace contextRef="#ctx0" brushRef="#br0" timeOffset="20979.17">23249 9809 1951 0,'0'0'597'0,"0"0"-108"0,-10-8-119 15,10 8-56-15,0 0-56 0,0 0-52 16,0 0-40-16,0 0-39 0,-11 10-25 0,11-10-15 15,-9 21-21-15,3-6-14 0,2 0-15 0,-3 6 12 16,7-2-30-16,0 3 1 0,2 0-6 0,5 1-12 16,1-2-2-16,5 0-25 0,-2-2-17 15,5-4-28-15,2 1-15 0,-4-7-27 0,5-1-10 16,-2-4 7-16,-17-4 10 0,41-4 15 0,-25-2 28 16,1-4 7-16,-2-1 21 0,-2-4 8 15,-3 0 17-15,-1-3 26 0,-4 3 41 0,1-2 29 16,-6 2 3-16,2-1 13 0,-2 16 6 0,-2-26-8 15,2 26-12-15,-4-21-15 0,4 21-4 0,0 0-26 16,-5-15-12-16,5 15-2 0,0 0-15 16,-4 13 1-16,4-13-9 0,2 27-4 0,3-12 1 15,-3 4-1-15,4 2-5 0,0 0 2 16,2 0-9-16,1 0-26 0,2-4-21 0,-1 0-21 16,3-2-4-16,-1-3-5 0,6-5 1 0,-2-1 0 15,-16-6 18-15,43 0 7 0,-20-6 11 0,2-5 14 16,1-3 9-16,-1-1 3 0,-1-4 20 0,1-2 22 15,-4 0 36-15,0-3 20 0,-4-1 16 16,-2 2 0-16,-3-2 6 0,-3 0-13 0,-2 2-12 16,-5 1-16-16,-4-2-6 0,-7 5-23 0,-6 1-16 15,-6 2-54-15,-11 1-78 0,-2 4-89 16,-2 1-72-16,-1 4-93 0,3 4-55 0,4-3-572 16,3 3 304-16,27 2-159 0</inkml:trace>
  <inkml:trace contextRef="#ctx0" brushRef="#br0" timeOffset="21218.24">24106 9269 2215 0,'0'0'726'0,"0"0"-137"16,0 0-144-16,0 0-68 0,0 0-73 0,0 0-69 15,0 0-42-15,-11 12-31 0,7 5-37 0,2 7-28 16,-4 7-23-16,4 7-12 0,0 4-16 15,2 4-5-15,4 13-1 0,4 0-6 0,7 4-11 16,2 0-3-16,8 4-3 0,1-3-2 0,6 1-7 16,-3-3 4-16,-1-6-65 0,-2-2-132 15,-12-8-171-15,-6-10-201 0,-8-9-180 0,-8-2-410 0,-6-6 309 16,-8-8-292-16</inkml:trace>
  <inkml:trace contextRef="#ctx0" brushRef="#br0" timeOffset="21575.24">24436 9839 2122 0,'0'0'593'0,"0"0"-142"0,0 0-115 0,0 0-60 16,-18 8-56-16,18-8-34 0,-9 11-38 0,9-11-28 15,-7 21-29-15,7-21-11 0,0 25-23 16,2-11-6-16,3-3-12 0,-5-11-10 0,9 21-3 15,-9-21-3-15,12 17-5 0,-12-17-1 0,17 8-4 16,-17-8-3-16,0 0-20 0,34-10 22 0,-20 1-5 16,8-5 0-16,-7-1-2 0,-1-2-1 0,-1-2-2 15,-2-2 4-15,1-2-9 0,-1 2 11 0,-2-2 12 16,-3 2 24-16,-2 2 1 0,0 2 15 16,-2 0-1-16,-2 17-7 0,-4-25-11 0,4 25-10 15,-16-14-12-15,16 14-4 0,-36 4 2 16,12 4-6-16,1 4-2 0,-1 3 12 0,2 2-23 15,2 4 2-15,3 4-4 0,7 0-1 0,3 3-10 16,10 1-4-16,5 1-19 0,5 1-36 16,14 3-48-16,4-6-106 0,8-1-127 0,7-8-154 15,-5-11-134-15,5-4-348 0,1-8 303 0,12-7-150 16</inkml:trace>
  <inkml:trace contextRef="#ctx0" brushRef="#br0" timeOffset="22317.69">25353 9404 2130 0,'0'0'695'16,"0"0"-148"-16,0 0-109 0,0 0-95 0,0 0-61 16,0 0-55-16,-4 14-43 0,6 1-35 15,0 4-36-15,2 8-16 0,1 4-28 0,3 3-10 16,0 0-15-16,0 4-10 0,4 2-10 0,-4 8 1 16,2-10-7-16,-4 1-4 0,1-3 2 15,0 0-5-15,-3-4-7 0,0-2 6 0,-2-5-6 16,0-4 1-16,0-3-2 0,-2-18-1 0,0 22-4 15,0-22 2-15,0 0 2 0,0 0-11 16,0 0 3-16,-14-19 6 0,7 4-2 0,0-4-2 16,-1-2-5-16,0-2 10 0,0-2 1 0,-6 0-3 15,4 1 1-15,-5 1-3 0,1 0-3 16,-6 4-1-16,2 4 6 0,-4 1-1 0,1 3 4 16,-2 7-8-16,0 2-6 0,-1 4 6 0,3 6 1 15,2 1 2-15,0 7-4 0,4 1 1 0,2 4-3 16,3 2-4-16,6-1-11 15,4 3-3-15,6 2-4 0,4-4-22 0,6 1-24 0,2 0-29 16,8-3-38-16,5-5-47 0,3 0-29 0,5-5-31 16,3-5-14-16,5-4 8 0,-1-4 13 0,1-4 28 15,7-5 20-15,-3-5 42 0,-5-2 17 0,-3-3 45 16,-11 2 61-16,-4-2 45 0,-1-3 57 16,-4 2 44-16,-2-3 23 0,-3 2 29 0,-6 0 30 15,0 0 23-15,-2 4 2 0,-4 2-8 0,-2 0-24 16,0 6-28-16,-4 11-31 0,6-20-41 15,-6 20-4-15,0 0-18 0,0 0-16 0,0 0-9 16,0 0-12-16,-12 12-4 0,6 1-10 0,1 3-23 0,1-1-31 16,1-2-55-16,3 2-64 0,0-15-57 15,3 25-56-15,-3-25-25 0,7 17-3 16,-7-17 24-16,12 10 21 0,-12-10 29 0,0 0 33 0,34-6 74 16,-34 6 80-16,21-19 68 0,-11 7 62 15,2 0 59-15,-4-4 35 0,4-1 43 0,-1 0 26 16,0 0 4-16,-3 1 9 0,-1 1 9 0,1 1-13 15,0 3-20-15,-8 11-33 0,8-15-51 16,-8 15-24-16,0 0-40 0,0 0-17 0,0 0-10 16,14 17-28-16,-12 2-3 0,-2 6 1 0,2 4-12 15,-2 5-12-15,0 4 0 0,0 0-13 0,-2 6 12 16,2 4 6-16,0 9-11 0,0 2-15 16,-2-2 18-16,2-11-5 0,0 1-7 0,0-1 0 15,0 0-6-15,2-2-40 0,-2-2-44 0,0-4-58 16,0-4-50-16,-2-5-46 0,-2-4-40 0,-1-6 10 15,-4-4-44-15,-5-7-8 0,14-8-11 16,-34 2 12-16,15-10 18 0,1-5-53 0,0-4-44 16,3-8-231-16,0-4 173 0,5-3 224 0</inkml:trace>
  <inkml:trace contextRef="#ctx0" brushRef="#br0" timeOffset="22693.15">26458 9805 1256 0,'0'0'711'0,"4"-13"-186"16,-4 13-84-16,0 0-95 0,-15-10-59 0,15 10-41 15,-19 6-45-15,19-6-35 0,-21 11-30 0,12-1-24 16,1 1-22-16,0 2-14 0,1 1-27 16,5 1-3-16,2-1 0 0,2-1-16 0,7 0-1 15,-1-1-23-15,5-1 13 0,4-5-7 0,4-2-18 16,0-3-11-16,6-2-27 0,-1-3 6 15,0-6-25-15,1-3 42 0,-6-1 5 16,0-4 6-16,-1 0 2 0,-6-3 3 0,-1 1 20 0,-5-4 12 16,-3 2 15-16,-7 1 2 15,-1-2 3-15,-5 4-6 0,-3-2-7 0,-5 3-1 0,-4 3-4 16,-3 4-7-16,-2 3 0 0,-3 2-3 0,1 6-4 16,-1 3 1-16,1 6 2 0,1 4 2 0,3 5-4 15,4 3 0-15,2 5-2 0,6 3 6 0,3 1-10 16,6 3 0-16,6 1 0 0,5 0-7 15,10 8-1-15,3-2 0 0,10-4-21 0,9-3-54 16,1-6-95-16,5-8-109 0,3-2-116 0,3-7-98 16,-9-9-592-16,4-4 306 0,3-9-234 0</inkml:trace>
  <inkml:trace contextRef="#ctx0" brushRef="#br0" timeOffset="23481.02">23043 10896 1853 0,'0'0'688'0,"0"0"-120"0,0 0-123 0,0 0-55 16,-8-11-58-16,8 11-69 0,0 0-47 0,0 0-45 15,0 0-34-15,0 13-30 0,2 0-26 16,2 6-15-16,0 4-13 0,1 4-16 0,0 5 4 16,-1 5-10-16,0 0-9 0,0 5-6 0,2 1 1 15,2 8-4-15,1-2-9 0,0-9 1 0,1-1-9 16,1-3-16-16,1-4-19 0,2-3-21 16,-6-4-18-16,4-4-12 0,-1-4 5 0,-2-6 24 15,-9-11 11-15,16 14 10 0,-16-14 11 0,21-12 4 16,-12-1 9-16,0-4 8 0,-3-3 22 0,2-2 47 15,-2-3-26-15,-2-2 9 0,4 0 3 0,-2-1 1 16,-2 1 7-16,2 0-12 0,5 3-6 16,-1-1 4-16,3 2-7 0,4 2-10 0,7 0-4 15,0 6-18-15,6 0 1 0,5 7 8 0,-2 2-2 16,1 4-3-16,0 4-3 0,2 2-1 16,-7 2-17-16,-3-1-16 0,0 5-3 0,-10 0-4 15,1-1-5-15,-4 1-9 0,-13-10 14 0,10 15 7 16,-10-15 6-16,0 0-10 0,0 0 30 15,-4 17 7-15,4-17 15 0,0 0 8 0,-28-2 9 16,28 2-7-16,-16-8 2 0,16 8-1 0,-14-13-7 16,14 13-10-16,-6-13 0 0,6 13-24 0,0 0-81 15,4-17-107-15,-4 17-134 0,18-8-140 0,-18 8-71 16,38-2-526-16,-15 2 306 0,3 0-223 16</inkml:trace>
  <inkml:trace contextRef="#ctx0" brushRef="#br0" timeOffset="23998.6">23774 11226 908 0,'0'0'431'0,"-8"-18"-38"0,8 18-71 16,-11-16-11-16,11 16-20 0,-9-21-5 0,9 21-49 15,-10-20-14-15,10 20-20 0,-6-15-15 0,6 15-28 16,0 0-31-16,-7-13-23 0,7 13-25 16,0 0-14-16,0 0-9 0,0 0-15 0,0 0-9 15,0 0-6-15,19 9-5 0,-11 3-7 0,4 1-5 16,-2 1 4-16,2 1-6 0,-1 2-2 0,2 0-4 16,-1 2-24-16,1-2 28 0,0 0 2 0,0 0-3 15,1-1-2-15,-1-5-2 0,-2 1-2 0,-11-12-6 16,21 11 2-16,-21-11-9 0,21-5 3 15,-21 5-5-15,19-24 4 0,-9 6-4 0,-4-6 7 16,0-2 3-16,-2-6 2 0,-2-5 11 0,-2-1 17 16,0 2 19-16,-2 0 11 0,0 0-17 15,0 3 3-15,-6 5-6 0,4 1-9 0,0 6 4 16,-2 3-27-16,0 5-54 0,6 13-80 0,0 0-98 16,-24 4-110-16,18 9-121 0,0 4-589 15,1 4 306-15,7 3-203 0</inkml:trace>
  <inkml:trace contextRef="#ctx0" brushRef="#br0" timeOffset="24238.48">24398 11126 1820 0,'0'0'719'0,"0"0"-140"16,0 0-124-16,-4-13-57 0,4 13-57 0,0 0-42 15,0 0-65-15,0 0-53 0,0 0-27 0,0 0-40 16,15 21-24-16,-6-8-25 0,1 7-8 16,-2 2-13-16,3 3-11 0,-1 4-41 0,-3 1-67 15,0 3-106-15,-5-3-120 0,-2 3-137 0,0-3-117 16,-4-7-605-16,1-2 308 0,-1-4-304 16</inkml:trace>
  <inkml:trace contextRef="#ctx0" brushRef="#br0" timeOffset="24547.23">24394 11003 1630 0,'0'0'474'0,"0"0"-84"0,-24-2-36 15,24 2-74-15,0 0-55 0,-14 7-24 0,14-7-53 16,-13 12-21-16,13-12-27 0,-8 21-12 15,6-8-20-15,0 1-15 0,2-14-11 0,4 28-8 16,-2-13-12-16,4 0-22 0,3-1-35 0,1-3-39 16,-10-11-57-16,28 16-51 0,-12-12-4 0,-16-4-19 15,37 0 8-15,-18-4 38 0,-2-6 28 0,-1-1 11 16,0-3 30-16,-4-1 47 0,-1-2 21 16,-5 2 39-16,-2-2-1 0,-4-1 59 0,-4 3-69 15,-4 0 11-15,-5 2-3 0,-2 3 2 0,-4 2-9 16,-2 4 2-16,21 4-18 0,-49 4-25 15,24 2-39-15,3 3-36 0,4 5-75 0,5 1-34 16,0 2-421-16,7 1 172 0,4 0 219 0</inkml:trace>
  <inkml:trace contextRef="#ctx0" brushRef="#br0" timeOffset="24880.66">25071 11094 1579 0,'-21'-8'661'0,"21"8"-111"0,-17-15-110 16,17 15-61-16,-19-7-47 0,19 7-54 0,-26-4-50 15,26 4-48-15,-31 0-28 0,31 0-32 16,-36 9-29-16,17 1-12 0,2 3-17 0,0 0-14 16,2 5-7-16,3 1-10 0,1 2-3 0,3 0-9 15,6 2-7-15,2-1-3 0,4 2-6 0,4-2-10 16,7 1-10-16,4-2-2 0,2-2-9 15,3 0-2-15,3 0-3 0,-1-3-10 0,0-1 0 16,-2 0 0-16,0-4 0 0,-5 1 0 0,-3-3 4 16,-16-9-2-16,20 14-4 0,-20-14 4 15,0 0-2-15,0 0-26 0,-20 11-34 0,-5-12-36 16,-5-2-10-16,-6 1 2 0,-6-1 9 0,-1-1-11 16,3-2-6-16,1 0-43 0,1-1-44 15,8-3-66-15,-2-3-579 0,9-2 282 0,9-1-13 16</inkml:trace>
  <inkml:trace contextRef="#ctx0" brushRef="#br0" timeOffset="25583.97">25487 10768 2314 0,'0'0'709'0,"0"0"-145"15,0 0-74-15,0 0-83 0,0 0-59 0,0 0-71 16,0 0-71-16,-12 8-60 0,15 7-19 0,1 4-38 15,1 6-11-15,-1 4-14 0,6 7-12 16,-2 4-5-16,6 9-12 0,-4 3-5 0,2 1-8 0,-3-1-2 16,1-1-2-16,-5-9-17 0,1 0 5 15,-3 0 0-15,-1-4 3 0,-2-2-6 0,0-3-4 16,0-3-15-16,0-5-2 0,0-4-23 16,-2-4-5-16,2-17 7 0,0 23 10 0,0-23-19 15,0 0-22-15,0 0-11 0,-3-13 26 0,1-2 10 16,0-5 10-16,-2 0 5 0,1-4 9 0,-1 0 0 15,2-1 8-15,-2-2 1 0,-2 3 0 0,1-5 7 16,-3 6 1-16,2 2-2 0,-3 2 3 16,0 4 5-16,-1 0 0 0,-2 5-3 0,12 10-3 15,-28-10 5-15,28 10-6 0,-39 6 5 0,19 4 0 16,2 1 4-16,0 6-3 0,3 0-1 16,2 4-2-16,2 0-5 0,3 4-8 0,6-2-14 15,4 2-1-15,6-2-10 0,7-1-13 0,5-1-19 16,7-2-19-16,4-1-45 0,6-7-36 0,1-3-55 15,6-3-22-15,3-5 15 0,-3-1 11 0,1-3 21 16,-3-6 31-16,-2 1 42 0,-3-4 21 16,-6-3 40-16,-4-1 43 0,-1-2 42 0,-7 0 32 15,-3-2 27-15,-4 0 42 0,-4 0 24 0,-4-2 8 16,-2 4 11-16,-4 0 1 0,0-2 2 16,-4 6-19-16,2 1-22 0,-3 3-25 0,7 11-19 15,-13-15-17-15,13 15-13 0,0 0-9 0,-25 4-27 16,14 5 10-16,1 3 1 0,-1 1-3 0,3 4-7 15,4 2-2-15,2 2-7 0,2 0-20 16,4 0 20-16,2 0-9 0,7-2-7 0,1-2-15 16,4-1-22-16,2-3-29 0,4-6-19 0,3-1-10 15,-1-4 13-15,0-4-16 0,-2-4 19 0,2-5 19 16,-5-3 14-16,1-1 13 0,-8-4 18 0,1-2 33 16,-6-4 25-16,-5 3 21 0,-4-3 17 15,-6-2 5-15,-1 1-7 0,-4-1-2 0,-1 2-7 16,-6 0-12-16,0 4-4 0,-5 2-12 0,-1 4-10 15,0 4-3-15,0 2-1 0,0 8-8 16,-1 2-9-16,3 9-14 0,0 2-41 0,4 3-73 16,1 2-88-16,5 4-107 0,6 2-85 0,-1-2-613 15,5 2 305-15,6 0-175 0</inkml:trace>
  <inkml:trace contextRef="#ctx0" brushRef="#br0" timeOffset="26182.26">26452 11012 2106 0,'0'0'718'0,"0"-19"-143"15,0 19-57-15,0 0-77 0,2-13-90 16,-2 13-40-16,0 0-61 0,0 0-70 0,0 0-31 16,0 0-25-16,6 13-37 0,-2 2-12 0,0 5-19 15,1 2-2-15,-1 5-24 0,-2 1-1 0,0 3-10 16,0-2-18-16,-4 3-31 0,0-1 2 15,-4-1-18-15,1-3-8 0,-1-1 0 0,0-2 6 16,0-5 4-16,1-2-51 0,1-4 77 0,4-13 13 16,-7 19-5-16,7-19 16 0,0 0-19 15,0 0 9-15,0 0 0 0,-4-21 0 0,6 4 2 16,2 0-3-16,3-4 3 0,2-2-31 0,-1-2 40 16,5 0-1-16,1-1 2 0,2 1-10 15,0-2 4-15,4 2 5 0,-2 2-5 0,-1 2-4 16,3 0 9-16,-2 4-12 0,4 2 10 0,-2 2-8 15,0 3 2-15,-1 4-2 0,-19 6-1 16,40-3-3-16,-40 3 7 0,34 11-2 0,-17-1-3 0,-3 5 0 16,0 2 0-16,-4 2-5 0,-2 2-27 0,-2 0-15 15,1 2-19-15,-5 0-20 0,-2 0-15 16,-2 0-12-16,-3-3 3 0,-1 1-3 0,-2-3 2 16,-4-3 14-16,-2-2 16 0,2-1 5 0,-3-4 21 15,15-8 63-15,-32 5-53 0,32-5 12 16,-28-5 10-16,28 5 4 0,-20-16 7 0,9 3 2 15,9-4 0-15,0-3 6 0,4 1 1 0,4-5 7 16,5-1-4-16,3-4 15 0,4-1-8 16,7-7 1-16,3 1-3 0,4 2 1 0,-3 3-1 15,5 1 8-15,-9 7 10 0,2 2 15 0,1 4 5 16,-2 2 4-16,-3-1-10 0,1 5-4 16,-2 4-7-16,0 3 1 0,-22 4-10 0,35 1 1 0,-19 7-1 15,0 5-3-15,-1 5 1 0,-2 4 2 16,0 5-6-16,-3 4 1 0,3 1 1 0,-6 5-1 15,3-1-3-15,-6 0-4 0,4 0-27 0,-4 0-68 16,1-1-117-16,0-1-124 0,-3-3-128 16,0-5-544-16,0-3 305 0,-2-4-164 0</inkml:trace>
  <inkml:trace contextRef="#ctx0" brushRef="#br0" timeOffset="27164.07">28248 9759 1002 0,'20'-42'464'0,"-8"8"-66"16,-6 0-29-16,-1-1-26 0,-7 3-25 0,-3 0-25 15,-1 1-40-15,-4 4-31 0,2 0-25 0,-4 6-43 16,0 6-27-16,-3 0-26 0,-4 8-32 16,-2 3 1-16,-1 5-15 0,-2 9-9 0,-4 5-24 15,0 6 10-15,-7 12-3 0,0 3-4 16,1 4-4-16,0 2-6 0,5 6-3 0,1-3-1 15,6 3-5-15,0 0 1 0,8-1 0 0,7-6-1 16,4 0 0-16,6 1 8 0,6 8-9 0,9-3 5 16,8-4 20-16,8-4-31 0,7 0-3 0,7-7-2 15,3-1 1-15,6-6-7 0,-1-3 0 16,4-6-19-16,-5-5-12 0,-10-3 3 0,-7-6 4 16,2-2 71-16,-7-4-73 0,-3-2 9 0,-4-3 4 15,-7-3 8-15,-5-3 3 0,-5-3 7 0,-7 3 18 16,-2-4 16-16,-9 1 4 0,-3 0 3 15,-9-1 14-15,-1 2 20 0,-5 1 14 0,-3 3 16 16,-4 2-2-16,-2 1-11 0,3 5-10 0,-3 1-6 16,2 6-13-16,-2 3-6 0,2 3-2 15,3 5-17-15,-1 5-1 0,-3 8-7 0,3 5-4 16,5 1-4-16,2 4 0 0,8-3-10 0,-3 9 1 16,10-4 1-16,2 11-1 0,2-8-6 15,6-1 2-15,2 3 0 0,6 9 5 0,4-3-5 0,4-1-1 16,5-4 2-16,0 0-1 0,6-2 0 15,-1-4-8-15,4-2 3 0,-1-1 7 0,5-5 0 16,-2-1 3-16,-3-8-4 0,1-4-1 0,-4 0-2 16,3 0 2-16,-1-4-3 0,-3-1-3 0,0-3 5 15,-3-1 6-15,-1 0-7 0,-21-8 4 16,28 9-3-16,-28-9-3 0,18 8 7 0,-18-8-9 16,0 0 4-16,17 7-30 0,-17-7 33 0,0 0 4 15,0 0-5-15,-4 21 1 0,-5-9 6 16,-1 0-5-16,-2 1-2 0,0 2-6 0,0 2 3 15,1 4 2-15,1 0-19 0,4 2 15 0,1 2 4 16,5 2 3-16,2-1-4 0,5 3 9 0,3 1-3 16,7-1-8-16,9 7 7 0,1-1-7 15,7-3-3-15,6 0-8 0,2 1-26 0,5-5-7 16,-1 1-14-16,1 0 0 0,-5-3-20 0,-5 1 20 16,-12-8 7-16,-2-2 6 0,-10 0 4 0,-4 1 8 15,-13-2 7-15,-12 0-6 0,-11 1 12 0,-20 0-18 16,-14-1-36-16,-18-3-53 0,-14-2-67 15,-14 2-77-15,-46 1-101 0,-7-4-94 0,-6-3-516 16,-5 1 304-16,-3-4-144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4:08.1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6999 10299 751 0,'0'0'214'0,"-10"-17"-24"0,10 17-43 15,-6-15 1-15,6 15-52 0,0-14-16 16,0 14-21-16,10-15-11 0,-10 15-19 0,19-13-2 15,-19 13-8-15,23-12-1 0,-23 12-7 0,27-7 2 16,-27 7-4-16,24-6-1 0,-24 6 1 0,26-2-6 16,-26 2 0-16,23-2 6 0,-23 2-2 15,23 2 5-15,-23-2 8 0,31 6 1 0,-31-6 1 16,37 2-4-16,-16 2 8 0,4-3-14 0,3 1 4 16,2 2-1-16,3-2-2 0,7 0-2 0,1-1-2 15,5-1-6-15,16-3 5 0,7 1 0 16,2 0-2-16,2 0 2 0,8-1-5 15,4-3-3-15,5 0 0 0,3-2 1 0,3 4-5 0,0-1 10 16,1 1 1-16,2 2 2 0,-2 0 1 16,0 2 6-16,-1 2-26 0,-2 0 24 0,-1-2 3 15,-3 6-3-15,1-1 1 0,-4-1-6 0,-4 4-5 16,0-2 10-16,-6-1-9 0,2-1-5 0,-7 2 5 16,-1-2-3-16,2 2-12 0,-1-5 22 0,-3 3-10 15,4-2 16-15,-6-2-17 0,3 2-3 16,-2-2-1-16,2 0 6 0,-2-2-1 0,-1 0-2 15,1 0 5-15,-3 0-6 0,-1-2 11 16,-15 2-7-16,2 1-1 0,-3-2-4 0,-1 2 11 16,-3-3-4-16,3 2 1 0,-7-2 3 15,0 3-9-15,-1-3 11 0,-5 2-17 0,-1-4 11 16,-1 4-4-16,-6-4 44 0,-4 2-63 0,0 3 26 0,-22 1-1 16,29-6 14-16,-29 6 18 0,0 0 4 15,18-8-15-15,-18 8 4 0,0 0-17 0,-39-4 5 16,11 4-13-16,-5 2-18 0,-9-2 11 0,-8 2 11 15,-19 0 4-15,-7 2-3 0,-11 0 8 16,-6 0-22-16,-9 1-6 0,-4-1 7 0,-8 2-1 16,-5 0 2-16,-40-1 0 0,5 3 7 0,-3-1 8 15,5-1 4-15,31 0 19 0,-37 0 0 0,39-1 6 16,-38 1-2-16,39-2-12 0,2-1 7 16,-7 2-5-16,5-4-9 0,-1 1-3 0,4 0-10 15,6 0 9-15,5-2-10 0,4 0 4 0,9 0 25 16,4-2-31-16,7 0 20 0,10 0 2 0,8-1 3 15,16 0-9-15,6 0 3 0,4 1-3 16,6-2-1-16,7 2-1 0,2 0 16 0,21 2-7 16,-30-3 0-16,30 3-6 0,0 0-8 0,0 0-1 15,13-12-4-15,10 6 3 0,9 0-1 0,9 1-4 16,15-2 3-16,11-2-10 0,6 0 2 16,10 0 3-16,6-1-3 0,6 1-3 0,7-1 2 15,3-1-2-15,3-1-4 0,7 3 4 0,-3-3 1 16,0 3-1-16,0-1 3 0,4 1-8 15,-1 1 9-15,-1 1-4 0,-4 1 5 0,-4 0-3 16,-6 2-9-16,-3 2 8 0,-8 0-1 0,-2 2 4 16,-9 2-2-16,-4 2-6 0,-10-2-15 15,-16 0 24-15,-3-1-11 0,-7 3 1 0,-5-2 13 16,-3 1-6-16,-6-2 0 0,-5-7-2 0,-19 6-2 16,25 6 5-16,-25-6 3 0,0 0-40 0,-19 11 42 15,-8-5-2-15,-7 0-1 0,-13 0-4 16,-21 1 16-16,-8 1-15 0,-13 2-7 0,-9-3 8 15,-7 3-3-15,-10 0 2 0,-35 1-9 0,0-2-1 16,0 3 8-16,2-3 3 0,29-1-9 0,-38 0 5 16,37-4-18-16,1 1 31 0,2-1 4 0,6-1 17 15,0 0 3-15,12-2 7 0,8-1-1 0,6 0-10 16,11 0-4-16,23 0 0 0,5 0-17 16,7 0 5-16,8 0 3 0,8 0-2 0,23 0-3 15,-37 0 5-15,37 0-6 0,0 0-4 0,20-4-1 16,9 1 10-16,13-1-16 0,27-1 4 0,11-1 4 15,17 0-6-15,20 0-30 0,43-5-71 16,12 1-73-16,12 1-71 0,15-1-49 16,11 1-80-16,5-3-454 0,5 0 249 0,3 5 48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28:05.818"/>
    </inkml:context>
    <inkml:brush xml:id="br0">
      <inkml:brushProperty name="width" value="0.05292" units="cm"/>
      <inkml:brushProperty name="height" value="0.05292" units="cm"/>
      <inkml:brushProperty name="color" value="#FF0000"/>
    </inkml:brush>
  </inkml:definitions>
  <inkml:trace contextRef="#ctx0" brushRef="#br0">12776 2870 431 0,'0'0'184'16,"-28"1"-30"-16,28-1-22 0,0 0-24 0,-29 0-24 15,29 0-12-15,0 0-15 0,0 0-49 0,-24 4 47 16,24-4-8-16,0 0 0 0,-18 12-13 0,18-12-5 15,-18 17-4-15,12-8 4 0,-4 5 0 16,-3 1-4-16,2 0-15 0,0 1-33 0,1 3 45 16,-5-4 4-16,2 4-9 0,3-2 18 0,-3 2 8 15,0 0-1-15,3-2-2 0,-3 2 7 0,1 1-13 16,-2 0 10-16,4 0-11 0,-2-3 3 0,1-2 6 16,2-1 8-16,1-3 20 0,8-11 30 15,-9 11 14-15,9-11-16 0,0 0-7 16,9-22-16-16,3-2-24 0,12-18-12 0,8-11-3 15,10-10-14-15,19-26 5 0,2-5-7 0,8 3 61 16,-5-1-76-16,3 4-24 0,-18 20 17 0,-1 3-7 16,2 6-22-16,-5 5-60 0,-5 11-60 0,-5 2-85 15,-9 19-121-15,-11 4-222 0,0 9 170 16,-17 9 273-16</inkml:trace>
  <inkml:trace contextRef="#ctx0" brushRef="#br0" timeOffset="460.97">13415 2044 604 0,'-13'-13'391'0,"1"5"-97"16,-2-2-34-16,14 10-42 0,-18-9-28 0,18 9 1 0,0 0-46 15,-19-10-28-15,19 10-27 0,0 0-5 0,0 0-23 16,0 0 3-16,0 0-15 0,19 10-13 16,-5-2-21-16,6 1 10 0,-2 2-6 0,6 1-4 15,-3 3-8-15,7-1 5 0,-5 1-4 0,2 2 1 16,1-2-6-16,-3 2 7 0,-7 2-13 0,6 1 5 16,-5-5 14-16,-2 0-20 0,0-2-3 0,-7-1 5 15,-8-12 16-15,15 15-3 0,-15-15-7 16,0 0 3-16,0 0-9 0,0 0 10 0,-19-9-6 15,0-5-7-15,-2-5 25 0,-4 0-36 0,-9-10 9 0,-5-1 4 16,-1-2 4-16,-2-3 41 0,1 1 0 16,1 0 17-16,2-1 13 0,3-1-8 0,3 0-13 15,2 0-7-15,3 1-16 0,9 7-1 16,4-1 3-16,1 2-8 0,4 3-34 0,5 0 15 16,4 2 3-16,11 2-3 0,0 1-2 0,3 4 6 15,6 2-29-15,7-1-16 0,5 5-54 0,2 0-41 16,4 1-43-16,3 4-40 0,4-2-13 0,2 2-17 15,10-3-29-15,-10 5-27 0,-1 0-225 0,-6 0 165 16,-3 0 331-16</inkml:trace>
  <inkml:trace contextRef="#ctx0" brushRef="#br0" timeOffset="926.27">13794 1642 757 0,'-20'13'322'0,"4"-2"-49"0,1-1-19 0,0-2-47 15,2-1-29-15,13-7-20 0,-18 10-35 0,18-10-24 16,0 0-18-16,-14 9-14 0,14-9-15 0,0 0-10 15,0 0-10-15,18 14 6 0,-18-14-25 16,23 9 7-16,-23-9-3 0,32 6-5 0,-32-6-2 16,38 3-3-16,-38-3-6 0,40-1-12 0,-19-5-6 15,1 2 11-15,-2-6-4 0,2 3-6 0,-8-2 0 16,6-3-8-16,-3 0 16 0,-5 5-5 0,-12 7-11 16,22-15 16-16,-22 15 8 0,0 0-7 0,10-10 12 15,-10 10-19-15,0 0 22 0,-26 10-11 0,12-1 8 16,-7 4 4-16,-1 7-8 0,-6-1-2 15,4 3 11-15,-8 7 9 0,2 3-2 0,9-8-6 16,-1-3-8-16,8 0 4 0,1-2-3 0,9-2-4 16,-2-2 9-16,6-15-6 0,6 23 7 0,5-15-1 15,3-3 1-15,8-1 5 0,0-6-15 0,8 0 5 16,3-3-6-16,0-3 6 0,1-4-4 0,0 1 2 16,0-3-8-16,-5-1 1 0,1 0-5 15,-2 2-1-15,-8-1 6 0,2 3-2 0,-7 0-17 16,-5 1 15-16,-2-1 12 0,-8 11 2 0,5-21-4 15,-5 21 4-15,-7-22 4 0,7 22-3 0,-12-15 1 16,12 15 1-16,-17-9 10 0,17 9-1 0,-24 3-5 16,24-3-12-16,-20 16 8 0,6-3-10 0,4 6 21 15,2 4-2-15,-1 4-12 0,5 3 10 0,2 1-16 16,4 1 2-16,4-1 5 0,3-3 1 16,7-1-5-16,4-2-7 0,-1-4 5 0,6 0-29 15,-2-6-75-15,5-2-50 0,-2-1-55 0,-3-4-102 16,-23-8-293-16,38-4 172 0,-26-4 252 0</inkml:trace>
  <inkml:trace contextRef="#ctx0" brushRef="#br0" timeOffset="1330.62">14158 1560 648 0,'-27'-16'353'0,"-1"3"-69"0,0-1-37 0,9 7-20 16,-2-2-48-16,4 1-5 0,17 8-26 0,-26-12-19 15,26 12-41-15,-12-11 1 0,12 11-27 16,0 0-15-16,20-10-5 0,-20 10 14 0,31-7-33 16,-8 5 3-16,-23 2-19 0,49 0 14 0,-24 4-11 15,3 1 0-15,-3 1-14 0,0 4 15 0,-1 1-23 16,-7 3 21-16,2-1-19 0,-4 2-2 16,-5-2-11-16,-2 3 19 0,0-1-8 0,-2-4-39 0,-6-11 60 15,6 21 5-15,-6-21-18 0,0 0 4 0,0 15 14 16,0-15-7-16,0 0-7 0,-10-9-1 15,10 9 10-15,-10-27-11 0,6 10 38 0,0 0-36 16,2-4 12-16,-2 0-15 0,2-4 26 0,0 2-10 16,0-2 11-16,0 1-11 0,0 1 8 0,-1 6-10 15,3-2 11-15,-2 5 31 0,2 14-47 16,-2-21-5-16,2 21 14 0,0 0-15 0,4-15 2 16,-4 15-6-16,0 0 4 0,21 10-16 0,-5-1 17 15,0 3 11-15,3 1-8 0,5 2 0 0,0 2 8 16,8 0-12-16,9 5 3 0,1 0-90 0,0-1-6 15,-10-4-118-15,11 7-9 0,-14-8-116 16,-1 2-281-16,-8 1 171 0,2 0 240 0</inkml:trace>
  <inkml:trace contextRef="#ctx0" brushRef="#br0" timeOffset="1575.73">14238 1291 815 0,'-46'-36'330'16,"3"1"-45"-16,5 4-38 0,13 7-45 0,2 3-24 16,2 2-9-16,5 3-35 0,6 3-11 15,4 0-41-15,6 13-6 0,10-21-21 0,3 13 8 0,10 2-30 16,7 6 2-16,3 0-12 0,8 4 10 16,5 2-79-16,12 6 59 0,3 3 12 0,-2 4-7 15,1 2-2-15,1 0 5 0,-4 6-9 0,1-1 7 16,-1 1-35-16,-3-1-50 0,1 1-77 0,-3-2-45 15,1-2-85-15,-19-10-383 0,-1 3 173 0,-3-3 204 16</inkml:trace>
  <inkml:trace contextRef="#ctx0" brushRef="#br0" timeOffset="2084.53">14810 959 476 0,'0'0'158'0,"-22"-11"-20"0,22 11-44 0,-12-10-33 0,12 10 3 0,0 0-7 16,0 0-19-16,0 0 1 0,0 0-18 0,0 0 6 0,0 0-14 16,0 0 13-16,0 0-10 0,0 0 19 0,0 0 11 15,0 0 37-15,0 0 1 0,0 0 16 0,0 0-17 0,-13-8-11 16,13 8-18-16,0 0 4 0,0 0-19 15,0 0 4-15,-25 8-15 16,25-8 0-16,-15 11-23 0,5-1 24 0,-2 0-15 0,2 1 7 0,0-1-7 16,1 1 7-16,1 2-14 0,-1-1 8 15,1-1-14-15,8-11 9 0,-9 21-4 0,9-21 0 16,-4 19 1-16,4-19-20 0,0 19 15 0,0-19 11 0,4 13-18 16,-4-13 14-16,7 10 1 15,-7-10-4-15,0 0-2 0,17 12 2 0,-17-12-6 0,0 0 9 16,0 0-6-16,29-8 7 0,-19 0-11 15,4-5 3-15,-2-2-2 0,3-5 5 0,4-1-10 16,-2-3 6-16,2 1-8 0,0 0 18 0,-4 0-7 0,4 2 2 16,-4 0 34-16,0 4-44 0,-2 4-11 15,-1-1 19-15,-2 5-10 0,-10 9 1 0,22-12 10 16,-22 12-2-16,21-7-7 0,-21 7 14 0,21 3-11 16,-21-3 6-16,19 20 2 0,-15-3 0 0,0 6-13 15,-4 3 11-15,-4 7-53 0,-4 1 11 16,-5 10-26-16,-6 0 0 0,0 0-25 0,-2-6 3 15,4-9-41-15,-2-5-27 0,-2-5-48 0,4-5-204 16,-5-9 114-16,22-5 86 0</inkml:trace>
  <inkml:trace contextRef="#ctx0" brushRef="#br0" timeOffset="2291.16">14522 908 543 0,'-19'-21'330'0,"0"0"-55"0,2 3-44 16,2 1-15-16,0 2-45 0,4 0-16 0,5 1-29 15,0 1-11-15,6-2-35 0,4-3 2 0,7 0-19 16,8-3-11-16,2 2-14 0,9-1-1 0,12-1-23 16,3 2 6-16,3 6-1 0,5 1-2 0,-7 9-16 15,5 3 13-15,15 3-14 0,-3 7 20 16,3 5-17-16,-3 4 16 0,4 6-18 0,-6 4 16 16,3 3-15-16,-1 2-18 0,-4 3-67 0,9-1-62 15,-7 2-81-15,1-3-81 0,-14 1-247 0,-3 0 170 16,-12 4 295-16</inkml:trace>
  <inkml:trace contextRef="#ctx0" brushRef="#br0" timeOffset="2848.77">13499 2587 583 0,'-8'14'222'16,"8"-14"-78"-16,-4-14-40 0,6-4-15 0,2-6-12 16,2-8-37-16,5-4 29 0,4-20-9 0,4-5-2 15,5-3 18-15,0-9 2 0,8-3-11 0,5-6 2 16,15-29 20-16,3 3-17 0,9-9-25 0,-1 1-4 16,10-8-16-16,-2-7-8 0,5-1-19 0,3 4 12 15,-3 6-3-15,-2 8 10 0,2 12-19 16,-10 11 0-16,-17 26-7 0,-13 8-9 0,1 5-7 0,0 9-9 15,-8 8-12-15,-12 10-6 0,1 6-63 16,-6 4 20-16,-4 6-36 0,-8 9-49 0,11-12-58 16,-11 12-101-16,0 0 98 0,0 0 51 0</inkml:trace>
  <inkml:trace contextRef="#ctx0" brushRef="#br0" timeOffset="4324.25">14063 856 399 0,'-7'-17'160'0,"-1"-1"-34"0,-1 3-10 0,3 0-32 16,-3 4 2-16,5-4-31 0,-2 3 1 16,-2-1-19-16,2 1 3 0,6 12-3 0,-14-17 15 0,14 17-8 15,-10-13-4-15,10 13-17 0,-13-8 2 16,13 8-7-16,0 0 6 0,-30 0-14 0,30 0 3 16,-32 12-6-16,16-1 8 0,-6 4-12 0,1 4 10 15,-6 6-10-15,-9 8 14 0,0 7-15 0,-2 2 8 16,-4 5-13-16,-1 7 18 0,-3 3-10 0,-3 2 23 15,1 6-2-15,-3 0 5 0,1 3-1 0,4-1 26 16,3 2-14-16,1 1 7 0,-2-1-6 16,6-1 1-16,4 1-1 0,2-2 48 0,2 0-60 15,10-1-9-15,3-1 4 0,4 0-5 0,6-2-1 16,5 1-2-16,7 0 2 0,3-1 2 0,7-1 2 16,2-1 11-16,7-1-9 0,2-2-2 0,9 0 3 15,1-3-3-15,6-3-9 0,5-4 18 0,3-6-7 16,5-8 4-16,1-6-4 0,11-9-6 15,5-5 2-15,6-11-5 0,7-4 6 0,4-13-13 16,4-7 79-16,30-15-85 0,0-11 1 0,-5-5 0 16,-2-7-3-16,3-10-14 0,-2-11 6 0,-1-7 7 15,0-7-12-15,-1-6-5 0,-5-2 5 0,-3-5 20 16,-2 2 10-16,-8 0-24 0,-4 4-12 16,-9 0 6-16,-3-4-15 0,-14 0 6 0,-3 4-9 15,-11-5 6-15,-8-13-5 0,-5 5 26 0,-14 22-16 16,-4-30 13-16,-9 23-12 0,-4-6-12 0,-14-1 6 15,-1-3 8-15,-9-25-22 0,-1 37 38 0,-6 2 12 16</inkml:trace>
  <inkml:trace contextRef="#ctx0" brushRef="#br0" timeOffset="4464.12">14408 160 2764 0,'-83'86'14'0,"0"1"-10"0,-3 3 1 0,-24 24-5 15,-13 26 37-15,-12 14-29 0,-9 10-12 0,-3 2-5 16,10-4-14-16,-1-5-16 0,13-13 9 0,14-12-37 15,20-19-49-15,18-15-82 0,29-33-78 16,10-8-327-16,13-11 172 0,10-13 252 0</inkml:trace>
  <inkml:trace contextRef="#ctx0" brushRef="#br0" timeOffset="195567.13">5829 8762 704 0,'-23'4'332'0,"23"-4"-55"0,0 0-35 16,0 0-42-16,-33-2-11 0,33 2-23 0,0 0-23 0,-14-6-3 15,14 6-10-15,0 0-8 0,0 0-65 16,-12-11 57-16,12 11-14 0,0 0-4 0,0 0-17 15,0 0-9-15,0 0-6 0,-10-12-1 0,10 12-8 16,0 0 1-16,0 0-12 0,-8-9-1 0,8 9-57 16,0 0 69-16,-12-8-6 0,12 8 3 15,0 0-1-15,-15-10-2 0,15 10 1 0,0 0-2 16,-13-9-7-16,13 9-8 0,-11-10 1 16,11 10-9-16,-12-9-1 0,12 9 1 0,-10-13-2 15,10 13 2-15,-14-14-4 0,14 14-1 0,-14-13 0 16,14 13-8-16,-15-15 1 0,15 15 3 0,-19-14-6 15,19 14-2-15,-21-15 1 0,21 15-1 16,-26-11-4-16,26 11-4 0,-30-12-1 0,12 6 5 16,1 1-4-16,-1 1-1 0,0-2 3 0,-2 3-6 15,20 3 8-15,-37-6-6 0,37 6 1 16,-38-4 1-16,38 4 4 0,-34-2-5 0,34 2 1 16,-37 0-5-16,37 0 2 0,-38 4-1 0,15 0 4 15,-2 0-2-15,0 1 3 0,-3 1 2 0,0-1 3 16,-1 1-4-16,1 0-2 0,-2 0 0 0,1 0 0 15,1 1-1-15,0-2 3 0,4 1-6 16,0-2 1-16,1 2 1 0,3-2 3 0,0 1-2 16,20-5-32-16,-36 8 38 0,36-8 3 0,-28 6-11 15,28-6 6-15,-25 9-8 0,25-9 9 16,-28 14-2-16,11-6 3 0,3-1-6 0,-4 1 5 16,4 1 0-16,-4-1-7 0,2 3-2 0,-1-1 10 15,0 1-3-15,-2-1 0 0,0 1-2 16,2 1 0-16,0-3-4 0,2 3 8 0,-2-3-2 0,5 1 0 15,-1-1 1-15,0 1-1 0,3-1 22 16,0 3-28-16,0-3 1 0,2 3 1 0,0-3-3 16,-1 3 1-16,3-1 2 0,2 2-3 0,-3 1 11 15,1 1-13-15,-1 0 7 0,-1 2 1 0,2 1 5 16,0 1-4-16,2-2 2 0,-6 2-8 16,6 0 5-16,-2 0-3 0,2 0 1 0,0-2 1 15,2 3-5-15,0-4 3 0,2 2 3 0,0-3-5 16,2 0 7-16,2 0-6 0,0-1 5 15,0-1 0-15,2 0 3 0,-4-1-4 0,-2-12-2 16,10 23-4-16,-8-10 6 0,2-1-2 0,-4-12 9 16,6 25-46-16,-2-12 46 0,-4-13-6 15,6 24 9-15,-2-10-12 0,-4-14 5 0,7 23-2 16,-5-10-1-16,5-2 2 0,-3 1 3 0,4 0-6 16,1-3 0-16,-9-9 1 0,16 21 0 0,-4-12-1 15,-2-1 13-15,4 2-20 0,0-1 9 0,0 1-1 16,3-1 0-16,-2 1-1 0,0-1-2 0,1 1 2 15,4 0-2-15,-6-1 5 0,1 2 0 16,-2 1-1-16,2-3-18 0,-1 1 11 0,2 0 10 16,-2-1-3-16,3 1 6 0,0-3-10 15,2 1 3-15,1-1-2 0,2 1 9 0,0 0 15 16,3-1-26-16,-1-1-1 0,2 2 6 0,-2-3-1 16,1 1-1-16,1 2-1 0,0-2 2 0,-1 1-5 15,-2 1 4-15,0-1-4 0,-1 1 1 16,-2-1 14-16,2 1-11 0,-3 2 0 0,-2-1 5 15,0 1-12-15,1-3 5 0,-2 3-1 0,1 0 3 16,1-1 4-16,2-1-3 0,0 1 1 16,2-1 0-16,-1 0-40 0,5-1 45 0,-2 1-1 0,2-1-1 15,2-1 3-15,1 2-4 0,-1 1 1 16,0-1-3-16,1 0 4 0,-1-1-5 0,0 1 4 16,1-1 4-16,-1 1-12 0,-2-1 2 0,0 2 0 15,2-2 8-15,-3 1-6 0,1-1 0 16,-3 1 1-16,2-2 0 0,3 1-4 0,-1-1 0 15,1 0 4-15,1 0-2 0,3-1 5 0,0-1-4 16,0 2 8-16,1-1-12 0,1 1 4 16,0 0-1-16,3-1-3 0,-6 1 5 0,3 2 0 15,-2-2 3-15,0-1-2 0,-1 3-2 0,1-1 4 16,0 1-7-16,-3 0 1 0,5-1 4 0,-4-1 1 16,2 2-8-16,1-3 0 0,1 1 3 0,-2 0 1 15,0 0-2-15,1-3 4 0,1 3 0 16,-2 0-2-16,0-3 3 0,-1 3-1 0,-1-2-1 15,2 0 1-15,-1 2-4 0,2-2 4 0,-1-1-3 16,2 3 0-16,1-2 1 0,3-1 1 16,0 3 3-16,3-2-9 0,1 0 10 0,-2 2-1 15,1-2-7-15,1-1 3 0,0 3 2 0,1-2-4 16,1 0 6-16,-1 0-3 0,-3-3-2 0,-1 3 0 16,1-2-28-16,-1 0 37 0,-1 0-3 15,-4-2 8-15,2 0-10 0,-3 0-3 0,3 0 6 16,-1-4-6-16,-1 2 1 0,2 0-5 0,-1-1 7 15,1 1-4-15,2-4 4 0,1 2-4 16,-1-2-1-16,0 3 10 0,0-3-20 0,0 0 10 16,0 2 0-16,0-1 2 0,0 1 3 0,-4-2 3 15,1 0-11-15,0 3 7 0,1-3-4 0,-4 0 2 16,2 3 1-16,-1-3-32 0,1 0 35 0,0 0 0 16,-2 0 2-16,1 0-3 0,1 1-2 15,3-1-2-15,-5 1 5 0,2-3 0 0,-3 2-2 16,1-1-3-16,0 3 2 0,1-4 3 0,-1 2-3 15,0 0-3-15,-2-1 4 0,1 1-2 0,-1 1 5 16,0-3-4-16,-3 2-2 0,5-1 2 16,-4-1-3-16,-1 0 2 0,3 1 1 0,-2-1 1 15,0-1-1-15,0-1-1 0,-1 1-1 0,3-3-4 16,-2 3 3-16,1-3 5 0,-1 3-1 16,0-1-3-16,-3-1 3 0,3-3-3 0,-4 3 1 15,0-3 0-15,-1 3 0 0,1 0 0 0,-6 1 1 16,4-4-2-16,-3 3 1 0,-2-2-2 0,2 0 5 15,-5 1-12-15,2-3 7 0,-2 2 3 16,-3-3 3-16,2 1-2 0,-3 0 0 0,1-2 6 16,-7-1-1-16,4-1-3 0,-3 2 1 15,1-2-2-15,-3-2-5 0,-1 0 1 0,-7-2 4 0,3 0-3 16,-2-2 5-16,-1 3-3 0,-3-5 1 16,0 2-5-16,-7-1 3 0,2-3 1 0,-4 0-4 15,-2 1 0-15,0-1 0 0,-10-5 4 0,-3 0-4 16,0 1-1-16,-6-1-7 0,-1 3 12 15,-1-3-5-15,-1-2 10 0,-5 3 0 0,2-1 11 16,-1-1 2-16,1 5 3 0,-3-2 1 0,1 1-7 16,-3-1 3-16,1 3-2 0,-5 3 4 0,-4-1-10 15,-1 0 5-15,-3 2-3 0,-4 1-6 16,-1-1-3-16,-8 2 1 0,-2 0 2 0,-7 0-4 16,-1 0 1-16,-3 0-4 0,0-2 1 0,-2 1 2 15,0-1-8-15,-2 2 0 0,-2-2 6 0,0 1 9 16,-3 0-2-16,3 2 19 0,-2-3 6 15,-4 2 6-15,0 2 17 0,-2 0 17 0,2 0-8 16,-2 0 1-16,2 2-16 0,-4 0 5 0,6 4 6 16,-2-3 11-16,2 5-4 0,1 1-14 0,-1 1-4 15,1 1-7-15,3 3-13 0,5-1-7 16,3 3-5-16,4 1 0 0,6 2-2 0,2 0-5 16,3 2 0-16,7 2-3 0,-3 4 39 0,3 3-71 15,0 5-76-15,1 1-135 0,1 4-183 16,1 6-126-16,3 1-701 0,6 1 333 0,9-6-382 15</inkml:trace>
  <inkml:trace contextRef="#ctx0" brushRef="#br0" timeOffset="198548.77">10358 8760 578 0,'0'0'255'0,"0"0"-70"0,4-11-25 0,-4 11-8 15,0 0-9-15,0 0-13 0,3-14-19 0,-3 14-19 16,0 0-14-16,0 0-10 0,-3-17-7 0,3 17-1 16,0 0-8-16,-8-11-10 0,8 11 0 15,0 0 0-15,-14-12-5 0,14 12 15 0,-16-7-10 16,16 7 20-16,-14-10-5 0,14 10-1 0,-19-10 0 15,19 10-4-15,-17-7 2 0,17 7-9 0,-23-10 4 16,23 10-1-16,-26-7-9 0,26 7-2 16,-32-6-15-16,32 6 0 0,-37-2-1 0,37 2 0 15,-50 0-2-15,23 2 6 0,-1 0 1 16,-4 0 0-16,3 0 3 0,1 1 17 0,-1-1-2 16,2 2-16-16,3-2-7 0,1 0-2 0,23-2-3 15,-38 6-2-15,38-6-3 0,-32 4-1 0,32-4-3 16,-27 7-2-16,27-7-4 0,-24 10 2 0,24-10-16 15,-28 11 21-15,28-11-4 0,-22 15 2 0,9-5 45 16,0-1-54-16,2 1 5 0,-3 1-12 16,0 1 10-16,4 0 3 0,-2 1-9 15,-3 0 8-15,2 1-2 0,2-1 0 0,-1 0-1 0,2 0 8 16,3 1-119-16,0-1 147 0,3 0 11 16,2 1 0-16,2-14-8 0,2 28-3 0,0-12-4 15,4-1-5-15,4 0-6 0,0 3-5 0,2-2 0 16,-1 0-6-16,4 1 3 0,0 0-7 0,-3 0 5 15,6 1 9-15,-2-1-13 0,-1 0-6 16,2-2 5-16,2 2-2 0,-1-1-1 0,2 1 1 16,2-2-3-16,1 0-3 0,-2-1 8 0,6 1-2 15,-1 0 4-15,-1-2-19 0,5 2 13 16,0-1 3-16,-1-1-2 0,3 2 1 0,-2-1-9 0,3 1 5 16,-1-4-1-16,0 5 10 0,0-3-5 15,-1 3 3-15,1-1-22 0,-2 0 18 0,1 0-5 16,-1 1 16-16,0-3-14 0,-3 0 8 0,5 3-15 15,-4-3 7-15,-1-2 0 0,3 2-2 16,-2 1 2-16,-2-4-22 0,6-1 30 0,-4 2 1 16,-1-1-4-16,5-3 9 0,-2 3-12 0,-1-2-2 15,3-1 7-15,-2 1-6 0,1-1-1 16,1-1 0-16,2 0 6 0,0 2-7 0,0-3 0 16,0-1 4-16,4 2 0 0,-2-2 0 0,-2-1-4 15,2 1 7-15,-1 2-4 0,4-2-8 16,-5 2 7-16,0-2-1 0,2-1 1 0,-3 3 0 15,1 0 5-15,2 0-4 0,-1-1 9 0,0 1-16 16,1-1 5-16,2 1 5 0,-2 2-7 0,0-1 3 16,-1-1-4-16,0 2-1 0,-1 0 4 15,-2-1 3-15,0 1 5 0,-3-1-10 0,3-1 5 16,-4 2 1-16,1-2-4 0,3-1 7 0,-2-1-4 16,1 2-2-16,3-2 3 0,-4-1-7 0,2 3 5 15,1-2-9-15,1 0 6 0,0 0-16 16,-2 1 24-16,-1-1-6 0,3 0 5 0,-4 1-5 15,-1-2 0-15,3 3 0 0,-4-1 1 0,1-1 3 16,3 2-2-16,-2-3-4 0,-1 3 4 0,1 0 3 16,2 0-1-16,0-3 4 0,-1 3-10 15,3-2 2-15,0 2-2 0,3-3 4 0,-4 3-6 16,3-2 1-16,0 1-3 0,0 1 0 0,-4 0 1 16,1 0-3-16,1 0 6 0,-2-3-9 0,0 3 5 15,1 0-1-15,0 0 7 0,-4-1 0 16,2 1-1-16,2-2-4 0,3 1 8 0,-4 1 0 15,3-2 5-15,3 2-14 0,-2-2 7 0,5-1-5 16,-3 3 5-16,0-4 0 0,2 2-1 0,-1 0 10 16,-2-1-13-16,3-1 0 0,-2 2 0 15,1-2 1-15,-1 0 2 0,2 0 2 0,-4-2 1 16,5 2-8-16,-4-2 5 0,-1-2-6 0,2 2 11 16,1 0-16-16,-3-2 12 0,0 0 2 15,-1 0 5-15,-1 0-3 0,2 0-7 0,-4 0 4 16,-1 1 3-16,1-3-12 0,0 2 7 0,-5-2 3 0,1 0 9 15,2-2-19-15,-7 2 12 0,5-1-8 16,-5-2 5-16,0 1-3 0,-4-2 3 16,3 0-4-16,-4 0 1 0,0 1-6 0,-2-2 11 0,4 1-6 15,-1-2 7-15,-5 1-8 0,4-1 1 16,-4 1 2-16,1-1 0 0,0 1-15 0,-2 1 19 16,-3-1-3-16,-10 9 1 0,22-20 30 0,-12 13-29 15,0-3-15-15,1 1 12 0,-11 9-5 16,17-19 3-16,-9 9 1 0,-1-1 1 0,1-1 4 15,-8 12-1-15,13-21-5 0,-6 8 40 0,-1 2-45 16,-2-3 2-16,0-1 11 0,0 2-2 16,-2-3 2-16,2 1 6 0,-2 0 2 0,-2-3-3 15,2 3 2-15,-2-2-4 0,-2 0-4 0,2-2 3 16,0 0 1-16,-4 2 4 0,0-2 8 16,2-1-10-16,-2 4-4 0,0-2 4 0,0 3-4 0,-3 0 3 15,3 0-3-15,0 1 2 0,4 14-3 16,-9-25 1-16,5 12-6 0,-2 1 5 0,6 12 5 15,-7-21 0-15,7 21 8 0,-8-20 0 0,8 20 0 16,-13-23-9-16,6 11 7 0,1 1-7 16,-2 0 0-16,-2-1-1 0,-4-1 0 0,0 1-1 15,1-1-5-15,-6 1 1 0,4-1 4 0,-5 1-1 16,0-1 1-16,-1 0-11 0,-3 9 8 16,6-9 3-16,-6 0-4 0,1-1 0 0,0 3 14 15,0-3-21-15,1 1 8 0,4 2-1 0,-4-1-3 16,3-1 6-16,0 1-6 0,2 1 4 0,-2-2-5 15,2 1 4-15,2 3-3 0,-2-3 1 16,2 0-2-16,-1 1 2 0,-4 2 3 0,6-3-6 16,-5 3-4-16,-1-3 1 0,4 3 5 0,-8-1-5 15,6 1 6-15,-8-1-2 0,5 0 14 0,-5 1-14 16,3 0 0-16,-2-1-4 0,-1 1 7 0,1-1-2 16,-3 0-3-16,3 3 2 0,-1-3-1 15,1 1-4-15,0-1 9 0,-3 0 6 0,5 1-8 16,-5-2-5-16,5 1 9 0,-2 0 9 0,-3 1-11 15,3-3 5-15,-3 3-3 0,1-1 4 16,-1-1 7-16,-2 0 6 0,-1 1 4 0,-1-1-6 16,-2-1-6-16,-2-1 1 0,-2 2-2 0,1-3-1 15,-13 1-11-15,1-2 6 0,1 1 2 16,-3 1-1-16,3 0 5 0,-3-1-8 0,-2 1 1 16,3-3 8-16,-4 5-2 0,11 1 0 0,-7-1 9 15,7 1 11-15,3 1 3 0,-2 0-1 16,1-1 0-16,2-2-2 0,-1 3 3 0,-3 0-3 15,5-1-1-15,0 0 3 0,-15-1-3 0,13 3-4 0,-5-1-11 16,3 1-3-16,-13-2 0 0,0 1-4 16,0 2 5-16,10 1-3 0,-12-2-8 0,-5 2 1 15,4-1-8-15,-8 3 3 0,4 0 5 0,14 0-4 16,-13 0 2-16,1 1-1 0,11 1 5 16,3 0-8-16,-1-2 2 0,1 0 10 0,-1 2-9 15,3 1 0-15,1-4 8 0,3 4-2 0,-2-1-1 16,4-2 2-16,0 2-4 0,2 2-1 15,0-2 3-15,0 2-6 0,-2 0-1 0,-1 2 1 16,-1 0-2-16,1 0 7 0,-4 2-7 0,1-1-12 16,-2 1 20-16,-1 0-4 0,1 2 4 15,1-2-1-15,1 1-12 0,0 1 1 0,1-2 3 16,5 2 0-16,-2-2 2 0,0-1-1 0,3 1 0 16,4 0 3-16,-1 0 3 0,2-1-6 0,4 1-4 15,2 0 7-15,-3-2-4 0,3 2 7 16,-2-2-7-16,4 1 6 0,-4 2-4 0,3-2 0 15,-1-1-1-15,4 0 3 0,-2 2-5 0,3-2-2 16,-2 1 6-16,21-3 1 0,-38 6 4 0,38-6-10 16,-30 4 4-16,30-4 2 0,-26 4-2 15,26-4-6-15,0 0 4 0,-22 1-14 0,22-1-24 16,0 0-39-16,0 0-52 0,0 0-68 0,0 0-83 16,0 0-56-16,-18 6 0 0,18-6-24 15,0 0-54-15,0 0-431 0,0 0 262 0,0 0 24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4:08.9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11740 10703 773 0,'-20'-15'338'0,"-2"3"-90"15,5-1-41-15,1 4-54 0,-2-3-36 0,4 5-29 16,-3-3-17-16,-2 2-19 0,0 1-12 16,1 1-15-16,-2-2 0 0,-4 1-16 0,3-1 9 0,-5 1-9 15,4-3-1-15,0 2 1 0,-1-1 5 16,-1 1-13-16,4-1 8 0,-4-3-4 0,1 2 5 15,0 1-1-15,0 2 0 0,-3-1-12 16,-2 0 20-16,5 1 18 0,-5-1 24 0,4 2 21 16,0 1-14-16,3-1 16 0,1 2 1 0,20 4 1 0,-28-8 2 15,28 8-14-15,-20-6-55 0,20 6 52 16,0 0-24-16,0 0-16 0,0 0 1 16,14-11-6-16,12 7 4 0,6 1-14 0,9-5 4 0,20-2-17 15,5-1 7-15,9 0-1 0,10-4 5 16,4 1 1-16,2-1-13 0,4-1-3 15,1 1 3-15,-3-2 7 0,2 2-1 0,-6 0 4 0,-2-3-7 16,-7 3-2-16,-4 2 1 0,-6-2 3 16,-11 3-7-16,-15 4 4 0,-7 3-1 0,-5-1 1 15,-10 1-24-15,0 0 45 0,-22 5-5 16,19-5 0-16,-19 5-6 0,0 0-4 0,-21-8 0 16,21 8 2-16,-51-2-2 0,17 2-7 0,-8 0-3 15,-19 4 15-15,-5 0-28 0,-7 2 32 0,-4 1-14 16,-4 3 4-16,-8-1-3 0,-6 1 3 0,-3 3-10 15,-1-1 1-15,-4 1 1 0,-4 1 2 16,4-1 6-16,-3 0 4 0,9 0 18 0,3 0 3 16,7-1-5-16,10 0 0 0,11-3 1 0,9-1-5 15,21-3 3-15,4 1 5 0,9-2-20 0,23-4 3 16,-22 5 5-16,22-5-1 0,24 3-6 16,1-3-1-16,13-6-4 0,20-2-8 0,9-1 9 15,10-3 0-15,7-3 14 0,11 0-29 0,3-5 10 16,8 2 1-16,27-7-2 0,-31 4-4 15,-1 0-2-15,-4-2 5 0,-4 2-1 0,-4 0 10 16,-11 4-8-16,-9 4 24 0,-12-1-51 0,-19 7 25 16,-8-1-2-16,-7 4-4 0,-23 4 11 0,0 0-6 15,14 6-5-15,-28 3-14 0,-11 5-90 16,-5 3-139-16,-13 6-78 0,-1-4-576 0,-5-2 285 16,13-4-38-16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4:09.7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14309 10282 810 0,'-69'-12'293'0,"4"4"-60"0,1 1-46 16,7-1-30-16,11 5-35 0,3-3-6 15,-1 2-19-15,2 2-23 0,3 2-5 0,-1-1-16 16,0 2-16-16,2 1 1 0,-1 0-17 0,4 0 5 16,-1 0-10-16,0 2 1 0,2-1-5 0,0-1-5 15,7 2 33-15,-1-2-43 0,5 0 10 0,23-2 24 16,-36 4 16-16,36-4 11 0,-28 1 13 15,28-1 9-15,0 0-5 0,0 0-13 0,0 0-12 16,0 0-35-16,0 0 27 0,42-7-11 0,-1 1 33 16,16 1-2-16,17-3 5 0,13 0 6 15,16-1-11-15,12 1-10 0,46-7-7 0,8 5-13 16,6 3 5-16,12-1-11 0,8 2-34 0,2-1 25 16,8 3-3-16,5-1 9 0,1 0-3 0,3 4-6 15,-3-3-6-15,3 4-4 0,-6 0 17 16,-2 0-15-16,-8 1 3 0,1 5-9 0,-12-2 7 15,-12 2-2-15,-10 0-3 0,-10-1 0 16,-43 1 4-16,-2-2-6 0,-3 0 6 0,-9 0-4 16,-7 1 0-16,-8-1 26 0,-14-2-30 0,-7 0 1 15,-19 1-1-15,-12 0-3 0,-1-1 5 0,-8-1-2 16,-22-1 5-16,26 3 4 0,-26-3-1 0,0 0-4 16,-16 5-1-16,-10-5-36 0,-6 2 49 0,-8-2-9 15,-13 2 0-15,-18-2-10 0,-14 0 11 16,-13 0-5-16,-10 0 7 0,-9 2-7 0,-43-2-2 15,-7 0 1-15,-1 5-3 0,-3-3 3 0,-9 2 1 16,-4-2 6-16,-4 4-5 0,-8-2-17 16,4 1 10-16,-2 1 0 0,-6 1 7 0,2 1 3 15,-2-2-11-15,6 0 7 0,3-5 4 0,5 5-10 16,4-2 3-16,8 0 21 0,3-2-28 0,9 0-1 16,41-2 1-16,2 2 4 0,2-2 3 15,12 0-2-15,3 2 5 0,15-2-1 0,9 2 1 16,27-2 17-16,7 0-13 0,8 0 17 0,10 0 1 15,26 0-5-15,0 0 2 0,0 0-7 16,49-6 7-16,19 0-10 0,16-2-1 0,18 1-7 16,53-5 7-16,8 1 21 0,12 1-34 0,10 1 6 15,9 2 4-15,7 1-2 0,-2 0-67 0,2 4-116 16,-6-2-123-16,-7 1-100 0,-6-1-472 0,-11-2 275 16,-9-2-1-16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4:11.2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19104 10405 791 0,'-32'-11'252'0,"3"2"-66"0,1-1-25 0,10 4-26 16,2 1 35-16,16 5-95 0,-22-10-14 0,22 10-9 16,0 0-5-16,0 0-10 0,18-11-5 0,-18 11 10 15,54-2 15-15,-19 2 22 0,10 0 5 0,8 0 1 16,19 0 3-16,10 2-8 0,13-2-3 15,12 1 2-15,7-1-2 0,45 5-5 0,6-4-5 16,8 3-18-16,12 0-3 0,5 2-15 0,8-1-2 16,6 3-6-16,6 0 8 0,4-3-12 0,2 5-20 15,-3-2 15-15,1 1-6 0,-5-1 6 16,-3 2 4-16,-3-5-13 0,-10 3 5 0,-9-5-10 16,-13 1 8-16,-10-2-12 0,-45 0 10 0,-2-4-3 15,-7 0 2-15,-4-2-3 0,-12-1 0 16,-6-3 1-16,-13 0-8 0,-7-1 4 0,-20 3-8 15,-7-1 9-15,-8-1 23 0,-3 0 13 0,-8 1 1 16,-4-1-8-16,-15 8-15 0,8-13 15 16,-8 13-14-16,-23-10-11 0,-1 6 9 0,-9 3-5 15,-9-1-5-15,-22 2-6 0,-9-3-1 0,-12 3-2 16,-11 3 10-16,-14-3-11 0,-13 2-39 0,-48-1 37 16,-5 3 3-16,-4-4 4 0,-8 2 5 0,0-2 19 15,-5 0-32-15,-2-2 2 0,3 1-2 16,-1-2 7-16,0 2 2 0,5 1 4 0,-1-5-2 15,5 2-5-15,9-1 0 0,5 2 5 0,4-2 6 16,6 2 4-16,37 1 0 0,3-1 0 16,0 0-1-16,1 2 51 0,11-2-44 0,10 0 9 15,13 0 7-15,18 0-2 0,21 0 12 0,7 2 18 16,12-2-10-16,27 2-5 0,-25-4-6 0,25 4-7 16,32-3-9-16,5-1-5 0,29-2-4 15,13 3-2-15,16-3-5 0,14 0-2 0,50 0 9 16,13 0-6-16,12 3 1 0,10 0-3 0,8 2-6 15,8 5 0-15,-2-1 10 0,8 3-6 0,-4 0-1 16,-2 1-8-16,-5 3 6 0,-6 1 11 16,-6 1-10-16,-8-1-3 0,-8 1 0 0,-10-1 6 15,-12 0-1-15,-10 1-9 0,-38-2 6 0,-6-3 1 16,-2 1 22-16,-6-2-11 0,-6-1-20 0,-8 1 4 16,-5-2 3-16,-9 2 2 0,-20-5-5 15,-3 1 0-15,-10-2 2 0,-3 0 3 0,-29 0 4 16,40 0 7-16,-40 0 23 0,0 0-24 0,0 0-7 15,-4-13-1-15,-20 7-5 0,-13 1 11 16,-17-5-5-16,-19 4-2 0,-12-1-4 0,-14 1 4 16,-15 1-8-16,-51-1 6 0,-8 0-4 0,-10 2-5 15,-8 0 7-15,-9 3 6 0,-10-2-7 16,-8 2-2-16,-2 1 1 0,-6 1-2 0,-3-1 5 16,-4 3-1-16,2-3-1 0,5 0-9 0,6 0 4 15,4 0 12-15,8 1-5 0,7-2-1 0,11 1-4 16,9-3-1-16,17 3 2 0,39-1 3 0,8-1 2 15,14-2-4-15,10 2 0 0,14-2 9 0,16 0 10 16,21 2 22-16,8-1 4 0,12-1-2 16,22 4-9-16,0 0-4 0,26-17-6 0,16 11-5 15,30-2-3-15,15 1 2 0,17-1 0 0,54 0-5 16,13-1 10-16,18 1-13 0,8 1-1 16,17-3-1-16,12 2-3 0,11 2-2 0,5 1-4 15,-1-2 11-15,4 4-5 0,4-4 1 0,-11 1-7 16,-5 0 3-16,-11 3 5 0,-6-3-8 0,-14 2 6 15,-20 0 1-15,-13 0-1 0,-55 2-1 16,-12 1 0-16,-13 1 3 0,-16 0-7 0,-24-2 0 16,-15 2 5-16,-6 2-1 0,-28-2-2 0,0 0 4 15,0 0-2-15,-58 3 0 0,7-1 0 0,-31 0-2 16,-15 0-2-16,-17 0 0 0,-47 2 0 0,-11 2 5 16,-6-3-3-16,-10-1-3 0,-9 2 3 15,-2 0-2-15,-4-1-3 0,-2 2 8 0,-3-1-3 16,1-1 2-16,8 3-7 0,6-4 1 0,7 2 4 15,14-3 11-15,14 4 0 0,43-10-3 16,12 5-4-16,10-4-2 0,14 3 6 0,31-1 0 16,10-2 2-16,16-1-2 0,22 5-1 0,24-18-27 15,28 5-48-15,27-4-50 0,20-2-56 16,54-6-44-16,16 0-58 0,10 2-52 0,9 0-71 16,-2 0-476-16,-7 2 275 0,-5 0 0 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4:45.162"/>
    </inkml:context>
    <inkml:brush xml:id="br0">
      <inkml:brushProperty name="width" value="0.05292" units="cm"/>
      <inkml:brushProperty name="height" value="0.05292" units="cm"/>
      <inkml:brushProperty name="color" value="#FF0000"/>
    </inkml:brush>
  </inkml:definitions>
  <inkml:trace contextRef="#ctx0" brushRef="#br0">18768 11813 973 0,'2'-23'573'0,"-2"4"-152"0,-2 0-5 0,-3 4-51 0,-1 0-49 15,0 3-69-15,6 12-36 0,-17-17-31 0,17 17-33 16,-28-8-17-16,28 8-19 0,-38 6-5 16,17 1-10-16,-6 5 6 0,0 3-4 0,-7 3-6 15,-5 6-2-15,-3 3-7 0,2 4-3 16,-3 5-5-16,-1 0-4 0,1 8 0 0,-1 1-11 16,0 7 4-16,-3 1-8 0,3 4 10 0,1 1-1 15,5-1-23-15,7-2 12 0,3 0-19 0,4-1 1 16,8-2-4-16,8-12-12 0,5-2 4 15,3 0-2-15,7-4-8 0,3 1 0 0,16 1-6 16,1-6 1-16,11-3 2 0,4-6 4 0,7-4-12 16,7-5-2-16,1-7 1 0,4-3 0 15,7-6 3-15,-5-3 4 0,1-7-11 0,-3-3 6 16,0-6-31-16,-7-5 41 0,-4-7-12 0,-3-3 2 16,-5-6-4-16,-4-3-1 0,-5-5 2 0,-5-3-1 15,-2-2 3-15,-5-3-1 0,-5-1 6 0,0 0-12 16,-6 4 13-16,-1 2-3 0,-9 11 3 15,-3 2-12-15,-1 2 2 0,-2 2 5 0,-4 4-4 16,-6 1-2-16,-2 6 4 0,-6 5-4 0,-1 3 2 16,-7 5-15-16,-4 7-20 0,0 3-41 0,-2 4-65 15,-2 5-118-15,2 3-127 16,2 8-104-16,2-1-57 0,7 0-555 0,1 6 308 0,5 2-253 16</inkml:trace>
  <inkml:trace contextRef="#ctx0" brushRef="#br0" timeOffset="382.51">18373 12774 468 0,'0'0'272'0,"2"15"-43"15,-2-15-35-15,0 0-17 0,0 0 18 0,0 0-25 16,14 8-5-16,-14-8 0 0,0 0 6 16,0 0 19-16,19-2 16 0,-19 2 10 0,0 0-6 15,0 0-26-15,0 0-9 0,0 0-64 0,0 0 25 16,19 4-5-16,-19-4 37 0,0 19-3 0,-2-4-3 15,0 2-24-15,-2 4-14 0,-2 4-11 16,-3 2-12-16,0 5-22 0,3-1-19 0,-2 3-5 0,0 4-10 16,-2 2-7-16,4-2-10 0,2 2-10 15,2 2-1-15,2-2-1 0,2 2-10 0,0 1-6 16,0-2-48-16,2 0-111 0,-4 0-118 0,-2-3-129 16,-2 1-83-16,-2-5-593 0,-7-4 308 15,-4-5-232-15</inkml:trace>
  <inkml:trace contextRef="#ctx0" brushRef="#br0" timeOffset="616.92">18260 12833 1586 0,'0'0'503'0,"-40"4"-107"0,40-4-77 0,-39 10-72 16,21-3-41-16,-8 3-20 0,-1 1-17 15,-5 4-27-15,0 4-24 0,-6 6-30 0,5 4-17 16,-1 1-19-16,1 5-5 0,9-1-5 0,4-5-10 16,-1 9-9-16,6-6 2 0,2 1-18 0,3-1-60 15,2-1-83-15,1-3-103 0,3 1-115 0,1-4-70 16,6-5-485-16,-3-2 287 0,6-5-43 16</inkml:trace>
  <inkml:trace contextRef="#ctx0" brushRef="#br0" timeOffset="833.44">18298 13087 1848 0,'0'0'532'0,"0"0"-106"0,0 0-106 16,0 0-74-16,0 0-31 0,0 0-45 0,0 0-20 15,0 0-9-15,15 21-23 0,6-12-20 0,6 3-17 16,11 1-14-16,17 2-14 0,5 3-13 15,1 1-3-15,7-1-20 0,-3 2-71 0,2-1-133 16,-6 2-166-16,-2 2-145 0,-8 0-517 0,-8 2 304 16,-19-9-173-16</inkml:trace>
  <inkml:trace contextRef="#ctx0" brushRef="#br0" timeOffset="1565.36">25861 12595 1466 0,'-34'-12'582'0,"1"3"-114"15,-6 1-104-15,3 3-102 0,-2 1-47 0,0 0-5 16,-3 4-7-16,3 0 4 0,1 4-3 16,1 1-38-16,2 5-22 0,-1 3-26 0,7 6-22 15,-11 8-22-15,7 6-14 0,4 1-11 0,1 4 6 16,6 2-29-16,0 2-8 0,4 2 2 16,6-8-6-16,3 2-6 0,4 0-3 0,4 0 4 15,6-2-2-15,6-1-3 0,10 3 1 0,1-9-1 16,15-1-6-16,4-5 0 0,5-8 2 15,-7-5-6-15,1-6-2 0,1-6-34 0,0-4 7 0,7-9-17 16,-5-8-14-16,-10-7 3 0,1-3 3 16,-11-7 9-16,-4-4 8 0,-8-7 5 0,-3-5 7 15,-9-3 6-15,-2-4 4 0,-3 2 3 0,-3 2 7 16,0 2 0-16,-8 6 4 0,0 5 5 16,-2 4-1-16,2 13 1 0,-5 1 3 0,-7 5-2 15,-2 4 7-15,-3 5-7 0,-5 3 3 0,-4 5-1 16,-1 4-3-16,-1 6-1 0,-1 4 3 15,-3 9-4-15,5 4-37 0,5 4-95 0,16 1-72 16,6 5-84-16,8 5-89 0,3 0-618 16,8 3 303-16,1-2-157 0</inkml:trace>
  <inkml:trace contextRef="#ctx0" brushRef="#br0" timeOffset="1884.42">25283 13216 1717 0,'0'0'546'0,"0"0"-102"16,0 0-94-16,0 0-78 0,0 0-27 0,0 0-27 15,0 0-31-15,0 0-28 0,0 0-33 16,0 0-21-16,0 0-27 0,-19 8-14 0,13 5-11 15,-7 5-9-15,-2 3-12 0,-1 3-5 0,-6 3-6 16,-8 11-8-16,-3 2-3 0,-3 2-2 16,0 2-4-16,-5 0 0 0,3 0-2 0,0-4-1 15,0 0 0-15,7-4 1 0,-1 1-4 0,11-13-29 16,3 1-64-16,2-6-96 0,5-2-87 0,0-5-104 16,11-12-94-16,-14 7-490 0,14-7 300 0,2-15-123 15</inkml:trace>
  <inkml:trace contextRef="#ctx0" brushRef="#br0" timeOffset="2118.42">25156 13236 1888 0,'0'0'621'0,"-29"-6"-127"0,29 6-133 15,0 0-64-15,0 0-21 0,0 0-41 0,0 0-29 16,0 0-41-16,0 0-30 0,0 0-29 0,4 19-19 15,19-6-35-15,7 8 8 0,16 8-8 16,5 5-12-16,2 4-3 0,2 6-10 0,0 2-11 16,0 2-1-16,0-1-56 0,-3-1-82 0,-2 2-95 15,-1-3-106-15,-1-1-143 0,-1-3-34 16,-3-5-523-16,-8-4 306 0,2-7-179 0</inkml:trace>
  <inkml:trace contextRef="#ctx0" brushRef="#br0" timeOffset="2991.52">24362 12919 476 0,'0'0'267'0,"0"0"-64"0,4-15-54 15,-4 15-26-15,16-10-26 0,-16 10-22 0,24-7-13 16,-24 7-14-16,28-8-13 0,-28 8-3 0,37-6-3 16,-37 6-12-16,31-4-5 0,-31 4-30 0,23-3 41 15,-23 3 38-15,0 0 35 0,0 0 37 16,0 0 43-16,0 0 26 0,0 0-12 0,21-4-33 16,-21 4-24-16,-17-6-13 0,17 6 2 0,-32-8-29 15,14 3 9-15,-4-1-12 0,-3 0 10 16,-3-2-26-16,-3 1 1 0,-7-1-10 0,-6 1-12 15,-16-3-9-15,-5 2 4 0,-6 1 9 0,-7-1 0 16,-2 1 7-16,-13-1-1 0,-3 2 6 16,-3-3 6-16,-2-3 12 0,-6 1 4 0,0-3 5 15,1 1-14-15,2 0 2 0,-2-3-17 0,5 3-12 16,-3-2-3-16,2 3-9 0,5 1-17 0,-3 1 6 16,3 5-5-16,-4 1-9 0,1 6-3 0,-4 4-7 15,-1 5-1-15,-1 4-3 0,-30 10 5 16,30-6-2-16,-23 8-5 0,32-4 3 0,2-2-5 15,2-2-1-15,6-2 1 0,6-2 0 0,9-1-2 16,9-5 2-16,19-3 2 0,3-2-1 0,9 0 0 16,7-2 4-16,2-1-7 0,23-1 4 15,-30 2-25-15,30-2-56 0,0 0-112 0,0 0-147 16,0 0-129-16,0 0-654 0,23-11 307 0,0 9-268 16</inkml:trace>
  <inkml:trace contextRef="#ctx0" brushRef="#br0" timeOffset="3687.84">19460 12698 794 0,'0'0'424'0,"-2"-14"-37"0,2 14-55 0,0 0-35 16,0 0-20-16,0-17-24 0,0 17-40 0,0 0-59 15,10-13-25-15,-10 13-28 0,24-8-10 0,-3 6 2 16,9-2 8-16,12 3 2 0,19-3-8 15,7 0-16-15,15 1-8 0,8-6-2 0,14 4-9 16,10-5-2-16,48-1-4 0,13-2-17 0,6-3-9 16,10 3 0-16,18-1-5 0,6 3-1 0,10 1-8 15,5-1-3-15,-1 3-4 0,-3 5 5 16,-11 1-6-16,-15 7-17 0,-15 1-32 0,-20 2-38 0,-51 3-31 16,-8 1-33-16,-14 5-12 0,-11 0-37 15,-10 2 8-15,-12 0 10 0,-8-2 27 0,-15-1 17 16,-5-3 25-16,-8-1 1 0,-4-3 29 0,-8 1-11 15,-12-10-46-15,0 0-102 0,0 0-424 16,0 0 174-16,-27 0 200 0</inkml:trace>
  <inkml:trace contextRef="#ctx0" brushRef="#br0" timeOffset="5016.62">22477 12686 535 0,'0'0'344'0,"-24"2"-81"0,24-2-36 15,0 0-7-15,0 0-26 0,-19-4-19 0,19 4-15 0,0 0-25 16,0 0-3-16,0 0-4 0,0 0-65 15,0 0 53-15,0 0-16 0,0 0-4 0,-17-5-10 16,17 5-18-16,0 0-4 0,0 0-1 0,0 0-9 16,-17 7 1-16,17-7-9 0,-17 10 7 15,17-10-57-15,-15 11 52 0,15-11-13 0,0 0-2 16,-14 12-9-16,14-12 6 0,0 0-22 0,0 0 0 16,0 0 0-16,0 0 0 0,0 0-8 0,0 0 0 15,27-8 3-15,-27 8 4 0,28-15-1 16,-14 5-4-16,-3 1-8 0,0-3-5 0,-3 1 12 15,2 0 7-15,-3-3-7 0,-7 14 5 0,7-21-8 16,-7 21 7-16,-2-25 3 0,2 25 7 0,-12-19 14 16,12 19 17-16,-18-17-3 0,18 17-6 0,-26-11-2 15,26 11 6-15,-36-6-5 0,36 6-1 16,-35 4-4-16,11-1 1 0,5 5 13 0,0 2-24 16,0 3 1-16,-1 1 0 0,2 1-7 0,5 0 2 15,0 2-2-15,3 0-7 0,3-1-3 0,3-1 7 16,4 0-6-16,4 0 20 0,3-3-24 15,3-3-7-15,5 1 8 0,-15-10-1 0,37 8 0 16,-37-8-2-16,48-6-1 0,-23-2 1 16,3-3-2-16,-3-1-7 0,-2-1 2 0,0-3 1 15,-5 0 5-15,-2-2-2 0,-2 0 4 0,-6 0-3 16,-2 1-6-16,-4-2 3 0,-4 3 7 0,0 1-2 16,-6 0-1-16,-6 2 2 0,0 3-1 0,0 1 11 15,-6 1-7-15,1 2 0 0,-4 3 0 16,-2 3 3-16,-1 0-1 0,3 3 7 0,-3 3-3 15,3 0-7-15,-2 3 62 0,3 3-60 0,1 1-2 16,7 0 4-16,-2 3 0 0,2-1-3 0,6 2 4 16,3-2-3-16,3 3 4 0,2-1-3 15,7-2-1-15,1-2 0 0,6-1 20 0,4-3-28 16,1-1 6-16,6-3-10 0,2-2 9 0,1-6-4 16,4 0 2-16,-3-5-2 0,-1-2-4 15,2-1-6-15,-7-2-1 0,1-3 9 0,-6-1-124 16,-1-2 148-16,-4 2-4 0,-3-2-7 0,-3 0 1 15,-3 2 0-15,-4 0-4 0,-2 2 2 16,-4 0 0-16,-3 1-5 0,-1 1 3 0,-4 3-3 16,0 1 3-16,-3 3-4 0,-2 2 0 0,19 4-2 15,-40-2 0-15,19 4 3 0,-3 4-2 0,3 1 1 16,-2 3-3-16,2-1 3 0,-1 5 0 0,4-1-2 16,3 2 0-16,0-2-2 0,2 3 0 15,7-1-23-15,0-1 25 0,2-1 8 0,4-13 0 16,2 27-1-16,-2-27-7 0,10 21 2 0,-10-21 1 15,27 13 1-15,-27-13-7 0,38 4 6 16,-14-6-6-16,1-4 8 0,-3 0-8 0,2-3 6 16,-4-3 3-16,3 1-7 0,-6-4-3 0,-2 1 8 15,-1-1-7-15,-2 0 3 0,-6-3 6 0,0 3-5 16,-2 0 6-16,-6 0-1 0,0 2-4 0,-4-1 0 16,-2 3 4-16,-4 1 1 0,-2 2-4 15,-1 3 4-15,-4 1-7 0,19 4 4 0,-43 2-3 16,18 2 4-16,2 2 1 0,-2 3 4 0,-1 4-7 15,5 1-2-15,-2 1-1 0,4 2 6 0,1 2-3 16,4-2 1-16,4 2-2 0,0 1 5 16,6-1 1-16,4-1-1 0,4 0-1 0,3-3 0 15,4-2-4-15,7-1 4 0,2-3-7 0,5-5 5 16,1 0-3-16,6-6 2 0,-1-2-3 16,-3-4 0-16,4-3 3 0,-5-2 1 0,-4-3-3 15,-2 0-1-15,-3-4 2 0,-8-1-2 0,-4 0 6 16,-2 1-12-16,-8-1 6 0,-4 0 6 0,-5 2 4 15,-6 1 1-15,-4 1 4 0,-5 6-2 0,-2-1-15 16,-3 3 15-16,-3 3 4 0,-4 2-6 16,-1 4-3-16,3 2 0 0,0 4-5 0,4 1-2 15,3 1-5-15,5 4-55 0,5-1-41 0,6 6-39 16,4-2-33-16,9 3-50 0,11-1-57 0,6 0-55 16,4-4-87-16,9 1-430 0,-2-5 263 15,4 0 20-15</inkml:trace>
  <inkml:trace contextRef="#ctx0" brushRef="#br0" timeOffset="5732.62">21954 11479 1049 0,'-4'-19'430'0,"-4"2"-41"0,2 2-56 16,-2-1-29-16,-2 5-10 0,10 11-35 16,-20-15-40-16,20 15-17 0,-31-2-17 0,11 8-16 0,-2 1-7 15,-2 5-9-15,-3 5 0 0,-3 0-6 16,2 4-19-16,-7 8-26 0,3-3-15 0,4-1-12 15,5-2-9-15,-3 4-25 0,6 0-8 0,0-3-5 16,4 3-3-16,2-1-11 0,4 1-1 16,4-2-53-16,4 0-65 0,0 0-74 0,6-4-69 15,4-1-98-15,0-2-25 0,6-3-34 0,-2-3-61 16,5-5-397-16,-17-7 269 0,32 6 8 0</inkml:trace>
  <inkml:trace contextRef="#ctx0" brushRef="#br0" timeOffset="6105.59">21744 11786 1165 0,'0'0'415'0,"6"-13"-62"15,-6 13-34-15,0 0-20 0,0 0-26 0,0 0-56 16,0 0-55-16,0 0-34 0,0 0-19 16,0 0-24-16,0 0-20 0,-10 12-8 0,10-12-14 15,-2 13-3-15,2-13-15 0,4 15-2 0,-4-15-3 16,8 17-3-16,-8-17-7 0,20 13 2 0,-20-13-8 15,29 6-41-15,-29-6 47 0,36 0-2 16,-12-3 7-16,-4-3-10 0,4-2-3 0,-5 1 5 16,-1-3-2-16,2-1-2 0,-5-3-2 0,0 3 0 15,-5-3 3-15,-1-3-3 0,-1 4-1 0,-2 0 3 16,-2-3 20-16,-4 16 26 0,4-24 24 0,-4 24 12 16,0-21 3-16,0 21 4 0,0-18 0 15,0 18-14-15,0 0-11 0,0 0-14 16,-2-19-13-16,2 19-6 0,0 0-16 0,0 0-1 15,0 0 1-15,0 0-5 0,8 19-4 0,-6-4-4 16,2 1 0-16,0 3 1 0,-2 2-12 0,0 0-34 16,2 2-79-16,-2 1-64 0,2 1-63 0,0-2-60 15,1 2-57-15,4-2-13 0,-3-4-543 16,0-4 289-16,1-2-59 0</inkml:trace>
  <inkml:trace contextRef="#ctx0" brushRef="#br0" timeOffset="6507.28">22358 11800 1196 0,'4'-15'406'16,"-4"15"-70"-16,0 0-3 16,2-16-19-16,-2 16-22 0,0 0-70 0,0 0-53 15,0 0-30-15,0 0-37 0,0 0-11 0,0 0-14 0,-18 13-24 16,8-1-4-16,4-1-12 0,-4 3-7 15,4 1-4-15,1-2-5 0,1 1-12 0,2 1 1 16,2-15-4-16,-2 27 8 0,2-27-6 0,2 20-3 16,-2-20 2-16,8 18-6 0,-8-18-2 15,19 9 8-15,-19-9-9 0,0 0 7 0,38-3-1 16,-21-3-7-16,-2-4 6 0,0 1-1 0,-1-3-1 16,0-1 6-16,-2-2-5 0,-2-1-3 0,2-1 4 15,-6 2 0-15,0 0 6 0,-4-3 30 16,-2 5-8-16,0 13 36 0,2-27 9 0,-2 27-2 0,0-21 0 15,0 21-7-15,-2-15-6 0,2 15-10 16,0 0-11-16,0 0-9 0,-2-17-11 0,2 17-8 16,0 0 3-16,0 0-2 0,0 0-3 0,-2 21-13 15,0-6-27-15,0 1-61 0,-2 3-62 16,2 2-46-16,0 0-53 0,2-1-50 0,0 4-54 16,2-3-26-16,2-4-482 0,-4-2 269 0,4-4 6 15</inkml:trace>
  <inkml:trace contextRef="#ctx0" brushRef="#br0" timeOffset="7099.49">22722 11840 1119 0,'8'-14'483'0,"-4"1"-124"0,-4 13-54 0,2-23-16 0,-2 23-14 16,0-17-13-16,0 17-74 0,0 0-38 0,-2-17-26 15,2 17-26-15,0 0-20 0,0 0-17 16,0 0-6-16,0 0-19 0,-10 19-6 0,10-19-7 15,-8 25-5-15,6-12 15 0,-1 0-22 0,1 1-7 16,0 1 1-16,0-2-1 0,0 1 3 16,2-14-1-16,-2 21-7 0,2-21 1 0,-4 15 1 15,4-15-5-15,0 0 7 0,-3 13-148 0,3-13 179 16,0 0-8-16,0 0 11 0,0 0-25 16,-6-13 3-16,6 13-8 0,-2-21 4 0,2 21-5 0,0-29 1 15,4 14-5-15,0-2 3 0,3-2-9 16,-1 2 7-16,3-3 3 0,1 4 2 15,0-2-11-15,2 1 6 0,-2 4-4 0,2-3-1 16,-1 5 7-16,0 1-13 0,-11 10 4 0,15-13 1 16,-15 13 3-16,0 0 1 0,25-4 1 15,-25 4-10-15,15 10 6 0,-15-10-1 0,12 21-1 0,-6-8 5 16,-3 3 0-16,-1 1 0 0,3 0 2 16,-3 0-7-16,-2 0 20 0,2 0-20 0,-2-2-6 15,0-15-7-15,2 25-13 0,-2-25-17 0,0 19-1 16,0-19 3-16,0 0 9 0,2 17 6 0,-2-17 8 15,0 0 6-15,0 0 32 0,0 0-43 16,0 0 13-16,-6-21 21 0,6 21-19 0,0-24 3 16,0 7 8-16,2 0-2 0,0-1 3 0,2 1-8 15,-2 0 3-15,4 2 9 0,-2-3-56 16,5 3 61-16,-3 2 6 0,3 1 4 0,0 3-12 0,1 0-11 16,-10 9 11-16,26-12-4 0,-26 12 2 0,25-2 4 15,-25 2-5-15,27 10-2 0,-18-1 2 16,1 4 1-16,-4 5-11 0,-2 1 21 0,-1 2-18 15,-6 2-1-15,1 2-25 0,-2-3-49 16,0 3-62-16,0 0-47 0,2-2-49 0,0 0-56 16,0-6-132-16,2-2-248 0,0-15 175 0,2 19 188 15</inkml:trace>
  <inkml:trace contextRef="#ctx0" brushRef="#br0" timeOffset="7585.88">23137 11744 942 0,'0'0'331'16,"9"-13"-31"-16,-9 13-37 0,0 0-35 15,6-12-2-15,-6 12-31 0,0 0 22 0,0 0-75 16,0 0-13-16,0 0-37 0,0 0-14 0,0 0-14 16,0 0-9-16,0 0-6 0,0 0 29 0,0 0 1 15,6 18 1-15,-6-18-21 0,2 23-49 16,0-10 36-16,0 0-4 0,0 2-10 0,0 1-8 15,0 1-6-15,2 0 1 0,1-2-5 0,2 2-16 16,-3-1-51-16,0-3-104 0,0 0-112 0,-4-13-75 16,6 12-547-16,-6-12 281 0,0 0-19 15</inkml:trace>
  <inkml:trace contextRef="#ctx0" brushRef="#br0" timeOffset="7898.73">23105 11470 815 0,'0'0'353'0,"0"0"-92"0,-2-17-54 0,2 17-53 0,0 0-16 16,0 0-28-16,0 0-22 0,-13 17-8 0,13-17-20 16,-6 21-14-16,6-21-13 0,-3 24 1 15,3-24-10-15,5 27-2 0,-1-14-6 0,-4-13 1 16,11 21-13-16,-11-21-6 0,13 16 19 0,-13-16-23 15,16 9-11-15,-16-9 6 0,0 0 9 0,0 0-5 16,22-5 7-16,-22 5-5 0,8-14 8 16,-8 14 1-16,4-19 12 0,-4 19 34 0,-4-23-43 15,4 23 13-15,-6-22 13 0,6 22 1 0,-8-22-7 16,8 22 0-16,-16-13-7 0,16 13-15 16,-16-10 11-16,16 10-15 0,0 0-47 0,-22 6-75 15,22-6-57-15,-11 14-45 0,11-14-394 0,-2 25 173 16,2-25 238-16</inkml:trace>
  <inkml:trace contextRef="#ctx0" brushRef="#br0" timeOffset="8467.79">23277 11899 908 0,'-2'19'441'0,"2"-19"-54"0,0 0-116 0,-7 15 55 16,7-15-28-16,0 0-21 0,0 0-66 0,0 0-40 15,0 0-37-15,0 0-22 0,0 0-24 0,0 0-23 16,0 0-17-16,21-4-6 16,-6-2-55-16,0-1 54 0,2-2-17 0,3-5 8 0,2 1-18 15,1-2 2-15,-1-4-7 0,3-5 1 0,-4 0-7 16,7-9 3-16,-7 3-2 0,2-12-2 16,-6-2-6-16,2-2 7 0,-6 0-5 15,-7 7 5-15,2-1-3 0,-3-2 0 0,-5 5-2 0,0-1 2 16,-2 2 0-16,-1 4 2 0,-3 1-3 0,2 6 4 15,-2 2 2-15,0 4 1 0,-2 2 2 16,2 4 4-16,6 13-12 0,-10-18 1 0,10 18-1 16,0 0 5-16,-17 8-5 0,8 8 4 0,3 2 0 15,-4 9 2-15,3 2 5 0,1 7 2 0,0 2 13 16,2 2 3-16,-1 4 1 0,1 1-6 16,4 1-3-16,0-1-8 0,0 0 4 15,4-3-5-15,1 0 3 0,1-4-7 0,0-1-6 0,2-5 1 16,3-2 1-16,0-5-1 0,0-2 8 15,-1-4-9-15,2-5 4 0,2-5 0 0,-14-9-6 16,25 6-9-16,-25-6 4 0,29-14-15 0,-14 1-3 16,-3-4-2-16,2-4 4 0,-4 0 2 0,-2-4 4 15,-1 0 6-15,-1 0 0 0,-1 1 1 16,-1-1 4-16,0 4-1 0,-2 0 5 0,0 2-28 16,0 0 53-16,3 4 5 0,-5 15 3 0,2-21-7 15,-2 21-3-15,4-14-7 0,-4 14-3 0,0 0-2 16,0 0-5-16,0 0 2 0,14 8-2 15,-14-8 0-15,12 23 0 0,-10-10 2 0,0 3-9 16,0 0-3-16,2 2-3 0,-4-1-30 0,0-2-77 16,2 1-100-16,-2-3-69 0,0-13-64 0,0 21-91 15,0-21-394-15,0 0 254 0,0 0 37 16</inkml:trace>
  <inkml:trace contextRef="#ctx0" brushRef="#br0" timeOffset="8816.25">23717 11376 953 0,'0'0'433'0,"-9"-19"-83"0,9 19-73 0,-8-13-15 16,8 13-49-16,0 0-29 0,0 0-45 0,0 0-29 16,0 0-20-16,-19 6-13 0,19-6-29 0,-6 17 6 15,6-17-7-15,-2 21-16 0,2-21-11 0,0 24-11 16,0-24 5-16,4 25 2 0,-4-25-9 15,6 21 5-15,-6-21-11 0,14 17-1 0,-14-17-13 16,13 8 5-16,-13-8-26 0,0 0 30 0,22-5-7 16,-22 5 2-16,14-18 1 0,-8 6-5 15,-1-3 8-15,0 0 4 0,-3 0-5 0,-2 0 6 16,0-2 0-16,-2 1 10 0,-3 3-2 0,-2-2-1 16,1 3 20-16,-2 1 7 0,-3 3-8 15,11 8 1-15,-23-9-15 0,23 9 4 0,-27 3-4 16,11 3-1-16,2 4-13 0,1 1-36 0,0 2-59 15,3 5-47-15,1 1-56 0,5 0-60 0,2 0-56 16,4 0-367-16,0-2 180 0,7 2 178 16</inkml:trace>
  <inkml:trace contextRef="#ctx0" brushRef="#br0" timeOffset="9052.66">23869 11437 1012 0,'8'-17'545'0,"-1"2"-118"16,0 2-60-16,-7 13-21 0,8-23-20 16,-8 23-59-16,8-15-37 0,-8 15-47 0,0 0-53 0,6-14-10 15,-6 14-22-15,0 0-25 0,0 0-9 16,17 15-18-16,-10-3-7 0,-1 3-8 0,-1 2-9 16,1 4 28-16,0 0-38 0,0 4-4 15,-4 2-2-15,0-1-4 0,0 3-9 0,-4-1-54 16,0 1-60-16,0 0-96 0,0-5-71 0,-4 3-54 15,-2-6-67-15,4-2-475 0,-1-5 281 16,-1-1-12-16</inkml:trace>
  <inkml:trace contextRef="#ctx0" brushRef="#br0" timeOffset="9485.41">23881 11704 847 0,'-4'-15'425'0,"0"0"-52"0,0 2-78 15,0-1-24-15,4 14-14 0,-6-21-6 0,6 21-25 16,-4-15-50-16,4 15-36 0,0 0-31 0,-5-14-25 15,5 14-15-15,0 0-17 0,0 0-6 16,0 0-11-16,13 10-7 0,-13-10-11 0,21 11 7 16,-21-11-9-16,25 12-1 0,-25-12-7 0,32 9-1 15,-32-9 0-15,29 8-8 0,-29-8 3 16,26 2 1-16,-26-2-1 0,23-2 4 0,-23 2-5 16,20-11-4-16,-20 11 10 0,14-19 4 0,-6 7-10 15,-3-3 1-15,0 0-2 0,-1 0 18 0,-2-3 8 16,-2 1 24-16,2 0 13 0,-2 0 4 0,0-1 0 15,0 3-5-15,0 0 6 0,0 15-2 16,0-25-5-16,0 25 10 0,0-17-10 0,0 17-9 16,0 0-17-16,0-15-2 0,0 15-7 15,0 0-5-15,0 0-7 0,4 15 0 0,-2-2-5 16,0 6 2-16,2 6-3 0,-2 2-4 0,2 6 4 16,1-1-4-16,-1 4 2 0,3 2-5 0,-1 2 5 15,2 12-5-15,3-3-3 0,-3-1-10 0,1-8 16 16,-5 0-4-16,-1 2-4 0,-1-2-5 0,-7-2-30 15,-4-1-46-15,-1-3-55 0,-7-4-37 16,-2-3-24-16,-4-2-15 0,-3-4 0 0,1-8 18 16,-3-2-1-16,4-5 17 0,-4-6-19 0,4-6-12 15,3-5-23-15,2-8-102 0,2-8-248 0,3-5 170 16,3-4 266-16</inkml:trace>
  <inkml:trace contextRef="#ctx0" brushRef="#br0" timeOffset="9748.42">24328 11258 1886 0,'0'0'633'0,"0"0"-118"0,0 0-118 16,0 0-64-16,0 0-58 0,18-5-46 0,-18 5-33 16,24 3-27-16,-4 3-23 0,3 3-28 0,0 5-16 15,5 3 11-15,-1 2-57 0,5 11-5 16,-2 3-11-16,-5 5-7 0,-5 4-7 0,-4 2-10 15,-3 5 0-15,-9-9-8 0,-6 6 2 0,-4 11-3 16,-7 1-19-16,-7-3-6 0,-6 2-20 16,-9-2-58-16,-13 1-46 0,-9-3-46 0,-30 14-41 15,-6-4-31-15,-11-6-22 0,-10-6-20 0,-9 3 4 16,-4-4-6-16,-4-5-17 0,2-5-51 0,1-5-360 16,27-15 204-16,4-6 132 0</inkml:trace>
  <inkml:trace contextRef="#ctx0" brushRef="#br0" timeOffset="10399.86">21469 11433 809 0,'-8'-19'346'15,"-10"2"-79"-15,0 2-42 0,-10 2-47 16,-4 1-28-16,-3 3-13 0,-8 5 8 0,-3 0-34 16,-18 6-5-16,1 4 3 0,-6 3-13 0,2 9 10 15,-3 3-3-15,7 3-27 0,-1 4 27 0,7 7-1 16,2 3-12-16,9 4-19 0,5 2 4 0,5 4-6 15,6 0 1-15,12 3-9 0,6-1-7 0,12-5-5 16,12 9-2-16,8-3 2 0,16-1 0 16,15-7-10-16,17 0-4 0,13-5-11 0,31 2-6 15,-11-18-4-15,41 3-6 0,2-5 7 16,6-7-3-16,1-6-7 0,-31-5-5 0,-1-2-62 16,-1 0-100-16,-6-2-138 0,-3-2-118 0,-16-5-498 15,-9 0 288-15,-14-1-52 0</inkml:trace>
  <inkml:trace contextRef="#ctx0" brushRef="#br0" timeOffset="10851.86">21950 12250 698 0,'-41'7'257'0,"3"3"-51"16,0-2-11-16,0 1-24 0,6 1-9 15,1-1-47-15,1-1-12 0,6-3-23 0,3 1-8 0,7 0-19 16,14-6-6-16,-26 9-16 0,26-9 2 0,0 0-16 15,-8 10 0-15,8-10-4 0,28 4 10 16,-2-8 0-16,15-2 10 0,25-5 10 0,13-4 18 16,18-4 16-16,38-12 10 0,13-1-6 0,8-7 45 15,9-1-34-15,9 0-48 0,-1 0-9 16,-1 2-5-16,-2 2-8 0,-8 0 9 0,-11 3-10 16,-12 5-13-16,-10 1 1 0,-40 8-6 0,-6 2 18 15,-6-1-20-15,-10 1 1 0,-10 2-4 16,-17 4 12-16,-6 1 9 0,-6 2 28 0,-7 1 28 15,-2 1-1-15,-8-2-7 0,-11 8-7 0,10-11-12 16,-10 11-23-16,0 0-38 0,-30-7-52 16,30 7-61-16,-39 0-80 0,11 1-75 0,2 1-117 15,-1-2-322-15,-5 2 199 0,4 2 142 0</inkml:trace>
  <inkml:trace contextRef="#ctx0" brushRef="#br0" timeOffset="11318.17">22318 12408 674 0,'-49'15'308'0,"11"-3"-47"0,6-3-14 16,5-1-20-16,-1 0-29 0,7-1-24 0,2-1-23 15,19-6-22-15,-28 9-27 0,28-9-22 0,-19 6-21 16,19-6-8-16,0 0 13 0,0 0 8 16,0 0 12-16,22 9-1 0,5-10-18 0,11-5-1 15,25-5-1-15,14-3 7 0,11-5 11 0,44-8 6 16,7-3 3-16,12-2 1 0,5-3-3 0,3-5-19 16,7 0-20-16,-4-2 9 0,-5-2-16 15,1 0-8-15,-9 3-12 0,-11 0 4 0,-15 5-9 16,-35 10-5-16,-3-5 2 0,-7 2 22 0,-8 3 15 15,-7-1 18-15,-7 4 9 0,-8 2 4 16,-13 6 6-16,-4 1-1 0,-6 3-2 0,-2 0-9 16,-5 1-21-16,-2 4 6 0,-16 6-7 0,24-11-19 15,-24 11-3-15,17-6-11 0,-17 6-1 0,0 0 7 16,14-8-18-16,-14 8-5 0,0 0-5 0,0 0 1 16,0 0-9-16,0 0-16 0,20 8-21 0,-20-8-13 15,0 0-23-15,0 0-9 0,0 0-21 16,6 12-26-16,-6-12-24 0,0 0-33 15,-8 11-81-15,8-11-55 0,-20 8-25 0,20-8-154 0,-27 6-246 16,27-6 217-16,-38 11 108 0</inkml:trace>
  <inkml:trace contextRef="#ctx0" brushRef="#br0" timeOffset="41011.37">3026 4828 337 0,'0'0'243'16,"0"0"-32"-16,-22 4-41 0,22-4-22 0,0 0-4 15,0 0-11-15,0 0-12 0,0 0 5 0,0 0-33 16,-24-6 2-16,24 6-2 0,0 0-7 16,0 0 18-16,-13-8-3 0,13 8-11 0,0 0 14 15,-13-11-16-15,13 11 6 0,0 0-16 0,-10-11 3 16,10 11-15-16,-9-10 5 0,9 10-17 0,-8-13 1 16,8 13-9-16,-8-14-3 0,8 14-8 0,-12-15 2 15,12 15 0-15,-12-15-4 0,12 15-5 16,-14-18-5-16,14 18-11 0,-20-15 3 15,20 15-12-15,-23-15 17 0,10 8-21 0,-2-1 12 0,-1 2-11 16,-2 1 9-16,0-1-7 0,-1 0 15 16,-3 4-42-16,-1-2 41 0,0 2-8 15,-3 1 19-15,-1-1-27 0,1 0 5 0,26 2-4 0,-50 0 16 16,27 2-25-16,-3 0 19 0,2-1-7 16,1 3 5-16,2 0-16 0,0 2 15 0,-3 1-13 15,4-1 28-15,-2 3 3 0,-1 1-36 0,1 0 11 16,2 1 0-16,-1-2-1 0,-1 3 1 0,2 0 48 15,0-1-56-15,2 2-2 0,-2 1 18 16,3-1-21-16,-2 2 33 0,2-2-29 0,1 3 11 16,-2 1-1-16,2-2 10 0,1 4-17 0,0-4 18 15,0 1-14-15,1 3 7 0,0-4-4 0,2 5 4 16,1-4-4-16,-2 2 7 0,5 3-10 0,-3-3 21 16,5 2-17-16,-2-1 12 0,2 0-23 15,-4 2 21-15,6-2-10 0,-2 2 9 0,2 0-10 16,2-2 13-16,-2 0-18 0,2-2 15 0,2 2-9 15,2 1 11-15,0-4-14 0,2 2 12 0,0-3-10 16,4 0 17-16,1 2-19 0,4-1 13 16,-1-1-4-16,5-2 8 0,1 2-15 0,0-1 14 15,4 3-13-15,1-2 11 0,0 0-15 0,4-1 7 16,-1 3-14-16,0-2 10 0,1 0-7 16,1 1 12-16,1-3-3 0,-1 4 0 0,2-2-1 15,2-1 9-15,-1-1-20 0,3-1 8 0,0-1 4 16,2 0-9-16,1-1 7 0,-1-2 2 0,3 1-3 15,-3-3-1-15,2 2-8 0,-2-1 17 16,-1-1-2-16,-1-2 19 0,1 1-45 0,-1 1 25 16,-3-4-10-16,1 4 12 0,-2-4-6 0,0 1 1 15,-3 0 1-15,2-3-2 0,0 3-3 0,1 1-1 16,0 0 10-16,2-4-8 0,-1 1-3 0,4 2 5 16,1-3 3-16,-2 0-4 0,1 0-6 15,3 0 0-15,0 0 14 0,1 0-11 0,-1 0 13 16,-2 0-11-16,2 0 5 0,-3 0-7 0,0 0-3 15,-1 0 5-15,-2 0-1 0,-1 6-1 16,-3-6-32-16,0 0 40 0,-4 1 6 0,0 1-3 16,-24-2-1-16,43 2-5 0,-43-2-3 0,44 2-2 15,-44-2 6-15,42 4-2 0,-42-4-8 0,47 0 7 16,-47 0-3-16,53-2 1 0,-27 2 5 16,6-2 0-16,-2 2 0 0,2 0-4 0,2-2 0 15,-2 2 0-15,2-2 3 0,-2 0 0 0,3 1-6 16,-3-2-12-16,0 0 23 0,0 3-3 15,1-4-6-15,-1 0 3 0,0 0 3 0,-1 1-4 16,1-3 1-16,0 2 2 0,0 0-6 0,1-2 2 16,-3 2 0-16,4 1 4 0,-2-3-4 0,4 2 6 15,-4 1-10-15,2-3 10 0,0 2-5 0,-1 0-3 16,-1 0 1-16,0 1-1 0,0 0 0 0,-1 2 8 16,-3-3-11-16,4 4 6 0,-3 0-3 15,-1-2 3-15,2 2 31 0,-1-2-34 0,-1 0 2 16,2 2-6-16,-3 0 8 0,0-2 2 0,0 2-4 15,1-2-4-15,0 0 4 0,1 0-6 16,-5 0-1-16,3 2 3 0,-1-3 7 0,1 1 0 16,0 0-4-16,-3-2-1 0,3 0-2 0,1-2 8 15,-2 3-3-15,1-5-6 0,-2 3 9 0,0 1-2 16,1-4-2-16,-2 0 0 0,1 1 1 16,-2-1 2-16,0 0-1 0,-1-1-6 0,-1 1 9 15,-2-3-4-15,0 1 0 0,-1-3-4 16,0 1-3-16,1-1-1 0,-4-2 10 0,2-3-6 15,-3 3 4-15,-1-2-2 0,0 0-2 0,-3-4 6 16,1 2-4-16,0-2 0 0,-5 4 4 0,2-4-7 16,-3 2 4-16,-1-2-5 0,0 2 7 0,-4 0-8 15,0 2 4-15,-4-2 2 0,0 1-2 16,-5 0 2-16,1-2 2 0,-5 1 8 0,-4 2-9 16,-5-2 4-16,0 0-5 0,-6-2 3 0,-1 4-8 15,-14-6 11-15,3 2-10 0,-4 2 11 0,-3 0-9 16,-1-1 6-16,-6 2-5 0,-7 0-2 15,2 2 5-15,-3-2-2 0,-5 1 1 0,-2 2 2 16,-2-1-1-16,-7-1 16 0,-3 0-23 0,-4 2 8 16,-2-1 20-16,-1 1 19 0,-1 2 4 0,-4 2-3 15,2-1 3-15,-2 1-10 0,2 1-4 0,4 0-1 16,0 1-20-16,0 3 4 0,2-1 0 16,3-5-3-16,1 5-15 0,3 1 8 0,2-2-5 15,2 2 1-15,-1 3-3 0,6-3 9 0,1 0-9 16,1 4 2-16,1 1-1 0,3-3 15 15,14 4-15-15,-2 0 0 0,0 0-4 0,2 0 4 16,0 0-35-16,5 0 45 0,2 0-10 0,-1 0 2 16,7 0-7-16,1 1 10 0,5 2-12 0,0-2 5 15,3-1-2-15,27 0 6 0,-46 0-2 0,46 0-4 16,-41 0-2-16,41 0 5 0,-38 0-8 0,38 0 6 16,-34 2-2-16,34-2 5 0,-32 3-12 0,32-3 13 15,-31 3 0-15,31-3 0 0,-30 0-6 16,30 0 12-16,-32 6-12 0,32-6 3 0,-29 2 2 15,29-2 1-15,-26 0-2 0,26 0 6 0,-24 4-10 16,24-4 11-16,0 0-13 0,-24 1 25 16,24-1-22-16,0 0 2 0,0 0 2 0,0 0-2 0,0 0 11 15,0 0-16-15,-22 2-7 0,22-2 20 0,0 0-18 16,0 0 5-16,0 0 0 0,0 0 6 16,0 0-11-16,0 0 5 0,0 0 4 0,0 0 8 15,0 0-5-15,0 0-4 0,0 0-9 0,0 0 20 16,0 0-9-16,0 0-3 0,0 0-6 15,0 0 8-15,0 0 1 0,0 0-6 0,0 0 0 0,0 0 4 16,0 0-5-16,0 0 3 0,0 0 1 16,0 0 2-16,0 0-9 0,0 0 15 0,0 0-10 15,0 0 11-15,0 0-9 0,0 0 2 0,0 0-9 16,0 0 16-16,0 0-27 0,0 0 10 16,0 0-67-16,0 0-115 0,15-7-142 0,-15 7-160 0,17-10-336 15,-17 10 255-15,17-6 34 0</inkml:trace>
  <inkml:trace contextRef="#ctx0" brushRef="#br0" timeOffset="53195.68">18061 5013 245 0,'0'0'160'0,"-15"-13"-37"16,15 13-39-16,-10-14-14 0,10 14-15 15,-9-13-31-15,9 13 9 0,0 0 4 0,-4-17-18 16,4 17-6-16,0 0 5 0,0 0 1 0,-4-17-13 16,4 17 4-16,0 0-13 0,0 0 6 0,0 0-59 15,0 0 69-15,0 0 1 0,0 0-8 16,0 0 1-16,0 0-18 0,0 0 20 0,0 0 1 16,-13-12-4-16,13 12 1 0,0 0-9 0,-17-6 10 15,17 6-14-15,0 0 1 0,-26-3 6 16,26 3-2-16,0 0 12 0,-33 0-13 0,33 0 4 15,-32 5 0-15,8-3 3 0,4 4-4 0,-6 2-2 16,1-3 6-16,-5 3-3 0,2 0 13 0,1 1-22 16,-1-1 3-16,2-1 0 0,0 1 1 0,-2 0-1 15,5 1 6-15,-3-1-2 0,3 2 5 16,2-3-7-16,2 1 4 0,-3-2-4 0,6 1 4 16,-1 2-5-16,2-1 1 0,0 2 0 0,3-3 2 15,-1 3-10-15,0 0 20 0,1-1-10 16,-2 4-4-16,2 1 3 0,2-1 2 0,-3 0 4 15,-2 2-4-15,2 1-1 0,3-1 0 0,-3 0-2 16,2-1 7-16,1 1-8 0,2-2 10 16,1 1-14-16,-2 1 13 0,1-2-10 0,2 0 32 0,4 1-41 15,-1-1 15-15,3-13-16 0,0 29 12 0,0-29-1 16,5 25 1-16,-1-12 2 0,0-2 7 16,0 1-7-16,5 1 2 0,0-1-13 0,-1-1 13 15,0 2 0-15,5 1-2 0,0-1 2 16,-1-1 1-16,5 1 1 0,0 0 6 0,0-1-12 15,5-1 7-15,-4 5-2 0,2-5-2 0,-1-1-1 16,6 1-4-16,-6 0 8 0,5-1-8 0,-4 3 11 16,4-5-10-16,-1 3 3 0,3-3 0 15,-1 2 1-15,3-5 4 0,-4 3-1 0,2-3 12 16,2 3-16-16,-5-2 0 0,5-1 35 0,-3 1-42 16,0-2-1-16,0 1 5 0,1 1-1 15,0 0-5-15,-3-2 6 0,2 2 7 0,0-1-9 16,1-1 12-16,-1 2-6 0,-3-2 1 0,3-2 19 15,-2 1-27-15,5-1 4 0,-1 0 2 0,1-2-3 16,2 2 3-16,-3 0-3 0,5-4 1 0,0 2 2 16,-3-2 3-16,3 2-3 0,2 0 6 15,-2-2-69-15,-1 0 69 0,1 1 5 0,2-1 5 16,-3 2-13-16,-1 0-3 0,0-2 6 0,-3 2-2 16,-1 0 0-16,2 0-1 0,-28 0-2 15,50 0 2-15,-50 0-4 0,53-4 8 0,-27 4-1 16,1 0-11-16,3-2 5 0,-1 0-4 0,1-1 7 15,2 3-4-15,2-3 2 0,-3 0 3 0,1-1 1 16,2 2-3-16,-2 0 0 0,-3 0 5 16,1 0-11-16,0 0-19 0,-7 1 26 0,2-2 2 15,-25 3-3-15,45 0 1 0,-45 0-3 0,36-3 3 16,-36 3-3-16,33 0 1 0,-33 0 6 0,30 0-3 16,-30 0-24-16,34 0 28 0,-34 0 7 15,36-4-12-15,-36 4 4 0,42-4-4 0,-19 2 0 16,5 0 0-16,-1-1-5 0,3 0 2 0,0 2 3 15,-3-1 2-15,3 0-18 0,-2 0 14 0,-1 2-1 16,-1-4 0-16,-26 4-7 0,50 0 10 16,-50 0 1-16,45-2-1 0,-23-2 41 0,-22 4-52 15,43-2 1-15,-43 2 5 0,42-5-1 0,-20 3 5 16,-4-2-1-16,4 2-2 0,-3-3-6 16,0 2 11-16,0-2-1 0,2-1 38 0,-2 2-48 15,0 1-3-15,1-3-1 0,-2 2 8 0,2-2-3 16,-2 0 6-16,-18 6-9 0,35-7 24 0,-21 1-18 15,-14 6-1-15,30-10 1 0,-30 10 1 16,25-11 4-16,-25 11 1 0,24-14-5 0,-24 14 6 16,22-15 6-16,-22 15-11 0,20-15 12 0,-20 15-2 15,21-19 1-15,-21 19-11 0,15-19 16 0,-9 5-12 16,-6 14 11-16,9-20-1 0,-5 6 30 16,-2-1-40-16,2 0 0 0,-4-2-10 0,0 0 15 15,-2-3-22-15,-2 1 20 0,2-2-6 0,-7-1-6 16,3 1 9-16,-2-4 1 0,-8 4-1 0,2-4 7 15,-1 2-17-15,-6-2 1 0,-2 1 2 16,-9-3 1-16,-8 0-3 0,-3 0 3 0,-3 5 5 16,-9-3-9-16,-9 6 9 0,-5 2-3 0,-10 1-5 15,-4 3-21-15,-3 0 29 0,-5 3-1 16,0-2-2-16,0 3-6 0,-2 0 8 0,2 3-2 16,2-2 3-16,2 3-10 0,2 3-11 0,1 0 4 15,-1 0-1-15,4 6 3 0,-1 3 0 0,3 3 5 16,1 1-4-16,0 3 6 0,6 3-11 15,4-2 9-15,4 4-5 0,7 0 7 0,5 0-7 16,5 6 8-16,9-2-13 0,8-4-76 0,9 2-163 16,2-2 64-16,4-5 50 0</inkml:trace>
  <inkml:trace contextRef="#ctx0" brushRef="#br0" timeOffset="54409.34">21869 5191 196 0,'-12'-14'170'0,"0"3"-27"15,0-3-39-15,2 3-21 0,1-1-9 16,2 1-37-16,7 11 3 0,-12-21-6 0,12 21-7 15,-11-18-5-15,11 18-7 0,-6-16-5 0,6 16 0 16,-8-15-3-16,8 15-1 0,-7-12 11 16,7 12-11-16,-13-12-5 0,13 12-1 0,-14-9 3 15,14 9-12-15,-24-8 14 0,24 8-4 0,-31-13-1 16,31 13 6-16,-38 2-3 0,12 0-1 16,1 0 14-16,-3-2-17 0,2 3-1 0,-3-1-2 0,-1 0 0 15,0 2-6-15,2 0 10 0,-2-1 5 0,0 3 1 16,1-2-10-16,-1 4 5 0,4-2 1 15,-1 1-5-15,-1 3 9 0,3-1-14 0,-3 2 13 16,5 3-5-16,-2 2 17 0,1-1-20 0,1 4-11 16,2-1 19-16,0 6-2 0,3-2-3 15,2 5-1-15,1 0 12 0,2 1-11 0,0 5 19 16,5-5-15-16,0 5 8 0,4-3 2 0,0 1 4 16,4-1-2-16,0 1-2 0,2-2 2 15,2-3 6-15,2-3-1 0,2 2 19 0,3-2-22 16,2-4-9-16,2 0 4 0,1-2 5 0,4-1-3 15,0-3-1-15,6-2 3 0,1-3 5 16,1 0-10-16,6-1 1 0,0-5 3 0,3 0 0 16,4-2-2-16,-1-4 2 0,5 0-12 0,-1-2 4 15,11-5 1-15,3 0 1 0,-6-7 0 0,5 5-4 16,-6-6 4-16,-2 2-10 0,0-2 0 16,-5-4-3-16,-1-2 3 0,-6 1-3 0,-1-6 6 15,-2 2 0-15,-4-2-5 0,-7 1 1 0,-1 0-1 16,-8 1-3-16,1-5-2 0,-4 3 5 0,-3-4-4 15,-6 3 5-15,-2-1 4 0,-2-2-10 0,-6 1 0 16,-5-1 4-16,-6 3-7 0,-7-5 8 16,-5 2-2-16,-7 3-2 0,-4 8-7 0,-7-2 5 15,-5 4-13-15,-7 6 2 0,0 3 3 0,-5 5 1 16,-3 2-8-16,-1 5 8 0,2 3-6 16,0 5 11-16,7 3-9 0,3 6 8 0,6 2-3 15,7 5 1-15,9 2 3 0,5 6-4 0,11-5-65 16,6 1-249-16,6-3 97 0,0 2 47 15</inkml:trace>
  <inkml:trace contextRef="#ctx0" brushRef="#br0" timeOffset="56243.39">23588 4975 446 0,'0'0'172'16,"-22"-14"-21"-16,22 14 26 0,-23-13-92 0,10 4-5 16,13 9-28-16,-23-12 0 0,23 12-24 0,-19-9-1 15,19 9-2-15,-27-10-1 0,27 10-13 0,-28-8-3 16,28 8 4-16,-36-4 16 0,36 4-30 15,-47-1-2-15,22 1 7 0,-7 1 8 0,2 2-15 16,-3 0 1-16,-3 3 6 0,0-2-3 16,2 2 1-16,0-1-4 0,3 3 6 0,-3 0-6 0,4-1 3 15,-1-1 2-15,-3 3-2 0,4 1 6 16,0 0-5-16,1 1 5 0,1 0-1 0,1 1-2 16,-3 3 0-16,2-2-3 0,-1 3 0 15,-1 1 9-15,2-2-8 0,1 3 6 0,-3-2 2 16,4 4-39-16,2-4 46 0,0 2-5 0,-1 3-5 15,1-2 4-15,2 0-2 0,0 0-1 0,1 0 2 16,2 0-5-16,0 2 6 0,5-2-4 16,-2 0 1-16,4 2-4 0,1-4 8 0,0 2-2 15,1 1-6-15,-1-3 1 0,5 2 0 0,0-2-1 16,0 0 1-16,-2 0-2 0,6 0 5 0,-2-1-7 16,4-1 7-16,0 0 0 0,2 0 0 15,2 0 1-15,1-1-4 0,2-1-1 0,1-1-2 0,2 1 2 16,5 1 0-16,2-5 0 0,2 4 2 15,3-1 1-15,0-3 0 0,6 3 2 0,1-2 1 16,1 1 0-16,4-4 5 0,3 1-8 0,-1 0-2 16,-1-3 5-16,3 1-2 0,2-2-45 15,1-2 51-15,3 0 7 0,1-2-14 0,3 0 3 16,1-2-5-16,1 0 5 0,12 0-11 0,-11 0 5 16,10-1-2-16,-12 0 0 0,9-2 1 15,-12 1 3-15,1 0-1 0,1 0-1 0,3 3-1 16,8-5-1-16,1 2-1 0,1 0 4 0,-1 0-9 15,-2 1 11-15,5 0-6 0,-3 0 8 16,3-1-10-16,-2 0 2 0,1 2 2 0,4-2-2 16,-2 2-18-16,-1-1 24 0,-1 1-1 0,-1-2 3 15,-11 0 0-15,12 2-1 0,-3-1-9 0,-10 0-1 16,-1 2 8-16,-1-3 47 0,-1 4-61 0,1-2 4 16,-5-2 5-16,1 2 2 0,-1 2 0 15,-4-2-1-15,1 0-3 0,1 1 4 0,-2-2-7 16,0 2 4-16,2-1 0 0,-2 0-1 0,2 0 6 15,3-2-2-15,-3 4-2 0,0-2 1 0,1 0 0 16,-1 2-2-16,0-2 3 0,0 0-3 16,-2 2 0-16,2-2-2 0,-2 1 3 0,0-1-29 15,1 0 42-15,-1 2-8 0,2 0 22 0,1-2-33 16,1 0 5-16,0 0 1 0,-2 2 8 16,2-2-8-16,0-1 2 0,1 0-7 0,-1-2 8 15,-2 3-8-15,3-2 6 0,-3 0-1 0,0 1-1 16,3-1 2-16,-5-2 0 0,2 0 1 0,-1 1-2 15,-4 1-2-15,1-2 0 0,-4 0 2 16,4 0 2-16,-11 3-7 0,-3-1 5 0,-2-2 1 16,-2 2 1-16,-2-2-2 0,-16 6-3 0,28-11 4 15,-28 11-4-15,23-14-1 0,-23 14 0 0,24-13-6 16,-12 6 16-16,-12 7-10 0,24-17 7 16,-10 7-9-16,1 1 6 0,-2-3-13 0,2 1 15 15,-1-1-8-15,-1-1 10 0,0-1 2 0,2 1-7 16,-3 0 3-16,-1-1 1 0,-4 1-7 15,1 0-28-15,-2-3 46 0,-4 3 7 0,-2 0-6 16,-2-2 5-16,-2 1 6 0,-4-1-2 0,-1 2 0 16,-6-5-6-16,-4 3-7 0,-5 0-2 15,-2-1 0-15,-17-5-6 0,-1-1-1 0,-7 1-2 0,-5 2-12 16,-3-1 8-16,-6 0-3 0,-9 3 10 16,-7-2-9-16,-6 3 9 0,-10 1-5 0,-9 2-5 15,-36-3 4-15,-8 1 4 0,-1 6-5 0,-3-3-1 16,-1 3-36-16,-3 3 40 0,3 4-7 15,33 0-2-15,-41-1-9 0,42 3 10 0,2 0-9 16,3 3 8-16,6-1-14 0,9 4 8 0,5-1-3 16,10 1 3-16,9 2-2 0,8 1 6 0,9 3 1 15,9-2-8-15,15 3-4 0,7 0-14 16,5 2-92-16,6-4-295 0,4 3 121 0,14-14 94 16</inkml:trace>
  <inkml:trace contextRef="#ctx0" brushRef="#br0" timeOffset="134600.35">23359 17164 536 0,'0'0'217'16,"0"0"-8"-16,0 0-38 0,-13-12-6 0,13 12-24 15,0 0 9-15,0 0-31 0,0 0 4 0,-6-13-14 16,6 13-7-16,0 0-10 0,0 0-7 15,0 0-13-15,0 0-46 0,0 0 26 0,0 0-4 16,0 0-17-16,0 0 22 0,0 0 12 0,-10 17 19 16,10-17-5-16,-7 27 3 0,3-12-4 0,0 2-2 15,-3 2-34-15,3-2 4 0,0 1-21 0,-1-1 5 16,1 0-21-16,2-4 2 0,2 2 11 0,0-15-6 16,4 25-10-16,-4-25 9 0,15 16-1 15,-15-16 4-15,34 5-14 0,-4-10 7 0,4-9-10 16,19-8 9-16,12-9 3 0,7-5 9 0,11-4-18 15,26-16 6-15,8 3-7 0,2 2 4 16,-5 3-13-16,0 4 4 0,-29 11 3 0,-4 5-14 16,-4 5-85-16,-6 6-67 0,-10 3-108 15,-19 7-43-15,-6 1-388 0,-8 6 189 0,-5 2 159 16</inkml:trace>
  <inkml:trace contextRef="#ctx0" brushRef="#br0" timeOffset="134999.93">23941 16798 568 0,'2'-21'322'0,"-2"3"-29"0,0 3-56 0,0 15-27 16,0-21-61-16,0 21-19 0,0 0-32 0,0 0 19 15,0 0 5-15,0 0 57 0,5 15 1 0,-5 1 15 16,0 4-12-16,0 5-26 0,-2 4-28 0,-3 2-20 16,1 3-23-16,0 4-9 0,-1-4-19 0,1 6-4 15,2-3-19-15,2 1-4 0,2-2-4 0,2-5 0 16,7 1-12-16,4-7 11 0,9-4-7 15,11-6 24-15,23-7-27 0,11-8 0 0,18-14 1 16,42-14-2-16,12-11-10 0,12-4 8 0,17-5-4 16,12-4-6-16,2 1-28 15,6 1-22-15,-2 7-79 0,-5 1 10 0,-5 8-160 0,-12 3-55 16,-13 4-151-16,-43 12-268 0,-10 0 213 0,-9 3 114 16</inkml:trace>
  <inkml:trace contextRef="#ctx0" brushRef="#br0" timeOffset="135895.1">19720 11068 495 0,'109'-3'147'16,"-4"3"-35"-16,1-1-22 0,-4-3-21 16,-11 2-41-16,-8 2-47 0,-12-2-40 0,-22-2-197 15,-7 1 64-15,-10-2 49 0</inkml:trace>
  <inkml:trace contextRef="#ctx0" brushRef="#br0" timeOffset="136397.88">20076 10600 759 0,'-29'-1'386'0,"29"1"-45"0,-24-3-33 0,24 3-19 16,0 0-63-16,0 0-38 0,-26-3-17 15,26 3-40-15,0 0-31 0,0 0-22 0,0 0-18 16,-2 13-4-16,2-13-8 0,12 27 1 0,-6-10-2 15,0 4-16-15,-2 2 12 0,2 4-5 0,-2 1-5 16,3 2 8-16,-5 3-7 0,0-3 6 0,1 5-7 16,-3-5-1-16,4 0-8 0,0 1 4 0,2-2-11 15,5-4 20-15,8-4-6 0,8-4 2 16,11-6 21-16,28-7-32 0,14-11-3 0,20-9 2 16,48-14-11-16,11-9-1 0,4-7 0 0,8-3-7 15,1-2 3-15,-1-3-3 0,-5 1-1 0,-10-2-6 16,-10 3 4-16,-13 1 1 0,-16 5 0 15,-30 10 2-15,-5 1 2 0,-3 3-1 0,-6-1 0 16,-7 1-6-16,-3 3 4 0,-5 3-5 0,-5 1 4 16,-7 2 6-16,-1 4-5 0,-13 5-4 15,-5 5 4-15,-3 0 6 0,-4 3-10 0,0 0-12 16,-20 6-34-16,27 0-59 0,-27 0-45 0,13 12-80 16,-13-12-74-16,-5 17-189 0,-3-7-243 0,-9-1 207 15,-2 2 126-15</inkml:trace>
  <inkml:trace contextRef="#ctx0" brushRef="#br0" timeOffset="137231.98">14645 10610 658 0,'-7'13'213'16,"7"-13"99"-16,0 0-187 0,0 0-17 0,0 0 9 15,0 0-14-15,0 0-11 0,0 0-22 0,-6 12-8 16,6-12 3-16,0 0 31 0,4 13 13 0,-4-13 18 16,6 19 9-16,1-6-10 0,-1 3 16 15,5-1-12-15,-5 4-16 0,5-2-8 0,-3 2-24 16,5 2 6-16,0-2-3 0,1 0-8 0,4-2 3 16,5 1 6-16,5-5-172 0,5-6 182 0,11-2-12 15,24-10-9-15,11-8-21 0,12-10-10 0,38-15-6 16,8-10-12-16,9-9-6 0,9-8 0 15,1-3-5-15,8-4-7 0,-8 1-8 0,-1 2 0 16,-10 0-28-16,-5 7-22 0,-11 1-59 0,-8 5-30 16,-8 6-44-16,-38 16-37 0,2 4-33 15,-5 1-41-15,-11 6-35 0,-6 0-333 0,-9 3 174 0,-12 6 197 16</inkml:trace>
  <inkml:trace contextRef="#ctx0" brushRef="#br0" timeOffset="137952.96">11101 10627 546 0,'0'0'271'0,"7"13"-52"15,-7-13-10-15,0 0-42 0,8 14-10 16,-8-14-35-16,0 0-21 0,4 11 23 0,-4-11 30 16,2 17 10-16,-2-17-4 0,5 27-17 0,-1-12-5 15,-1 0-12-15,1 3-16 0,2-1-27 16,0 0 2-16,2-2 5 0,3 3-17 0,6-5 0 16,2-2 1-16,9-5-14 0,6-5-4 0,12-6-14 15,26-12-6-15,14-10-3 0,40-22-12 0,7-11-8 16,13-10-9-16,11-8-5 0,6-6 7 0,11-4-38 15,-1-2-35-15,-2 1-33 0,-8 7-32 16,-8 6-55-16,-15 7-26 0,-19 6-71 0,-16 8-62 16,-35 14-316-16,-11 5 174 0,-12 4 197 0</inkml:trace>
  <inkml:trace contextRef="#ctx0" brushRef="#br0" timeOffset="138866.23">9514 10408 998 0,'-32'-4'277'0,"5"0"-7"15,5 2-41-15,0-2-21 0,22 4-7 0,-37-5-10 16,37 5-14-16,-25-4-49 0,25 4 3 15,0 0-34-15,-23-2-25 0,23 2 32 0,0 0-69 16,-8 9 15-16,8-9 8 0,0 21-6 0,2-8 14 16,0 5 1-16,0 1-2 0,4 2-9 15,2 0 0-15,0 0 7 0,8 0-1 0,5-2-163 16,4-2 186-16,9-4-13 0,8-3-17 0,22-6-13 16,9-8-2-16,16-11-9 0,14-8-2 0,38-19-8 15,9-8-5-15,7-9-5 0,4-4-6 16,0-4 3-16,-2 1-16 0,-3-1 16 0,-7 4-4 15,-8 8-31-15,-12 3-1 0,-10 4 3 0,-37 16 1 16,-6 2 6-16,-7 3 6 0,-10 4-3 16,-7 2 5-16,-16 8-3 0,-6 1 10 0,-3 1-2 0,-3 3 0 15,-5 0 1-15,0 5-1 0,-19 3-1 16,27-10 10-16,-27 10-6 0,26-5 0 0,-26 5-2 16,0 0 4-16,27-2 4 0,-27 2-4 0,0 0-26 15,28-2 29-15,-28 2 3 0,0 0 0 16,0 0-10-16,22-2 4 0,-22 2 5 0,0 0 7 15,0 0 18-15,0 0-3 0,0 0-9 0,10-10 7 16,-10 10-4-16,0 0 5 0,-2-15 5 0,2 15-2 16,-4-12-6-16,4 12-1 0,0 0-4 15,-7-16 0-15,7 16-1 0,0 0-2 0,-7-14-10 16,7 14 8-16,0 0-4 0,0 0-6 0,-4-11 1 16,4 11 1-16,0 0 1 0,0 0-3 0,0 0-4 15,0 0 2-15,0 0-3 0,0 0 4 16,0 0-2-16,0 0 0 0,0 0 0 0,0 0-4 15,0 0 3-15,0 0 3 0,0 0-2 0,0 0 0 16,0 0 1-16,0 0 1 0,0 0-2 16,0 0-2-16,0 0 1 0,0 0 4 0,0 0 2 15,0 0-10-15,-2-17-30 0,2 17-99 0,0 0-112 16,2-21-133-16,-4 5-621 0,-2 1 305 16,-4-6-160-16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2:58:12.170"/>
    </inkml:context>
    <inkml:brush xml:id="br0">
      <inkml:brushProperty name="width" value="0.05292" units="cm"/>
      <inkml:brushProperty name="height" value="0.05292" units="cm"/>
      <inkml:brushProperty name="color" value="#FF0000"/>
    </inkml:brush>
  </inkml:definitions>
  <inkml:trace contextRef="#ctx0" brushRef="#br0">20527 5631 149 0,'-19'17'29'0,"2"2"-91"0,-2 0 21 0,4-3 15 15</inkml:trace>
  <inkml:trace contextRef="#ctx0" brushRef="#br0" timeOffset="72442.61">28155 13548 956 0,'-6'-19'410'0,"6"19"-31"0,-4-17-17 0,4 17-63 16,0 0-32-16,-2-19-10 0,2 19-43 0,0 0-29 15,4-16-11-15,-4 16-14 0,0 0-9 0,0 0-10 16,4-13 3-16,-4 13-20 0,0 0-6 0,0 0 2 15,0 0-1-15,0 0-5 0,0 0-9 16,0 0-15-16,0 0-14 0,0 0-13 0,0 0-10 16,0 0-9-16,0 0-15 0,0 0-3 0,-10 19 9 15,6-1 6-15,-1 3 3 0,3 5 10 16,-3 3-28-16,3 5-1 0,-2 5 1 0,2 2 2 16,-2 16 7-16,0 3 21 0,2 12 19 0,-2-5 3 15,1 1 1-15,1 5 1 0,-2 3 4 0,2 0-23 16,0 6-1-16,2 3-14 0,-2 0 0 15,0-1-3-15,0 0-7 0,2 0-11 0,0-4-2 16,2-4 1-16,-2-7-7 0,0-4 6 0,2-6-16 16,0-15-58-16,-2-2-44 0,0-2-44 15,0-2-27-15,2-4-19 0,-2 1 4 0,0-3 15 0,2-6 15 16,-2 1 21-16,0-2 21 0,4-4 23 16,-2-2 11-16,3-4 15 0,-1 3 10 0,2-5 5 15,2-3 6-15,1 1-6 0,4-2-9 0,-1 1-11 16,6-2-17-16,0-3-11 0,6 1 2 15,5 0 5-15,5-5 1 0,11-1 15 0,20-5-1 16,13-8-104-16,11-9-122 0,32-14-157 0,-2-7-429 16,3-7 278-16,-7-9-11 0</inkml:trace>
  <inkml:trace contextRef="#ctx0" brushRef="#br0" timeOffset="73238.99">28068 13520 1282 0,'-14'11'436'0,"14"-11"-94"0,0 0-25 15,0 0-31-15,0 0-37 0,0 0-70 0,0 0-44 16,27-11-18-16,-3 3 6 0,8-2 18 0,20-3 6 15,9-2-9-15,12-2 16 0,9 0-3 16,7-1-6-16,8-1-22 0,-2 4-13 0,-2 2-25 16,-6-1-10-16,-4 3-23 0,-11 0-3 0,-7 3-14 15,-9 0-5-15,-16 4-7 0,-6 1-3 0,-4-1-40 16,-30 4-122-16,38-4-162 0,-38 4-178 16,0 0-671-16,0 0 309 0,0 0-298 0</inkml:trace>
  <inkml:trace contextRef="#ctx0" brushRef="#br0" timeOffset="78178.94">28727 13958 876 0,'0'0'620'0,"10"-15"-99"0,-10 15-53 0,11-21-34 15,-11 21-69-15,11-19-47 0,-11 19-51 0,8-13-33 16,-8 13-37-16,6-12-45 0,-6 12-28 0,0 0-23 16,0 0-19-16,9-9-22 0,-9 9-12 15,0 0-8-15,0 0-7 0,0 0-14 0,0 0 2 16,0 0-11-16,0 0 2 0,11 13-4 0,-11-13 2 16,0 0-5-16,4 14 3 0,-4-14-6 0,0 0 5 15,6 11-23-15,-6-11 23 0,0 0-7 16,0 0 7-16,0 0-6 0,6 11-1 0,-6-11 0 15,0 0 4-15,0 0-8 0,0 0 6 0,0 0-4 16,0 0 5-16,0 0-5 0,0 0 6 16,0 0-8-16,0 0 19 0,0 0-17 0,0 0 2 0,9 12 2 15,-9-12-4-15,0 0 2 0,8 13 16 16,-8-13-6-16,9 17 10 0,-9-17-3 0,13 19 9 16,-13-19 16-16,12 19-24 0,-12-19 1 0,10 20-10 15,-10-20-8-15,10 15 16 0,-10-15-16 16,6 13 16-16,-6-13-13 0,0 0 8 0,6 12-5 15,-6-12 28-15,0 0-42 0,0 0 18 0,0 0 4 16,0 0-4-16,0 0 11 0,4 11 7 16,-4-11 8-16,0 0 13 0,0 0 7 0,0 0 12 15,0 0 0-15,0 0-26 0,0 0 24 0,0 0-3 16,0 0-9-16,0 0-16 0,0 0-7 0,0 0-3 16,0 0-9-16,0 0-3 0,0 0-2 15,0 0-4-15,0 0 32 0,0 0-44 0,0 0-10 16,0 0-25-16,0 0-43 0,0 0-67 0,0 0-110 15,6-14-97-15,-6 14-126 0,0 0-78 0,5-13-45 16,-5 13-449-16,0 0 306 0,-9-11-206 0</inkml:trace>
  <inkml:trace contextRef="#ctx0" brushRef="#br0" timeOffset="78683.41">28913 14029 916 0,'-4'-15'373'0,"4"15"-42"0,0 0-53 16,0 0-35-16,0 0-14 0,-2-14-18 0,2 14-16 15,0 0-17-15,0 0-32 0,0 0-16 16,0 0-3-16,0 0-3 0,0 0-6 0,0 0-13 16,-2-15-8-16,2 15-6 0,0 0-13 0,0 0-6 15,0 0-18-15,0 0-5 0,0 0-15 0,0 0 13 16,0 0-25-16,-3 15-8 0,3-15-6 15,3 19 5-15,-3-19-5 0,6 25 1 0,-4-10-8 16,0 1 10-16,2-1-4 0,1 2 3 0,-3 0-2 16,2 0 2-16,1-1-16 0,-3-1 11 15,0-2-5-15,-2-13 5 0,6 21-4 0,-6-21-2 16,2 16 4-16,-2-16 2 0,0 0 11 0,2 13 35 16,-2-13 29-16,0 0 16 0,0 0 2 0,0 0-19 15,0-16-23-15,0 16-19 0,0-30 12 0,0 13-18 16,0-4-8-16,0 2-39 0,0 0-72 15,0-2-105-15,0 4-104 0,0 1-81 0,0 16-52 16,2-25-77-16,-2 25-405 0,4-15 287 0,-4 15-47 16</inkml:trace>
  <inkml:trace contextRef="#ctx0" brushRef="#br0" timeOffset="79189.34">28482 14025 833 0,'-5'-13'427'0,"5"13"-52"0,-2-14-72 16,2 14-26-16,0 0 4 0,-5-17-13 0,5 17-20 0,0 0-30 15,0 0-31-15,0-13-14 0,0 13-38 16,0 0-19-16,0 0-24 0,0 0-22 0,0 0-12 16,0 0-12-16,0 0-10 0,0 0-6 0,16 11-10 15,-10-1 1-15,2 3-11 0,1 0 6 16,-1 3-4-16,1-1-2 0,2 0-3 0,-1 3 1 15,2-1-8-15,0 0 6 0,0-2-2 0,-2 0-4 16,3-1-2-16,-2-3 3 0,0-2 4 16,-1-1-9-16,-10-8 7 0,22 6-7 15,-22-6 6-15,22-8-2 0,-9-3 2 0,-2-3-5 0,-3-3 8 16,1-2-30-16,-5-2 28 0,0 0 0 16,-4 0 3-16,0 1-8 0,-2-4 2 0,-2 6 1 15,0-2 4-15,-1 3-1 0,-3 2-1 0,4 2-6 16,4 13-32-16,-11-21 4 0,11 21-79 0,-9-12-78 15,9 12-75-15,0 0-70 0,0 0-50 0,0 0-496 16,-8 16 277-16,8-16-4 0</inkml:trace>
  <inkml:trace contextRef="#ctx0" brushRef="#br0" timeOffset="79554.03">28820 14046 767 0,'0'0'592'0,"15"-7"-95"0,-15 7-87 0,0 0-48 16,0 0-58-16,0 0-81 0,0 0-47 0,0 0-35 16,0 0-30-16,0 0-25 0,19 7 32 0,-19-7-70 15,10 17-9-15,-6-5-18 0,3 3 8 0,-2-2-10 16,-1 2-3-16,2 1 3 0,-2-1-6 16,0 0-7-16,0-2 2 0,-4-13-7 0,7 21 2 0,-7-21-1 15,2 16 2-15,-2-16-4 16,0 0 13-16,2 13 25 0,-2-13 27 0,0 0-11 0,0 0-3 15,-6-13-13-15,6 13-2 0,-7-27-13 0,3 8 2 16,0 0-8-16,2-2 0 0,-2 0-13 16,2 0 11-16,0 0-12 0,2 2 10 0,0 0-14 15,2 2 7-15,0 0-3 0,4-1 5 0,0 5-7 16,3 0 1-16,-1 3-2 0,3 3-3 16,4-1-3-16,-15 8 7 0,32-4 0 0,-32 4 0 15,35 6-4-15,-15 1 1 0,-2-1-6 0,2 6-2 16,-8 5-26-16,-1-2-23 0,-3 6-64 0,-1 0-82 15,-5 0-49-15,2 2-73 0,-4 0-65 16,0-4-508-16,0-2 284 0,-4-4-32 0</inkml:trace>
  <inkml:trace contextRef="#ctx0" brushRef="#br0" timeOffset="80289.39">29254 13968 1282 0,'6'-14'441'0,"-6"14"-121"0,0 0-59 16,8-9-35-16,-8 9-40 0,0 0-42 0,0 0-37 15,0 0-16-15,12 12-23 0,-12-12-10 0,8 15-10 16,-8-15-20-16,8 13-5 0,-8-13-5 16,13 13 0-16,-13-13-41 0,15 8 36 0,-15-8 1 15,0 0-10-15,0 0 6 0,25-4 0 0,-25 4 1 16,10-15 16-16,-10 15 16 0,10-19 18 15,-10 19 12-15,4-25 16 0,-4 25 17 0,2-25-6 16,-6 12 1-16,4 13-6 0,-2-25 2 0,2 25-16 16,-12-21-9-16,12 21-11 0,-10-19-13 0,10 19-17 15,-17-10-3-15,17 10-10 0,0 0-1 16,-32 2-8-16,32-2 0 0,-26 16-1 0,14-5-1 16,2 5-11-16,-3-1 27 0,4 2-29 0,3 3 5 15,2 2-2-15,-2-3-2 0,8 4-1 16,0-2 0-16,4 0-7 0,5-2 3 0,0 2-12 15,1-6-6-15,8 0-13 0,0-3-15 0,4-3-39 16,1-3-11-16,1-4-17 0,1-2-8 0,-2-6 5 16,0-4 7-16,-1 1 28 0,0-6 19 15,-6-2 7-15,-3-3 17 0,-2-2-10 0,-2-1 55 16,-3 0 23-16,-4 0 40 0,0 0 25 0,-4 0 21 16,0 1 24-16,0 2 27 0,-2 3-13 0,4 2-3 15,-2 15-18-15,-2-23-21 0,2 23-30 0,-2-13-7 16,2 13-22-16,0 0-3 0,0 0-11 15,-6 17 1-15,2-2-11 0,0 2-5 0,-1 4-8 16,1 2-5-16,2 0-9 0,2 0-20 0,2 0-32 16,0 0-22-16,5-1-49 0,-1-3-28 15,0-1-29-15,2-3-30 0,3-3 51 0,-11-12 31 16,21 13 20-16,-21-13 22 0,0 0 30 0,32-10 16 16,-21 1 13-16,-3-6 42 0,0-3 16 15,-4-1 39-15,4-2 21 0,-4-2 49 0,-4 3 28 16,2-4 16-16,0 3 2 0,-2 0-9 0,-2 1 9 15,4 0-9-15,-2 5 3 0,-2 2-23 0,2 13-10 16,0-19-44-16,0 19-7 0,0 0-20 0,0 0-11 16,0 0-20-16,0 0-4 0,10 15-9 0,-6 4-5 15,0 6-3-15,3 2-5 0,-1 5-1 16,3 3 0-16,-1 5-8 0,5 11 5 0,-3 1 3 16,3 1-6-16,0 0-4 0,-1 0 3 15,-1 3-7-15,-2-1 7 0,-1 1-21 0,-2-3-86 16,-4-13-112-16,1 0-132 0,-6-2-98 0,-1-2-89 15,0-7-567-15,-6-6 308 0,1-8-253 0</inkml:trace>
  <inkml:trace contextRef="#ctx0" brushRef="#br0" timeOffset="80693.38">29925 13876 1379 0,'-9'-25'503'0,"3"3"-91"16,-2 4-15-16,4 3-39 0,0 2-61 16,4 13-59-16,-8-19-49 0,8 19-144 0,0 0 91 15,0 0-24-15,0 0-20 0,0 25-16 0,2-8-23 16,1 2-7-16,2 4-15 0,-5 0-5 16,2 2 1-16,0-1-14 0,0 1 3 0,0 0-9 15,0-2 4-15,2-1 2 0,0-3-8 0,0 1-20 16,1-5 23-16,1-2-1 0,-6-13 0 15,13 18-7-15,-13-18 7 0,17 3-6 0,-17-3 8 0,26-13-8 16,-12 2 1-16,-2-3 1 0,1-3 2 16,0-2-5-16,-2-2-4 0,-3 0-1 0,0-2 8 15,-1 2-1-15,-2-2-3 0,-1 4 7 0,0-2-3 16,-2 4 38-16,0 2-28 0,-2 15 1 16,4-23-4-16,-4 23-2 0,2-16 1 0,-2 16-13 15,0 0-16-15,0 0-10 0,0 0-14 16,0 0-35-16,4 16-26 0,-4-16 7 0,11 23-64 0,0-8-14 15,-1-2-28-15,3 2-31 0,2 1-21 16,2-3-22-16,-3 0-47 0,4-3-51 0,-2-1-266 16,1-1 172-16,-4 0 215 0</inkml:trace>
  <inkml:trace contextRef="#ctx0" brushRef="#br0" timeOffset="81189.81">30321 13909 762 0,'4'-19'344'0,"0"1"-37"0,0 0 9 0,-1-2-35 15,-1 3 27-15,-2 0-13 0,2 0-6 0,-2 3-42 16,0 14-23-16,2-22-27 0,-2 22-30 15,-2-15-35-15,2 15-25 0,0 0-28 0,0 0-12 0,0 0-9 16,0 0-14-16,0 0-11 0,-22 18-2 16,14-4-15-16,-2 1-2 0,2 2 3 0,-4 2-10 15,4 0 2-15,0 1-1 0,4 1-1 0,-1-3-1 16,1 1-7-16,4 1 1 0,4-3-2 16,1-2-5-16,3-2 1 0,0-1-11 0,4-4-9 15,-12-8-13-15,33 7-16 0,-33-7-1 0,38-10-1 16,-20 3 5-16,2-5 4 0,-3-3 16 15,0-2-1-15,-4 0 7 0,-3 0 15 0,0-2-1 16,-3 0 22-16,0 2 33 0,-1 1 33 0,-4 3 18 16,-2 13 4-16,4-21-11 0,-4 21-14 0,2-15-13 15,-2 15-16-15,0 0-4 0,0 0-8 0,0 0-15 16,0 0-5-16,0 0 0 0,0 22-3 16,2-8-1-16,2-1 2 0,2 3-4 0,6-3-6 15,-2 0-4-15,5 0-31 0,-3-1-33 0,4-5-41 16,0-1-51-16,-16-6-43 0,34 2-37 0,-34-2-4 15,32-13 5-15,-17-1 16 0,-5-3 43 16,0-2 20-16,0-6 52 0,-6-1 37 0,-2-7 68 16,-2-1 41-16,-4-3 73 0,-2 1 58 15,0 0 36-15,0 0 18 0,0 6 17 0,-2-3 2 16,2 4-10-16,-1 4-6 0,1 3-17 0,1 3-10 16,1 4-36-16,0 1-22 0,4 14-39 0,-4-17-18 15,4 17-18-15,0 0-13 0,8 15-10 0,1 2-12 16,4 8-12-16,3 5 2 0,8 15-13 0,1 1 2 15,0 5-10-15,1 1-22 0,-3 1-52 0,-4 2-94 16,-4 0-112-16,-2 1-167 0,-7-16-152 0,-4 3-509 16,0-1 309-16,-2-3-258 0</inkml:trace>
  <inkml:trace contextRef="#ctx0" brushRef="#br0" timeOffset="81758.56">31557 13241 1873 0,'0'0'607'0,"0"0"-97"16,0 0-144-16,0 0-40 0,0 0-63 16,0 0-43-16,0 0-53 0,-7 12-26 0,7-12-38 0,0 29-13 15,3-11-29-15,-3 5-6 0,2 4-15 0,2 2-6 16,-2 3-5-16,0 3-8 0,2 1-8 15,-2 2-2-15,3-2-5 0,-3 0 5 0,0 1-9 16,3-3 4-16,-3-2-6 0,0-3 5 0,0-3-1 16,0-3 2-16,-2-2-3 0,2-4-1 0,-2-17 3 15,0 25 0-15,0-25-1 0,0 0-3 0,0 0 1 16,0 0-3-16,0 0 3 0,-6-17-6 16,2 2 6-16,-3-2-10 0,-2-2 9 0,1 1 1 15,-3-3 1-15,1 4 15 0,0-2-39 0,-4 4 32 16,2 2-2-16,-1 1-5 0,0 3-4 0,13 9 7 15,-27-10-4-15,27 10 2 0,-30 10-6 0,18-1 1 16,-1 3 1-16,2 3-3 0,1 2 4 0,6 2-8 16,1 0-2-16,3 0-2 0,5 2-2 0,5 0-3 15,5-2 1-15,4-2-10 0,5 1-2 16,5-5-16-16,1-1-23 0,6-5-16 0,-1-1-14 16,3-4-3-16,-2-2-11 0,1-4 27 0,-5-4 9 15,-3-1 24-15,-1-5 6 0,-5-1 13 0,-2 0 1 16,-2-4 36-16,-4-3 28 0,-5 2 39 0,1-1 29 15,-5 0 17-15,-2 0 11 0,-1 2 13 0,-1 2-16 16,-2 2 8-16,0 15-16 0,2-21-21 16,-2 21-14-16,2-16-27 0,-2 16-9 0,0 0-24 15,0 0-6-15,0 0 1 0,7 16-10 0,-5-4-20 16,2 6-45-16,-2-3-72 0,0 4-74 0,-2 0-92 16,0 1-76-16,-2-2-90 0,2 1-67 0,-2-4-482 15,-4 1 305-15,1-5-166 0</inkml:trace>
  <inkml:trace contextRef="#ctx0" brushRef="#br0" timeOffset="82108.5">31963 13476 1112 0,'-10'-25'515'0,"1"6"-109"15,3 3-47-15,-2 1-26 0,1 2-47 0,7 13-71 16,-9-13-52-16,9 13-30 0,0 0-28 0,0 0-14 15,-14 7-27-15,14-7-12 0,-4 19-26 0,4-19-11 16,2 25-29-16,2-11-29 0,-4-14-38 16,10 24-3-16,-2-12-30 0,4-1-17 0,0-1-14 15,-12-10 13-15,24 13 13 0,-24-13 4 0,25 2-28 16,-25-2 58-16,19-5 21 0,-19 5 31 0,15-18 14 16,-15 18 43-16,8-23 15 0,-8 23 34 0,0-26 29 15,0 26 33-15,-6-25 1 0,0 11-7 0,0 1-26 16,-4 4-10-16,0-1-28 0,10 10 2 0,-21-14-19 15,21 14-7-15,-23-3-21 0,23 3-7 16,-21 7-41-16,21-7-49 0,-20 18-42 0,12-5-21 16,4 2-31-16,4 1-13 0,2-1-50 0,2 4 6 15,6-2-22-15,4 0-48 0,2-4-264 0,1 1 171 16,0-1 289-16</inkml:trace>
  <inkml:trace contextRef="#ctx0" brushRef="#br0" timeOffset="82387.31">32152 13520 1036 0,'6'-13'380'0,"0"-1"43"0,-1 3-128 16,-5 11 11-16,6-25-10 0,-6 25-34 0,0-19-116 0,0 19 23 16,-4-13-36-16,4 13-19 0,0 0-26 0,-19-9-14 15,19 9-21-15,-24 5 10 0,24-5-28 16,-25 13-8-16,25-13-4 0,-23 17-3 0,12-6-6 16,1 3-3-16,3-1-4 0,1 2 5 0,3 1-1 15,1-1 1-15,7 2-12 0,-1-1 10 0,7-1-5 16,1 0-3-16,5 0-6 0,3 1 8 0,-2-5-13 15,4-1 2-15,-3 1-6 0,2-1 0 0,-4-7-9 16,-3 7 1-16,-14-10-14 0,24 9 4 16,-24-9-2-16,14 9 8 0,-14-9-7 0,0 0 10 15,0 0 2-15,-4 14 12 0,4-14-17 0,-20 6 10 16,20-6-34-16,-22 5-25 0,22-5-42 0,-28 5-29 16,28-5-51-16,-27-3-51 0,27 3-59 0,-19-7-442 15,19 7 211-15,-19-17 116 0</inkml:trace>
  <inkml:trace contextRef="#ctx0" brushRef="#br0" timeOffset="82970.37">32344 13243 1172 0,'4'-19'613'0,"-4"19"-77"15,2-23-15-15,-2 23-73 0,3-17-74 0,-3 17-59 16,0 0-61-16,4-15-57 0,-4 15-38 0,0 0-36 15,0 0-23-15,15 11-15 0,-9 0-19 0,1 5-19 16,3 3-6-16,-2 2-11 0,1 4-3 0,0 0-8 16,-1 3-3-16,0 2-7 0,-2 3 2 0,3 1-9 15,-2 1 3-15,-1 1-7 0,-2-2 11 0,0 1 0 16,1-1-8-16,-1-4-5 0,-2 1 11 0,0-2-6 16,2-4 8-16,-4-3-15 0,2-1 57 15,0-3-65-15,-2-6 8 0,0-12-2 0,2 22 27 16,-2-22-25-16,0 0 2 0,0 0 3 15,0 0 1-15,-6-13-12 0,4-3 19 0,-2-1-8 0,0-4-6 16,-1-2 26-16,-1-2-24 0,0 2-4 0,0-1 15 16,-3 1-13-16,2 0 6 0,-1 4-3 15,0-1 6-15,2 5 2 0,-1 0 3 0,0 6-10 16,7 9 10-16,-12-16-12 0,12 16-3 0,0 0-10 16,-23 8 11-16,23-8-11 0,-20 19 1 0,12-4-6 15,2 3 5-15,0-3-18 0,4 6 1 16,2-2-10-16,2 2 3 0,4-2-6 0,2-2-7 15,7 0-24-15,0-2 1 0,6-5-36 0,1-1-16 16,2-3-49-16,4-4-31 0,2-2-16 0,-1-3 0 16,3-5 14-16,-2-2 53 0,-3-3 17 0,-1-2 37 15,-3-3 34-15,-4-3 34 0,-4 0 13 0,-1 0 47 16,-4-1 40-16,-4-2 49 0,-2 2 3 0,0-1 42 16,-4 2-2-16,-2 2 21 0,-2 2-15 15,0 0 7-15,0 3 9 0,-1 3-36 0,5 11-22 16,-7-17-25-16,7 17-22 0,0 0-5 0,0 0-19 15,0 0-5-15,-16 15-14 0,16-15 0 0,-2 30-9 16,2-12-2-16,4 3-12 0,2 1 11 16,2 1-8-16,1 2 1 0,0-2-62 0,1 0-79 0,-2-2-129 15,3-2-124-15,0-2-132 0,1-4-521 16,-12-13 306-16,5 16-191 0</inkml:trace>
  <inkml:trace contextRef="#ctx0" brushRef="#br0" timeOffset="83271.78">32750 13190 1036 0,'-6'-17'507'16,"0"5"-134"-16,6 12-61 0,-12-17-46 0,12 17-52 16,-10-14-47-16,10 14-51 0,0 0-12 0,0 0-27 15,-12 12-20-15,12-12-18 0,-2 21-3 0,2-21-17 16,8 25-29-16,1-12-2 0,0 1-42 15,3-1-14-15,0-2-10 0,2-1-6 0,-2-1-3 16,-12-9 27-16,27 8 0 0,-27-8 19 0,22-2 5 16,-22 2 5-16,14-15-1 0,-14 15 23 0,7-25 18 15,-7 10 19-15,-2-3 26 0,-5 2 7 0,1-2 6 16,-2 3-2-16,-2 0-19 0,-6 2-12 16,2 1-13-16,-5 3-73 0,-1 3-117 0,0 4-91 15,-4 4-124-15,-1 4-248 0,-3 5 174 0,0 4 224 16</inkml:trace>
  <inkml:trace contextRef="#ctx0" brushRef="#br0" timeOffset="84154.16">30613 14320 1039 0,'0'0'418'16,"-6"-20"-45"-16,6 20-62 0,-4-25-4 0,4 25-11 16,-2-25-33-16,2 25-55 0,0-23-25 0,0 23-22 15,0-17-4-15,0 17-22 0,0-15 19 0,0 15-22 16,0 0-17-16,0 0-30 0,2-18-8 0,-2 18-24 16,0 0-5-16,0 0-20 0,4 12 7 0,-4-12-14 15,6 27 3-15,-2-8-8 0,0 2 3 16,2 2-4-16,3 2-3 0,0-1-4 0,-3 3-2 15,3 0 0-15,-3 1-2 0,-2-1-1 0,0 0 46 16,-2-2-71-16,0-1 10 0,-2-3 16 0,2 0-12 16,-2-6 5-16,0-15 1 0,-2 25 4 0,2-25 0 15,0 16 5-15,0-16-10 0,0 0 11 16,0 0 9-16,-16-16-14 0,11 3-2 0,3 0 1 16,2-6 0-16,0-2 3 0,2 0-6 0,1 2 7 15,3-5-5-15,2 6-2 0,0-2 2 0,6 5-2 16,-4 0 3-16,2 0-5 0,2 3 4 0,0 1-1 15,-1 3 0-15,-13 8 1 0,26-10-1 0,-26 10-1 16,22-3 0-16,-22 3 0 0,22 6-3 0,-22-6 0 16,12 13 2-16,-12-13 0 0,3 21-6 15,-10-8-8-15,-1 0-23 0,-5 3-28 0,-4-1-32 16,-2 0-15-16,-2-3-39 0,-2 1-21 0,1-4-25 16,4 1-8-16,0-4 4 0,18-6 16 0,-31 8-20 15,31-8 5-15,-17-6-51 0,17 6-3 0,-7-13-37 16,7 13-30-16,11-24-199 0,0 11 165 0,1-2 338 15</inkml:trace>
  <inkml:trace contextRef="#ctx0" brushRef="#br0" timeOffset="84463.57">30852 14330 805 0,'24'-10'467'0,"-24"10"-55"16,0 0-86-16,16-5-10 0,-16 5-26 0,0 0-42 16,0 0-47-16,0 0-39 0,0 0-10 15,6 15-6-15,-6-15-29 0,-6 21-29 0,6-21 0 0,-4 23-26 16,4-23-9-16,0 28-6 0,0-28-12 15,4 29 6-15,-2-13-23 0,2-3-6 0,-4-13 1 16,14 23-7-16,-14-23-15 0,18 15 13 0,-18-15 9 16,24 6-11-16,-24-6-2 0,27-6-2 15,-9-3 6-15,-4-1-6 0,3-4 7 0,-4-1-2 0,1-2 1 16,-3 0-8-16,-1-2 9 0,-1 2 15 0,-2-2 54 16,-1 3 34-16,-2-1 11 0,0 4 10 15,-4 13-4-15,4-21-8 0,-4 21-28 16,4-15-18-16,-4 15-15 0,0 0-7 0,0 0-20 15,0 0 4-15,0 0-15 0,4 17 6 0,-4-17-13 0,5 29-5 16,-3-13-30-16,3 4-49 0,-3 1-89 16,2-4-73-16,-2 2-106 0,2 0-84 0,0-4-67 0,1-2-521 15,-5-13 306-15,4 16-170 0</inkml:trace>
  <inkml:trace contextRef="#ctx0" brushRef="#br0" timeOffset="84804.02">31273 14075 1547 0,'0'0'512'0,"-2"-16"-46"16,2 16-24-16,0 0-81 0,0 0-38 0,0 0-56 16,0 0-49-16,0 0-44 0,0 0-37 0,0 0-26 15,0 0-27-15,0 0-10 0,5 25-21 0,-1-8-6 16,0 2-10-16,0 4 0 0,2 2-12 16,0 0-18-16,2 1 7 0,-4 1 2 0,2 0-9 15,-2 0 2-15,-2-2-5 0,-2-1-2 0,0-1-10 16,-2-2 3-16,-2-4-7 0,0 0 10 0,0-3-7 15,4-14 7-15,-14 19-7 0,14-19 8 0,-12 8-4 16,12-8 10-16,-19-6-8 0,19 6 2 0,-13-15-3 16,13 15 10-16,-6-25-3 0,6 10 2 15,2-1-3-15,4-1-17 0,0 0 18 0,5 1 6 16,2 0-6-16,1 2-1 0,2 1 2 0,0-1 5 16,-1 5-6-16,2 1 4 0,-17 8-8 0,34-8 2 15,-34 8 15-15,29 2-30 0,-29-2 12 0,28 12 1 16,-19-2-2-16,1 3-3 0,-6 0-24 0,3 3-61 15,-5-1-100-15,-2 2-83 0,-2 0-98 0,-1 0-72 16,-1-1-593-16,-2-5 306 0,6-11-191 16</inkml:trace>
  <inkml:trace contextRef="#ctx0" brushRef="#br0" timeOffset="85153.9">31496 14201 956 0,'-2'-19'513'0,"0"3"-104"0,2 16-41 0,-3-25-20 16,3 25-35-16,-2-15-85 0,2 15-51 0,0 0-35 15,0 0-19-15,0 0-35 0,0 0-21 0,0 0-10 16,0 0 7-16,5 23-31 0,-5-23-4 0,6 25-4 16,-2-14-6-16,2 2-10 0,0-1-16 0,3 0-21 15,0-3-36-15,-9-9-42 0,18 13-46 16,-18-13 93-16,22 6-184 0,-22-6 30 0,19-4 2 15,-19 4 42-15,14-15 36 0,-14 15 41 0,9-23 50 16,-9 23 47-16,0-29 31 0,-3 14 34 0,-1 0 14 16,-2 0 22-16,0-1 21 0,0 1-10 15,-5 2-20-15,2-1-27 0,1 5-31 0,-3-3 18 16,11 12-5-16,-18-9-22 0,18 9-1 0,0 0-23 16,-30 8-23-16,30-8-42 0,-13 21-38 0,11-8-39 15,4 2-41-15,1 2-55 0,5 0-13 0,0 3-20 16,4-3-358-16,2 0 173 0,0-2 234 0</inkml:trace>
  <inkml:trace contextRef="#ctx0" brushRef="#br0" timeOffset="85447.44">31796 14189 1113 0,'9'-17'517'0,"-1"-2"-86"16,-4 3-32-16,0 1-30 0,-4 15-53 15,6-22-45-15,-6 22-50 0,5-16-41 0,-5 16-42 0,0 0-27 16,0 0-22-16,0 0-16 0,0 0-16 0,17 16-13 15,-11-3-11-15,1 2-27 0,1 4-27 16,0-2-33-16,-1 2-43 0,0 0-35 0,-1 1-63 16,-2-2-28-16,-2 1-17 0,0-1 8 0,-2-5 27 15,0-13-6-15,2 25 29 0,-2-25 47 16,0 15 34-16,0-15 42 0,0 0 25 0,0 0 25 0,4-13 38 16,-4 13 44-16,8-23 17 0,-2 8 18 15,2 0 34-15,2-3-23 0,1-1 0 0,-1 2-8 16,1-2 2-16,0 4-22 0,1-6 5 0,-2 9-25 15,0-1-16-15,-2 3-18 0,-8 10-15 0,14-13-95 16,-14 13-76-16,0 0-99 0,0 0-107 16,24 8-437-16,-24-8 234 0,2 15 76 0</inkml:trace>
  <inkml:trace contextRef="#ctx0" brushRef="#br0" timeOffset="85888.12">32150 14264 890 0,'2'-20'473'16,"-2"20"-109"-16,2-13-76 0,-2 13-38 0,0 0-69 15,0 0-14-15,2-15-36 0,-2 15-19 0,0 0 4 16,0 0-56-16,-4 19-31 0,4-19-19 0,0 19-26 16,0-19-22-16,-2 17-43 0,2-17-5 0,-2 21-29 15,2-21 11-15,-2 21 7 0,2-21 17 16,-5 17 4-16,5-17 34 0,0 0-3 0,-2 17 33 15,2-17 8-15,0 0 15 0,0 0-13 0,0 0 18 16,17-11-17-16,-17 11 18 0,19-16-19 0,-7 9 16 16,2-2-14-16,0-3 9 0,1-1-37 0,2 1 29 15,0-1 1-15,0-2 9 0,0 1-11 0,-5-1 10 16,4 0-15-16,-4-1 22 0,-4-1-7 16,1 2 23-16,-3 0-6 0,-1-1 26 0,-3 3 4 15,-2 13 26-15,-5-15-7 0,1 2 27 0,4 13-20 16,-11-21 37-16,11 21-28 0,-16-14 0 0,16 14-8 15,-18-7-10-15,18 7 0 0,-20 6 3 0,20-6-26 16,-22 11 2-16,12 0-10 0,-1 1-2 0,3-1-18 16,2 10 8-16,-1-4-9 0,7 4 1 0,0-2-12 15,2 1 8-15,3-1-18 0,1-1 8 16,4 0-26-16,3-3-32 0,0-2-62 0,4-3-45 16,-1-1-76-16,4-3-26 0,-20-6-98 0,44-2-89 15,-19-3-188-15,-5-5 173 0,2-2 224 0</inkml:trace>
  <inkml:trace contextRef="#ctx0" brushRef="#br0" timeOffset="86134.08">32562 14105 1112 0,'2'-21'487'0,"-4"4"-91"16,-2 0-25-16,0 1-18 0,-4 1-32 0,1 4-60 15,-2 1-28-15,9 10-45 0,-16-13-33 0,16 13-34 16,0 0-14-16,0 0-24 0,-28 4-16 0,28-4-17 16,-11 21-2-16,9-8-15 0,2 3-2 15,2 0-9-15,3 4 2 0,1 2-10 0,4-1-3 16,2 2-33-16,0-3-30 0,-2-2-67 0,4-2-48 0,0 1-41 15,-3 0-23-15,-1 0-15 0,-1-2 23 16,-3-1 14-16,1-1 18 0,-5 0 27 0,-2-13 31 16,-7 21 13-16,7-21 38 0,-17 16 1 0,17-16 26 15,-21 9 7-15,21-9 18 0,-28 4-4 0,28-4 15 16,-27-2 1-16,27 2-1 0,-19-9-22 16,19 9-30-16,-13-20-54 0,9 7-59 0,4-2-290 0,2-2 146 15,2-2 96-15</inkml:trace>
  <inkml:trace contextRef="#ctx0" brushRef="#br0" timeOffset="86462.95">32631 14065 1003 0,'12'-13'369'0,"-12"13"-75"15,0 0-73-15,8-13-46 0,-8 13-5 16,0 0-3-16,0 0-10 0,0 0-21 0,0 0-10 16,-4 19-42-16,4-19-3 0,0 17-39 0,0-17 3 15,2 22-15-15,-2-22 6 0,6 19 0 0,1-7-4 16,1 0-20-16,1-3 2 0,1 0-14 0,1-1 4 15,-11-8-28-15,28 11-29 0,-28-11-37 16,22 5-10-16,-22-5-40 0,32-6 57 0,-32 6-48 16,28-14 45-16,-13 5 4 0,-1-3 28 0,0-5 0 15,-2 2 40-15,-2-2 23 0,-1-2 37 0,-3-2 22 16,1 0 60-16,-3 2 23 0,0-2 8 0,-4 0 8 16,3 2 2-16,-6 1-10 0,1 3-3 15,0 0-28-15,-2 2-10 0,4 13-33 0,-7-19-15 16,7 19-17-16,0 0-6 0,0 0-9 0,0 0 2 15,-17 11-14-15,17-11 4 0,0 25-15 0,5-8 4 16,1 2-9-16,2 0 0 0,3 2-13 0,4 0-58 16,-1 0-108-16,2 0-102 0,0 0-110 0,-1-6-602 15,2 0 304-15,-6 1-141 0</inkml:trace>
  <inkml:trace contextRef="#ctx0" brushRef="#br0" timeOffset="87953.45">29187 15274 524 0,'14'8'251'0,"-14"-8"-23"16,11 9-29-16,-11-9 11 0,8 11-29 0,-8-11-10 16,0 0-29-16,2 18 6 0,-2-18-10 0,-2 17-13 15,2-17-10-15,-4 15-5 0,4-15-10 0,-4 16-11 16,4-16-10-16,-9 11 4 0,9-11-15 15,0 0-9-15,-8 13 18 0,8-13 0 0,0 0 27 0,0 0 16 16,0 0 6-16,0 0-24 0,0 0-18 16,0 0-16-16,14-19-13 0,-14 19-16 0,17-21 1 15,-6 10-2-15,6 2-8 0,-1-3-13 0,4 2-1 16,1 2-2-16,0-3 1 0,0 4-5 0,1 3 2 16,-2 0-10-16,-20 4 6 0,43 2-2 15,-23 2 1-15,0 3-1 0,0 3-11 0,-4 1 4 16,1 2-1-16,-2 5 2 0,-2-1 2 0,-5 2-2 15,-4 2-4-15,-6 0-7 0,-4 2 34 16,-6 1-37-16,-8 0 5 0,-1-2-2 0,-9 1 4 16,-6 2-26-16,5-8 23 0,-3 0-4 0,0-5 5 15,0 0-1-15,3-7 2 0,-5-3 1 16,8-4 29-16,5-3-38 0,1-5 15 0,4-5-4 16,2-5 3-16,6-1-6 0,4-1 5 0,6-3-9 15,2-2 1-15,2 2-1 0,6 1 1 0,1 0 5 16,6 2-50-16,0 1 67 0,-2 0-5 0,4 3 10 15,0 5-18-15,-2 0 10 0,-3 3-8 16,0 3 5-16,-14 7-7 0,27-8 1 0,-27 8 4 16,28 6 2-16,-28-6-5 0,20 15 3 0,-11-3-5 15,4 1 20-15,-3 1-30 0,3 2 11 0,-2 2 4 16,-3 0-3-16,3 0-1 0,1-1 0 16,-1 0-5-16,0-2 12 0,-1 3-9 0,-2-3 0 15,3-2-9-15,-2 1-5 0,-3-3-36 0,-6-11-9 16,17 15-27-16,-17-15 9 0,15 8 25 15,-15-8-53-15,19-2-4 0,-19 2 27 0,18-17 2 16,-2 7 21-16,-2-3 5 0,1-3 23 0,-2 4-4 16,2-4 12-16,-3 1 30 0,2 0 10 0,-2-1 34 15,-2 3 20-15,-1 1 21 0,-3 1 22 16,-6 11 0-16,9-15-8 0,-9 15-7 0,8-12-13 16,-8 12-2-16,0 0-28 0,0 0-15 0,0 0-8 15,0 0 0-15,0 0-2 0,0 0-7 0,-2 21-5 16,2-21-13-16,0 23 12 0,0-23-17 15,6 21 8-15,-6-21 20 0,11 19-37 0,-11-19-6 16,19 19-3-16,-19-19-26 0,23 10-22 0,-23-10-6 16,28 3-10-16,-28-3-9 0,29-3 26 15,-29 3 3-15,28-13 30 0,-28 13-70 0,22-18 96 16,-18 3 1-16,4 0 2 0,-4 0 22 0,-2-1 47 16,0 1-12-16,-2-2 10 0,-2 1 10 15,0 1 10-15,0 2 4 0,0 0 7 0,2 13-3 16,-8-23-1-16,8 23-15 0,-4-18-14 0,4 18-16 15,-10-11-2-15,10 11-16 0,0 0 4 0,-16 8-10 16,16-8-1-16,-17 17-32 0,8-4 31 16,1 1-12-16,2 3 8 0,-1 0-7 0,3 2 1 15,2 0-13-15,-2 2 11 0,6 2-11 0,0 0 4 16,4-2-2-16,1 2 6 0,1-4-8 0,2-2 0 16,1 0-2-16,2-3-5 0,1-3-49 0,2-2 11 15,-2-1-18-15,-14-8-14 0,32 4-29 16,-32-4 9-16,31-12 18 0,-15 3 13 0,-2-4 1 15,-1-5 21-15,-2 1 7 0,-1 0 26 0,-1-6 13 16,-3 0 39-16,0-1 31 0,1 0 37 16,-2 3 28-16,-1 1 22 0,0 0 16 0,-2 4-5 15,0 2 11-15,-2 14-19 0,2-23-19 0,-2 23-37 16,2-13-14-16,-2 13-19 0,0 0-6 0,0 0-26 16,0 0-2-16,4 13-5 0,-4-13-2 15,6 29-16-15,-4-10 3 0,3 0 7 0,-1 4-13 16,1 1-1-16,-3 0-6 0,4 2-3 0,-2 1 3 15,-2 2 3-15,0-1-26 0,0-1-36 0,-4 1-44 16,0-3-57-16,-2 2-62 0,-2-6-71 16,2 0-73-16,-3-8-97 0,7-13-597 0,-15 15 306 15,15-15-213-15</inkml:trace>
  <inkml:trace contextRef="#ctx0" brushRef="#br0" timeOffset="88746.16">30092 15314 1039 0,'0'0'354'0,"0"0"-56"16,-6 12-75-16,6-12-48 0,0 0-17 0,0 0-36 16,0 0-28-16,0 0-16 0,0 0-57 0,0 0 43 15,0 0-17-15,2 15-12 0,-2-15-5 0,0 0-13 16,0 0-6-16,0 0 8 0,12 9-8 0,-12-9 2 15,0 0-16-15,0 0 10 0,0 0-5 16,20-7 1-16,-20 7 7 0,12-11-5 0,-12 11-16 16,11-12 13-16,-11 12 7 0,8-13-9 0,-8 13 3 15,0 0 8-15,2-18 17 0,-2 18 15 0,0 0 6 16,-4-13-17-16,4 13-12 0,0 0 0 16,-15-15 0-16,15 15 9 0,0 0-15 0,-14-10 18 15,14 10-13-15,0 0 5 0,0 0-10 16,-9-10-2-16,9 10-2 0,0 0 1 0,0 0-1 15,0 0-19-15,0 0 7 0,0 0 4 0,0 0-1 16,0 0-6-16,0 0 4 0,23 3 5 0,-23-3-5 16,0 0-5-16,0 0 14 0,0 0-16 0,0 0 1 15,0 0 6-15,0 0 2 0,0 0-7 16,3 15 1-16,-3-15 6 0,0 0-11 0,0 0 14 16,0 0 6-16,0 0 13 0,0 0 2 0,0 0 41 15,0 0-24-15,0 0 7 0,0 0-18 16,0 0 3-16,0 0-1 0,0 0 4 0,-7-14 13 15,7 14 4-15,0 0 6 0,0 0 12 0,4-13 14 16,-4 13-7-16,5-13-5 0,-5 13-7 0,0 0-4 16,10-10-12-16,-10 10-11 0,18-7-7 15,-18 7-4-15,24-8-10 0,-24 8-6 0,30-2 3 16,-30 2-10-16,32 0 2 0,-32 0-3 0,29 8 1 16,-15-3-2-16,-14-5-2 0,25 14-4 0,-25-14 2 15,12 21 0-15,-12-21 7 0,5 22-9 16,-7-8 4-16,-5-1-3 0,-1 0-3 0,-5 1 9 15,-1-1-8-15,-2-5-8 0,-2 3 10 0,-2-1-17 16,3 0 6-16,1-5-24 0,-4 1-14 16,20-6-62-16,-29 0-10 0,29 0-75 0,-26-10-31 0,14 1-24 15,6-1-14-15,-1-3-67 0,5-1-74 16,2-2-265-16,4-2 174 0,3-1 187 0</inkml:trace>
  <inkml:trace contextRef="#ctx0" brushRef="#br0" timeOffset="89299.41">30407 15255 934 0,'9'10'379'0,"0"1"-56"0,-9-11-100 16,14 21 5-16,-14-21-35 0,15 19-44 0,-15-19 43 16,17 17-110-16,-8-7-9 0,-9-10-16 0,20 11-11 0,-20-11-9 15,24 6-2-15,-24-6-8 0,0 0-14 16,38-4-5-16,-38 4 3 0,29-12-7 0,-15 1 6 15,-2 1-5-15,1-5-2 0,-3 2 4 0,-3-4-14 16,-1 0 12-16,-2-3 8 0,1 5 29 0,-5-2 13 16,0 0 0-16,0 4 19 0,-5-1 12 0,1-1-5 15,-2 3-1-15,6 12-20 0,-15-15 7 16,15 15-15-16,-23-11-9 0,23 11-8 0,-26-2-7 16,26 2-5-16,-32 8 1 0,18 1-5 0,-3 1 11 15,1 1-9-15,4 4-5 0,2 1 1 0,-1 1 0 16,2 4-8-16,3-4 3 0,4 2-5 15,0 0 3-15,6 0-12 0,0 0 2 0,5-3-5 16,4-1-3-16,1-2-42 0,4-1-9 0,0-3-52 16,3-3-22-16,3-3-37 0,-24-3 15 15,46 0 3-15,-22-5 29 0,-1-1 3 0,-1-4 22 0,0-1 6 16,-2-2 25-16,-1 0 4 0,-3-1 29 16,0-1 33-16,-2 0 14 0,-2-2 14 0,2-1 17 15,-2 3 0-15,1 0 8 0,-1 2 0 16,-3-1-4-16,2 3-13 0,-1 1-1 0,0 0 28 0,-10 10-85 15,26-9 34-15,-26 9-10 0,30-4 7 0,-30 4 2 16,29 6-27-16,-29-6-31 0,26 13-37 0,-26-13-32 16,17 18-15-16,-17-18-9 0,2 22-17 15,-7-10 5-15,-3 1 35 0,0-3 9 0,-4-1 25 16,-2-1-30-16,0 0 116 0,14-8 44 0,-24 3 49 16,24-3 34-16,0 0 33 0,-27 0-28 0,27 0 4 15,-13-13-18-15,13 13-37 0,3-27-8 16,3 12-47-16,4-6 12 0,5-6-31 0,4 6-108 0,0-4-98 15,11-5-206-15,-9 3-201 0,0 1 173 16,0 1 249-16</inkml:trace>
  <inkml:trace contextRef="#ctx0" brushRef="#br0" timeOffset="91736.87">31445 15089 1062 0,'2'-19'437'0,"-2"19"-48"0,0-15-37 0,0 15-18 16,0 0-50-16,0-18-46 0,0 18-68 15,0 0-19-15,0 0-38 0,0 0-15 0,0 0-33 0,0 0 0 16,0 0-23-16,0 0-36 0,10 20 35 0,-7-5 6 15,1 2-10-15,-2 2 6 0,2 0-19 16,-2 4 13-16,2 0-19 0,-2 0 6 0,0 0-11 16,1-1-4-16,-1 2-8 0,2-3 11 0,-1 1-12 15,1-4 8-15,0-3-6 0,0 0 3 0,0-3-2 16,-4-12-1-16,8 19-2 0,-8-19 2 0,9 11 1 16,-9-11 5-16,0 0-12 0,0 0 10 0,0 0-15 15,19-4 11-15,-19 4 0 0,6-15-1 16,-6 15 3-16,5-19 5 0,-5 19-9 0,0-17 4 15,0 17-2-15,-2-16 7 0,2 16-3 0,0 0 14 16,-3-15-13-16,3 15 11 0,0 0-10 0,0 0 6 16,-2-13-10-16,2 13-5 0,0 0-5 0,0 0 10 15,11 9-5-15,-11-9 6 0,13 14-19 0,-13-14 14 16,23 15-9-16,-11-5-1 0,2-3-19 16,-2 1-9-16,-12-8-18 0,26 11-14 0,-26-11-12 15,23 8 23-15,-23-8 0 0,0 0 18 0,0 0 6 16,23-4 10-16,-23 4 35 0,9-17-29 0,-9 17-21 15,2-27 36-15,-4 12-9 0,-2-4 9 16,-1 2-5-16,-2-4 21 0,1 1-4 0,0 2 22 16,-2-1-17-16,-1 1 8 0,1 5-3 0,1-2-9 0,1 1-7 15,6 14 1-15,-9-21-35 0,9 21-81 16,-6-13-102-16,6 13-101 0,0 0-102 0,0 0-365 16,0 0 229-16,0 0 83 0</inkml:trace>
  <inkml:trace contextRef="#ctx0" brushRef="#br0" timeOffset="92419.36">31737 15087 1085 0,'0'-17'512'0,"0"17"-102"0,0-25-7 0,0 25-47 16,2-17-65-16,-2 17-61 0,0 0-61 0,0-19-21 15,0 19-40-15,0 0-12 0,0 0-22 0,0 0-13 0,9 17-21 16,-5-3-1-16,0 3-15 0,0 8 10 15,2-5-21-15,-1 3-1 0,1 2 8 0,0 2-2 16,3-4-13-16,-2 5 10 0,-1-1-12 0,2 0 3 16,-4-2-6-16,2-3 8 0,3-1-9 0,-2 0 5 15,-1-4-6-15,0-1 8 0,0-3-11 16,-6-13 6-16,11 17-4 0,-11-17 7 0,0 0-8 16,13 11 4-16,-13-11-17 0,0 0 2 0,11-15-8 15,-7 4-14-15,-4-4-8 0,0-5 22 0,0 2-17 16,2-5 29-16,-2 0-5 0,0 0 16 0,2-2-13 15,-2 4 14-15,2 0-19 0,0 6 21 16,-2-2-6-16,2 3 5 0,-2 14-9 0,6-19 10 16,-6 19-7-16,2-15 10 0,-2 15-17 0,0 0 9 15,0 0-5-15,16 8 13 0,-16-8-12 0,10 21 3 16,-4-8 2-16,-2 2 8 0,3 1-13 0,-1 1 23 16,1 2-27-16,-1-2 13 0,-2-2-11 0,3 1 9 15,1-1-12-15,-8-15-3 0,12 15-5 0,-12-15 0 16,14 17-7-16,-14-17 11 0,16 8-9 15,-16-8 8-15,20-4-3 0,-20 4 3 0,23-14-41 16,-13 5 60-16,-2-3-11 0,2-1 9 0,-2 0-1 16,-4 0 5-16,0-3-15 0,-4 16 23 0,0-24 6 15,0 24 21-15,-4-21 20 0,4 21-7 0,-6-14-7 16,6 14-3-16,-6-11-16 0,6 11 7 0,0 0-16 16,0 0 0-16,0 0-8 0,0 0 0 15,-20 6-5-15,20-6 24 0,-4 19-33 0,4-19 7 16,2 24-11-16,-2-24 3 0,8 23-12 0,-8-23-4 15,18 17-19-15,-6-7-8 0,0 0-27 0,4-3-1 16,-16-7-43-16,27 8 33 0,-27-8-3 0,30-2 12 16,-30 2-15-16,28-12 44 0,-28 12 5 0,14-19 31 15,-10 4-13-15,-4 2 41 0,0-4 25 0,-4 1 29 16,-2 1-6-16,-2 0 25 0,-2-3 10 16,2 5 5-16,-2 2-18 0,0-1-9 0,-2 3-24 15,2-1-42-15,10 10 33 0,-17-7-28 0,17 7-70 16,-24 1-73-16,24-1-80 0,-20 18-62 0,12-3-69 15,-2-2-551-15,2 1 281 0,4-3-14 0</inkml:trace>
  <inkml:trace contextRef="#ctx0" brushRef="#br0" timeOffset="92652.97">32397 14807 1646 0,'0'0'629'0,"0"0"-94"0,0 0-112 16,0 0-80-16,0 0-60 0,0 0-64 0,0 0-42 16,0 0-39-16,0 0-23 0,2 17-47 0,4-4 2 15,-1 5-13-15,4 0-4 0,-1 7-19 0,0 2 5 16,0 2-26-16,4 1 8 0,-4 5-13 16,0 1 0-16,3-2 12 0,-3 2-120 0,-2 1-100 15,1-3-79-15,-2 2-104 0,1-3-99 0,-6-3-530 16,2-9 303-16,-4 0-168 0</inkml:trace>
  <inkml:trace contextRef="#ctx0" brushRef="#br0" timeOffset="93019.23">32726 15083 1305 0,'6'-11'554'0,"-6"11"-145"0,8-15-50 16,-8 15-65-16,6-12-66 0,-6 12-55 15,0 0-32-15,0 0-42 0,0 0-10 0,0 0-28 16,0 0-3-16,0 0-20 0,20 4-3 0,-20-4-14 16,12 10-12-16,-12-10-13 0,0 0 2 0,25 5-13 0,-25-5 14 15,22-3-4-15,-22 3 10 0,23-10-6 16,-23 10 3-16,21-17-15 0,-15 7 16 0,1-1 2 16,-7 11 25-16,6-25 16 0,-6 25 29 15,-2-27 1-15,-2 14 29 0,4 13-2 0,-7-21 7 16,7 21-10-16,-10-17 7 0,10 17-30 0,-10-13-7 15,10 13-17-15,-14-8-6 0,14 8-15 0,0 0-4 16,-24 9-13-16,15 1 5 0,-2 3-9 0,3 3-6 16,-1 1 3-16,3 4 3 0,2 2-7 0,0 1 0 15,4 1-11-15,0 2 3 0,4 0-9 0,2-5 0 16,5 3-13-16,3-4-2 0,2-2-18 16,4-2-10-16,2-5-51 0,1-1-72 0,0-9-103 15,2-6-138-15,5-7-112 0,-4-6-432 0,-3-6 300 16,-7-2-122-16</inkml:trace>
  <inkml:trace contextRef="#ctx0" brushRef="#br0" timeOffset="93753.56">29557 16058 1202 0,'2'-14'465'0,"-2"14"-77"0,6-21-18 16,-6 21-13-16,2-19-64 0,-2 19-44 0,0 0-50 15,4-15-25-15,-4 15-40 0,0 0-28 16,0 0-24-16,0 0-8 0,0 0-18 0,0 0 17 16,16 13-5-16,-10 3-8 0,0-1-13 0,0 4-4 15,3 0-8-15,-3 6 5 0,0-1-22 0,1 3 5 16,-3 0-10-16,3-4-4 0,-1 4-1 0,0-4-4 15,-2-1 4-15,2-3 1 0,2-1-11 16,-4-5 5-16,0 1-4 0,-4-14 5 0,8 15-8 16,-8-15 6-16,0 0-11 0,0 0 10 0,0 0-5 15,17-8-3-15,-13-5-6 0,-2-3 20 0,0-1-11 16,3 0 14-16,-3-2-8 0,-2 2 3 0,4 0-13 16,-2 1 7-16,0 3 6 0,-2 13-1 15,9-25 1-15,-9 25-2 0,10-19-8 0,-10 19 2 16,20-13 3-16,-20 13-9 0,22-4 4 0,-22 4-6 15,28 6-7-15,-28-6-1 0,25 11-5 0,-14-1-10 16,0-1 2-16,-5 2-17 0,-2 3 9 16,0-1 8-16,-4-13-6 0,-4 27 4 0,0-15 4 15,-4 1-15-15,-3-1-4 0,-2-1-31 0,1-1 2 16,12-10-51-16,-26 9 10 0,26-9-38 0,-25 4-62 16,25-4-52-16,-22-10-71 0,14-1-124 0,4-2-188 15,2-7 174-15,4 3 204 0</inkml:trace>
  <inkml:trace contextRef="#ctx0" brushRef="#br0" timeOffset="94835.58">30001 16120 762 0,'0'0'494'0,"30"3"-118"16,-30-3-78-16,0 0-45 0,0 0-28 0,0 0-50 16,21 3-29-16,-21-3-52 0,0 0 4 0,8 14-23 15,-8-14-21-15,6 11-23 0,-6-11 11 16,0 0-18-16,16 14 3 0,-16-14-7 0,0 0-5 15,12 7-3-15,-12-7-3 0,0 0 8 0,0 0 9 16,0 0 5-16,22-9 2 0,-22 9-15 16,8-13-3-16,-8 13 15 0,6-16 8 0,-6 16 1 15,2-17-5-15,-2 17 17 0,-2-17-1 0,2 17 18 16,-4-14-1-16,4 14 20 0,-8-11-5 16,8 11-5-16,0 0-2 0,-9-10-7 0,9 10-25 15,0 0 5-15,0 0-23 0,-19 6 4 0,19-6-11 16,-16 21-19-16,6-8 19 0,0 5-5 15,4 1 1-15,-3 0 4 0,5 1-8 0,2 1-3 0,4 6 0 16,0-6-16-16,2-2 4 0,3-1-13 16,1-3 2-16,5 0-28 0,2-3-14 0,-1-5-34 15,4-1-8-15,-18-6-49 0,39-2-32 0,-17-5-38 16,-4-5 5-16,2-1-13 0,-3-7 39 0,-2 0 14 16,-5-5 57-16,1-2 1 0,-7 1 35 0,0-7 37 15,-4 2 66-15,-2-1 53 0,-2 0 34 0,0 1 22 16,-2 2 29-16,1 3 8 0,-1-1 36 15,-1 6-1-15,1 2 9 0,2 0-30 0,2 6-1 16,2 13-24-16,-7-21-32 0,7 21-27 0,-2-16-14 16,2 16-28-16,0 0-1 0,0 0-17 15,0 0-5-15,0 0-11 0,2 25 1 0,3-10-8 16,-1 5-5-16,0 2-5 0,0 1 5 0,0 4-10 16,1 3 5-16,-3-1 4 0,4-1-8 15,-3 5 3-15,1-5 0 0,0 2-25 0,0-4 11 16,0 6-7-16,0-11-19 0,0-5-7 0,0-1 14 15,-4-15-6-15,6 23 25 0,-6-23-10 0,2 15 13 16,-2-15-7-16,0 0 20 0,0 0-8 0,0 0 6 16,0 0 1-16,0 0-1 0,-10-13 3 0,10 13 9 15,-4-25 1-15,2 10-1 0,2-1-5 16,0-1-1-16,4 0 3 0,0 0-4 0,2 2-8 16,2-1 6-16,0 1-4 0,3 3 1 0,-1-1-7 15,-1 2 3-15,1 3-3 0,-10 8 5 0,19-13-10 16,-19 13 14-16,18-7-6 0,-18 7 2 15,0 0-11-15,22 3 14 0,-22-3-13 0,16 8 7 16,-16-8-3-16,12 17 5 0,-12-17-1 0,11 23-8 16,-11-23 6-16,8 23-2 0,-6-10 1 0,2-2-1 15,1 3 2-15,-3-1-4 0,-2-13 0 16,2 23-4-16,-2-23 1 0,2 19 0 0,-2-19 1 16,5 13 5-16,-5-13-2 0,0 0-1 0,2 14 8 15,-2-14-6-15,0 0 2 0,0 0 3 0,0 0-3 16,0 0 1-16,0 0 5 0,0 0-15 0,24-12 4 15,-12 5-10-15,0-3 6 0,-1 1-4 16,-1-3-3-16,1 1-5 0,0 0 5 0,-3-1 2 16,0 2-5-16,-2-3 12 0,-6 13-2 0,10-21 13 15,-10 21 2-15,6-19 1 0,-6 19-5 0,0-15 13 16,0 15 0-16,0-14 15 0,0 14-8 0,0 0-6 16,0 0 1-16,0 0 5 0,0 0-13 15,0 0-1-15,0 0-4 0,0 0 41 0,0 0-53 16,0 0 12-16,4 16-4 0,-4-16-1 0,8 18 3 15,-8-18 5-15,9 20-14 0,-9-20-7 0,10 17-16 16,-10-17-17-16,15 17-12 0,-15-17 1 0,15 7 4 16,-15-7-2-16,0 0 1 0,24 3 25 15,-24-3-32-15,20-14 41 0,-20 14 0 0,22-19 9 16,-12 8-4-16,1-4 10 0,-1-1-4 0,-4-1 8 16,1 0-7-16,-2 1 10 0,-3 1-5 0,-4 0 12 15,-3 0-7-15,-2 3 14 0,1-1-11 0,-4 4 13 16,-5 1-17-16,0 0 12 0,15 8-16 0,-31-3 11 15,31 3-3-15,-39 3 3 0,24 3-15 0,-2 1 2 16,5 5-90-16,2 0-52 0,5 1-75 16,2 0-50-16,9 4-79 0,-4-3-488 0,6-1 259 0,2 2 27 15</inkml:trace>
  <inkml:trace contextRef="#ctx0" brushRef="#br0" timeOffset="95538.44">30987 16105 1472 0,'16'-11'490'0,"-16"11"-96"0,0 0-52 15,14-11-76-15,-14 11-62 0,0 0-44 0,0 0-33 16,0 0-30-16,0 0-10 0,21 7-22 16,-21-7-5-16,15 15-18 0,-15-15-9 0,17 15-15 15,-17-15 1-15,22 16-9 0,-22-16-3 0,22 15-10 16,-22-15 3-16,24 10-32 0,-24-10 7 0,0 0-12 15,31-2 14-15,-31 2-3 0,18-12 8 0,-18 12-17 16,10-17 22-16,-8 4 2 0,-4-2 16 0,2-1-35 16,-2 1 39-16,-2 2-16 0,-2-2 25 0,-3-1 9 15,2 7 22-15,-1-5-9 0,8 14 16 16,-17-17 1-16,17 17-3 0,-14-11-16 0,14 11-11 16,0 0 0-16,0 0-1 0,-34 7-12 0,23 3-1 15,0 3 0-15,5 4 0 0,-5 1-16 0,5 3 7 16,4 0 0-16,0 1 0 0,4 2-9 0,2-3-1 15,7 3-14-15,1-3-8 0,6-5-28 0,-2-1-12 16,6-2-38-16,-4-2-18 0,3-3-24 16,1-4-10-16,-22-4-5 0,42-2 17 0,-23-4-38 15,0 2 15-15,-2-9-16 0,1-2 20 0,-6-5 25 16,-2 2 48-16,3-3 39 0,-6 0 51 0,-3-1 41 16,-2 4 49-16,-2-1 26 0,-2 1 40 0,0 1 27 15,2 17 10-15,-7-25 11 0,7 25 3 0,-6-21-56 16,6 21 21-16,-7-13-42 0,7 13-16 15,0 0-23-15,0 0-25 0,0 0-9 0,0 0-12 16,0 0-14-16,-4 23 6 0,8-10-14 0,3 3-1 16,-1 1-30-16,1-2 23 0,1 4 2 0,3-4-2 15,-3 4-19-15,2-5 10 0,2 1-35 0,-2-5-23 16,-10-10-33-16,19 16-3 0,-19-16-12 16,15 6 19-16,-15-6-5 0,0 0 14 0,19-13-2 0,-19 13 35 15,6-24 4-15,-4 8 4 0,-2 1 8 16,-2-2 13-16,0-1-5 0,-2-1 48 15,-3 2-9-15,1 0 57 0,0 4-35 0,-3-3 22 16,-2 1-5-16,3 4 3 0,-2-1-6 0,10 12 0 0,-20-15-15 16,20 15-7-16,-18-6-16 0,18 6 6 0,-24 10-11 15,11-1 2-15,5 5 2 0,-2 3-10 16,4 2-19-16,0 4 18 0,2 1-3 0,4 3 2 0,4 0-3 16,4 2 5-16,0-1-14 0,6 1 3 15,1-2-21-15,2-3-20 0,6 1-59 0,1-4-30 16,1-4-48-16,5-1-17 0,0-3-53 0,4-5-65 15,-1-10-521-15,-1-1 255 0,-2-4 35 0</inkml:trace>
  <inkml:trace contextRef="#ctx0" brushRef="#br0" timeOffset="95937.64">31866 15999 934 0,'4'-13'611'0,"-4"13"-148"0,0 0-65 15,6-16-70-15,-6 16-45 0,0 0-91 0,0 0-21 16,13-14-42-16,-13 14-19 0,0 0-26 0,0 0-12 16,37 5-24-16,-37-5-2 0,24 11-15 0,-24-11 4 15,24 15-16-15,-13-5-3 0,-1 3-8 0,0 0 0 16,0-1-8-16,-2 1-9 0,-2 2-5 16,-2 3 17-16,-2-3-10 0,0 0 1 0,-2-15-4 15,-2 29 9-15,-2-18-15 0,0 1 13 0,4-12-11 16,-12 18 12-16,12-18-11 0,-10 16-1 0,10-16-5 15,0 0 17-15,0 0-9 0,0 0-5 0,0 0-18 16,0 0 15-16,-8-16-5 0,8 16 6 16,2-24-7-16,4 11 15 0,1-2-6 0,0 1 18 15,1-1-13-15,0 1 20 0,-2 3-32 0,5-2 37 16,-2 3-4-16,-9 10 15 0,15-15-16 0,-15 15 8 16,12-10-9-16,-12 10 9 0,0 0-11 0,0 0 11 15,34 6-4-15,-34-6 3 0,17 14-10 0,-8-3 5 16,-1 2-6-16,-4 2-2 0,5 1-33 0,-5 1-48 15,0 0-63-15,-2 2-25 0,-2-4-138 16,2 2-69-16,-2-17-438 0,-2 25 243 0,2-25 56 16</inkml:trace>
  <inkml:trace contextRef="#ctx0" brushRef="#br0" timeOffset="96252">32150 15904 1171 0,'-4'-18'405'0,"1"5"-72"0,3 13-60 0,-4-19-54 16,4 19-50-16,-5-14-31 0,5 14-28 0,0 0-10 15,0 0-29-15,0 0-30 0,0 0 0 0,0 0-15 16,7 14-1-16,-7-14 1 0,5 15-25 0,-5-15-22 16,4 17-3-16,-4-17-16 15,4 14-11-15,-4-14-44 0,0 0 19 0,8 11 3 0,-8-11 12 16,0 0 14-16,0 0 10 0,0 0 9 15,0 0 7-15,0 0-6 0,11-13 16 0,-11 13 3 0,-2-14 7 16,2 14 2-16,-7-17 7 0,7 17 3 16,-6-15 12-16,6 15 5 0,-8-14-8 0,8 14-7 15,0 0 9-15,-16-13-15 0,16 13-7 0,0 0 3 16,0 0 12-16,0 0-39 0,-6 13-37 0,6-13-61 16,2 21-50-16,-2-21-44 0,9 23-103 0,-2-11-206 15,-3 1 166-15,2 2 335 0</inkml:trace>
  <inkml:trace contextRef="#ctx0" brushRef="#br0" timeOffset="96821.06">32338 15999 919 0,'6'-22'564'15,"-6"22"-85"-15,4-15-64 0,-4 15-48 0,0 0-70 16,0 0-85-16,0-17-158 0,0 17 119 0,0 0-36 15,0 0-33-15,0 0-20 0,0 0-15 0,-8 14-14 16,8-14-10-16,-4 22-6 0,2-8-8 0,2-14-3 16,-2 28-12-16,2-14-1 0,2 1-5 0,0 1 2 15,2-1-5-15,-2-2 1 0,2 0-10 16,5-2 4-16,-1-1-4 0,-8-10 10 0,22 14-18 16,-22-14 2-16,27 3-30 0,-27-3-21 0,29-5-39 15,-13-3 11-15,-2-3-10 0,1-3 17 0,-2-1-4 16,0-4 21-16,-5-2 18 0,-4-2 6 15,0-4 22-15,-2 0 54 0,-2 1 37 0,0-3 32 16,-4 1 30-16,2 1 30 0,-4 0 4 0,2 3 13 16,-2-1-5-16,-1 2 11 0,0 2 6 0,3 4-7 15,0 2 20-15,0 1-77 0,4 14-36 0,-4-19-14 16,4 19-18-16,-5-13-13 0,5 13-9 0,0 0-13 16,0 0 1-16,0 0-7 0,15 19-11 15,-7-6 3-15,1 4-8 0,0 4 2 0,-1 2-6 16,0 0 2-16,1 2-5 0,0 3 6 0,-3-1-6 15,2 0 8-15,-1 0-14 0,-1-1 10 0,-2-1-1 16,0-2-3-16,3 2 8 0,-3-6-10 0,-2-2-2 16,3-2 17-16,-1-1-16 0,-4-14-2 0,6 17-5 15,-6-17 8-15,2 13-7 0,-2-13-6 0,0 0 14 16,0 0 1-16,0 0-16 0,0 0 45 16,24-9-64-16,-24 9 15 0,10-18 3 0,-10 18 10 15,8-15-10-15,-8 15 4 0,11-19 10 0,-11 19-3 16,6-14 3-16,-6 14-6 0,7-11-5 0,-7 11-32 15,0 0-42-15,0 0-61 0,13-7-46 0,-13 7-63 16,14 9-58-16,-14-9-77 0,0 0-56 0,30 4-80 16,-30-4-423-16,0 0-384 0,23 5 1259 15</inkml:trace>
  <inkml:trace contextRef="#ctx0" brushRef="#br0" timeOffset="97386.53">32772 15993 956 0,'2'-17'397'0,"-2"17"-65"16,2-14-78-16,-2 14-61 0,0 0-34 16,6-13-21-16,-6 13-37 0,0 0-21 0,0 0-18 0,0 0-17 15,0 0-9-15,17-6 8 0,-17 6-3 0,0 0-23 16,0 0-4-16,0 0 0 0,0 0-3 16,0 0-7-16,0 0 16 0,0 0 14 0,24-3-9 0,-24 3-12 15,10-14-5-15,-10 14 23 0,10-19-6 16,-10 19 27-16,12-23 11 0,-12 23 4 0,12-19 16 0,-12 19 2 15,0-21 11-15,0 21 2 0,-4-15 6 16,4 15-6-16,0 0-2 0,-6-16-30 0,6 16 2 16,0 0-14-16,0 0-17 0,0 0-9 15,0 0 1-15,-26 12-9 0,26-12-4 0,-14 23-1 0,5-10-5 16,2 5-2-16,3-3 16 0,0 4-21 0,6-2-3 16,-2 2 8-16,2 0-12 0,4-1 9 15,3-2-19-15,4 2 12 0,-3-5-34 16,3-2-28-16,4-1-42 0,-2-2-12 0,-15-8-35 15,36 3 6-15,-36-3-14 0,36-9 7 0,-19 0 26 0,-2-1 24 16,-1-4 27-16,-1-3 11 0,-1 0 30 16,2-4 57-16,-6 2 67 0,2 0 4 0,-1-2 22 15,-3 4 2-15,1-2 2 0,-1 0 1 0,0 3 3 16,1-1-1-16,-3 6-2 0,-4 11-13 0,8-19-24 16,-8 19-21-16,9-14-15 0,-9 14-4 0,0 0-11 15,23-4-4-15,-23 4-3 0,22 6-8 0,-22-6-7 16,25 16 1-16,-13-7-11 0,1-1 2 15,0 1-3-15,-3 1-4 0,-10-10-9 0,18 15-3 16,-18-15-9-16,12 13 3 0,-12-13 2 0,0 0 0 16,0 0-2-16,0 0 15 0,0 0-2 0,0 0 3 15,-2-25 0-15,-2 9 8 0,0-4-9 0,2-5 10 16,0-1-2-16,2-5 1 0,0 1-14 0,0-2-23 16,2 3-28-16,-2 2-83 0,-2 2-95 15,2 6-86-15,-2 2-73 0,-2 4-482 0,4 13 281 16,-14-17-12-16</inkml:trace>
  <inkml:trace contextRef="#ctx0" brushRef="#br0" timeOffset="98001.95">30232 17032 861 0,'-7'-23'441'0,"7"23"-63"16,-6-15-185-16,6 15 135 0,0 0-66 0,-6-13-10 16,6 13-44-16,0 0-31 0,0 0-32 0,0 0-30 15,0 0-21-15,0 0-7 0,0 0-10 16,-20 7-9-16,20-7-23 0,-4 17 3 0,4-17-14 15,-2 24-6-15,2-24-5 0,0 30-3 0,2-13-10 16,0-2 6-16,2 5-16 0,1-5 14 0,2 2-13 16,1 0 12-16,2-4-17 0,3 6 13 0,0-9-7 15,4 1 1-15,-1-5-14 0,2-2 8 0,-18-4-21 16,38-4-21-16,-19-2-33 0,-3-5 11 16,0 0-17-16,-4-5 16 0,-4-1 13 0,-1-4 18 15,-2 0 57-15,-5 0-17 0,-3-2-81 0,-1 2 138 16,-3 2 32-16,1 2 21 0,0 2 9 15,0 2 10-15,-2 1-8 0,8 12-3 0,-12-17-30 16,12 17-14-16,0 0-27 0,-10-8 0 0,10 8-19 16,0 0 6-16,-6 15-15 0,6-15 1 0,-2 23-14 0,2-7 10 15,2 1-16-15,2-2-5 0,0 2-30 16,0-1-45-16,0-3-48 0,2 2-25 0,2-1-70 16,-8-14-75-16,14 15-64 0,-14-15-43 0,0 0-473 15,24 4 275-15,-24-4-3 0</inkml:trace>
  <inkml:trace contextRef="#ctx0" brushRef="#br0" timeOffset="98336.83">30526 16958 1345 0,'6'-17'514'0,"-4"3"-78"0,-2 14-47 0,9-25-48 16,-9 25-83-16,4-13-40 0,-4 13-54 16,0 0-29-16,0 0-32 0,0 0-11 0,0 0-16 15,13 8-10-15,-11 5-16 0,0 0 1 0,-2 7-24 16,0-1 2-16,-4 3-14 0,2 2 5 0,-3-3-11 15,-1 1 5-15,2 1-11 0,0-2-7 0,-1-5-21 16,3-1 1-16,2-15-11 0,-4 21 12 0,4-21 5 16,2 13 6-16,-2-13-11 0,0 0 19 0,11-9-9 15,-5-3 6-15,5-3-7 0,0-4 9 16,1-2-3-16,0-4 7 0,2 0-6 0,-2-1 13 16,3 1-16-16,-2 2 12 0,-3 0-8 0,1 4 9 15,-3 0-6-15,0 3 9 0,0 5-3 0,-8 11 2 16,12-17-9-16,-12 17 15 0,0 0-14 15,23-2 17-15,-23 2-20 0,17 17 9 0,-8-4 17 16,-1 6-22-16,0 2-9 0,1 0-3 0,-2 6-44 16,-1-2-39-16,-4 2-76 0,2-2-77 0,-4 3-83 15,0-5-98-15,0-4-400 0,-2 0 254 0,2-19 38 16</inkml:trace>
  <inkml:trace contextRef="#ctx0" brushRef="#br0" timeOffset="98719.8">30975 16769 1153 0,'2'-17'740'0,"0"0"-183"0,-2 17-117 0,2-23-112 15,-2 23-82-15,2-14-40 0,-2 14-47 0,0 0-26 16,16 8-32-16,-10 5-9 0,2 5-23 16,2 3-2-16,-3 0-25 0,1 1-4 0,1 5-11 15,-3 0 3-15,1 1-18 0,-3-3 6 0,0 0-13 16,0 0 2-16,-2-4-20 0,0-2 0 0,2-4-25 15,-4-15-1-15,5 23-8 0,-5-23 22 0,0 0-5 16,0 0 1-16,0 0-6 0,0 0 13 0,-3-15-1 16,-1 2 6-16,0-3-1 0,0-1 8 0,-4 0 1 15,-1 0 3-15,-1-1-5 0,1 3 7 16,-2 0-5-16,1 3 8 0,2 1 4 0,-4 3 0 16,12 8-10-16,-18-7 9 0,18 7-5 0,-19 4 4 15,19-4-9-15,-17 13 12 0,17-13-6 16,-9 25 3-16,7-12-5 0,4 0-3 0,2 3 2 0,7-3 17 15,2 0-7-15,6-3-22 0,5-1-31 0,2-1-41 16,7-4-67-16,1-4-72 0,4-2-92 0,1-2-96 16,4-3-410-16,-7-1 250 0,4-2 43 15</inkml:trace>
  <inkml:trace contextRef="#ctx0" brushRef="#br0" timeOffset="98935.24">31646 16870 1279 0,'0'0'780'0,"0"0"-173"16,0 0-143-16,0-17-97 0,0 17-82 0,0 0-46 15,0 0-56-15,0 0-36 0,0 0-26 0,10 19-15 16,-5-5-23-16,3 5-13 0,-1-1-14 0,1 6-10 16,0 2-13-16,-2-1 2 0,4 3-17 15,-4 1 2-15,2 0-12 0,-2 1 4 0,-2 1-44 16,1-1-56-16,-1-5-86 0,0 0-70 0,1-4-103 15,-7-4-49-15,6-2-59 0,-4-15-498 0,-2 16 299 16,2-16-105-16</inkml:trace>
  <inkml:trace contextRef="#ctx0" brushRef="#br0" timeOffset="99187.78">31580 16927 1122 0,'-6'-26'587'0,"1"3"-110"0,5 0-55 0,5 0-102 15,4 2-89-15,5 2-38 0,8 1-46 0,2 3-18 16,6 8-29-16,5-1-22 0,-2 4-14 0,3 4-16 0,-2 4 5 16,-2 2-21-16,-1 3 4 0,-5 1-16 15,-6 1-8-15,-2 3-27 0,-8 3 20 0,-5 0-1 16,-1 2 5-16,-11-4-4 0,-3 4 3 0,-4-1 0 16,-4-1 2-16,-1-2-8 0,0 1-4 15,0-3 7-15,0 0 0 0,0-2-24 0,2-3 8 16,0 0-42-16,17-8-43 0,-29 5-59 0,29-5-64 15,-30-5-70-15,30 5-80 0,-15-19-495 0,6 9 269 16,5-3 7-16</inkml:trace>
  <inkml:trace contextRef="#ctx0" brushRef="#br0" timeOffset="99501.67">31993 16769 1901 0,'0'0'587'0,"-13"10"-115"0,13-10-134 0,0 0-49 0,-10 9-50 16,10-9-38-16,-9 16-40 0,5-5-32 0,0 4-31 16,-1 0-15-16,3 2-15 0,0 1-7 15,2-1-22-15,0 2-9 0,2 0 4 0,0-2-12 16,3-1 0-16,1-1-15 0,3-4 3 0,-9-11-14 16,17 15-10-16,-17-15-12 0,22 4-12 0,-22-4-13 15,28-11-15-15,-15 1 28 0,-2-3-3 0,-1-1 14 16,1-4 2-16,-5 2 18 0,-2-5-10 0,-2 4 4 15,-2 0 9-15,-2-2 21 0,-2 3 13 16,-4 1 27-16,-1 2-27 0,-1-2-7 16,-1 3 1-16,0-1-6 0,-3 5-23 0,14 8 31 0,-26-13-13 15,26 13-1-15,-23-4 2 0,23 4-13 0,0 0 5 16,-28 6-10-16,28-6-70 0,-10 13-113 0,10-13-100 16,2 23-137-16,-2-23-151 0,10 19-354 0,-10-19 292 15,24 17-75-15</inkml:trace>
  <inkml:trace contextRef="#ctx0" brushRef="#br0" timeOffset="99865.68">32279 16683 1868 0,'0'0'720'0,"0"0"-158"15,0 0-149-15,0 0-67 0,0 0-85 16,0 0-42-16,0 0-46 0,-5 18-34 0,5-18-30 0,2 28-30 15,1-11-5-15,-1 2-18 0,0 2-16 0,-2 0-7 16,0 0 0-16,0-2-12 0,2 0-1 0,0-2-26 16,3-1-22-16,-3-3-18 0,-2-13-14 15,10 17-3-15,-10-17-7 0,0 0 17 0,20 8 12 0,-20-8-1 16,18-14 5-16,-7 3-1 0,-1-2-4 16,1-3 11-16,0-2 2 0,-3 0 11 0,0-3 2 15,-4 2 5-15,1-2 0 0,-5 0 7 0,0 2 1 16,-7 0 1-16,3 4 8 0,-4-4-4 15,-1 5 6-15,1-1 38 0,-3 6-59 0,1-3 13 16,-3 5-5-16,13 7 9 0,-28-8-24 0,28 8 39 16,-25-4-18-16,25 4-2 0,-25 13-2 0,14-1 4 15,3 1-12-15,0 2-9 0,0 1-85 16,6 3-67-16,0 0-61 0,2 2-78 0,2-4-52 16,5 2-49-16,0-2-462 0,-1-2 274 0,0 1-2 15</inkml:trace>
  <inkml:trace contextRef="#ctx0" brushRef="#br0" timeOffset="103184.32">32592 17120 668 0,'-17'-6'214'15,"17"6"-28"-15,0 0-36 0,-15 8 2 0,15-8-13 0,0 0-1 16,-16 8-21-16,16-8-8 0,0 0-3 15,0 0 13-15,0 0-8 0,0 0-3 0,0 0 25 16,0 0-4-16,0 0 16 0,27-10-19 0,-2-2-30 16,10-5-28-16,13-5-20 0,9-5-12 0,6-2-3 15,5-1-2-15,5-3-16 0,0 1-13 16,5-3 21-16,-1 3-7 0,-4 1-11 0,-4 3-9 0,-6 1 2 16,-5 2 14-16,-10 4-4 0,-1 3 10 15,-15 2-9-15,-3 3 7 0,-2 2-8 0,-4-1 6 16,-5 6-18-16,-4-1-19 0,-14 7-51 0,22-10-64 15,-22 10-16-15,0 0-54 0,0 0-59 0,0 0-47 16,-7 17-301-16,-8-7 171 0,-1-1 240 0</inkml:trace>
  <inkml:trace contextRef="#ctx0" brushRef="#br0" timeOffset="103463.37">32873 17074 444 0,'-70'38'272'0,"9"-3"-72"0,4-3-38 16,7-2-31-16,3-5-35 0,7 2-3 0,12-6-36 15,2-6 4-15,3 0-27 0,7-3 9 0,2 0-21 16,14-12 29-16,-18 13 2 0,18-13 39 16,0 0 25-16,0 0 23 0,20-4 24 0,0-4 12 15,5-5 15-15,7-2-8 0,10-6 24 0,15-6-37 16,7 0 7-16,5-1-13 0,6-1-3 0,3-1-14 16,5-5-19-16,4 7-20 0,-3-3-11 15,-2 2-19-15,-3 1-12 0,-11 3-7 0,-5 2-10 0,-2 1 1 16,-3 1-11-16,-7 2 46 0,-5 1-76 15,-14 7 23-15,-5 1-5 0,-3-1-6 0,-6 3-3 16,-2 2 24-16,-16 6-29 0,21-9-4 0,-21 9-24 16,0 0-77-16,12-9-127 0,-12 9-174 15,0 0-134-15,0 0-496 0,-29 3 306 0,29-3-178 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3:00:17.728"/>
    </inkml:context>
    <inkml:brush xml:id="br0">
      <inkml:brushProperty name="width" value="0.05292" units="cm"/>
      <inkml:brushProperty name="height" value="0.05292" units="cm"/>
      <inkml:brushProperty name="color" value="#FF0000"/>
    </inkml:brush>
  </inkml:definitions>
  <inkml:trace contextRef="#ctx0" brushRef="#br0">19257 938 650 0,'-19'-10'305'0,"4"1"-48"0,-2 1-24 0,2 0-13 15,15 8-34-15,-23-7-22 0,23 7-6 0,-21-9-7 16,21 9-20-16,-21-6-17 0,21 6-6 0,0 0-52 16,-22-8 77-16,22 8 15 0,0 0-1 0,0 0 12 15,0 0-8-15,0 0 9 0,0 0-26 16,0 0-19-16,24-7-29 0,-1 4-14 0,9 3-17 15,8-1-18-15,5 2-4 0,3-1-8 0,15 3 6 16,1 0-16-16,-1 5-5 0,1-2 6 0,-7 1-7 16,2 3-1-16,-16-5 0 0,1 3-6 15,-6 2 1-15,-2-1 2 0,1 1-1 0,-10-1-2 16,-4 1-8-16,1-1-4 0,-7 1 0 16,-5-2-18-16,-12-8-3 0,20 15 2 0,-20-15 5 15,2 19 2-15,-12-10 4 0,-2 1-2 0,-5 1 19 0,-6-1-21 16,-2 1 19-16,-9 1-4 0,-4-1 9 15,-1 2-8-15,-9 3 2 0,1-1-2 0,-1 2 19 16,11-4-39-16,3 3 23 0,1-3-2 0,3 1 5 16,2 1-3-16,6 0 2 0,0-2 4 0,5 2 6 15,3 1-4-15,0-1-4 0,6-1-2 0,2 1-1 16,6-15 2-16,0 25 6 0,6-14 2 16,7-4-12-16,6 1 8 0,6-2-1 0,5-4 4 15,6-2-8-15,5-4 4 0,1-2-5 0,11-3-3 16,-3-3 3-16,1-1 0 0,-15 0 3 15,0-1-7-15,-4-1 4 0,-7 0 1 0,1-3 5 16,-7 3-5-16,-2-4 7 0,-4 2-6 0,-7-2 2 16,2 0 6-16,-2 2-8 0,-4-2-1 15,0 4 4-15,-2 15-7 0,0-29 13 0,0 29-11 16,0-19 5-16,0 19-4 0,0-16-6 0,0 16 12 16,0 0-2-16,0 0-9 0,0 0 2 0,0 0-2 15,0 0 1-15,0 25 2 0,0-9 0 16,2 3-27-16,-2 2-28 0,3 4-56 0,-3 1-26 0,0 3-35 15,-3 1-44-15,1 1-35 0,0-1-59 16,-2 1-60-16,2-3-313 0,0-1 181 0,-2-6 176 16</inkml:trace>
  <inkml:trace contextRef="#ctx0" brushRef="#br0" timeOffset="434.82">20332 1178 791 0,'11'-21'411'15,"-1"6"-81"-15,-3 1-82 0,-7 14-48 0,10-20-35 16,-10 20-35-16,5-12-27 0,-5 12-23 0,0 0-25 16,0 0-3-16,0 0 0 0,10 16-23 0,-10-16 8 15,2 26-13-15,-2-9-6 0,2 1-7 0,0 0 3 16,0 4-14-16,0-1 5 0,3 0 9 15,-3 0-5-15,3-2 3 0,1-2-10 0,-2 0-2 16,2-2 7-16,0-1 9 0,3-5-3 0,-9-9 3 16,21 15-13-16,-21-15 8 0,25 6-5 0,-25-6 0 15,30-10 1-15,-15 3 5 0,0-3-4 0,0-3 2 16,-3-4 28-16,1-1 23 0,-4-3-11 0,1-1 10 16,-4-1 24-16,0-2-48 0,0 0 7 15,-4 1 7-15,0 0 11 0,0 2 3 0,0 3 9 16,-2 2-7-16,2 1 6 0,-2 16-17 15,-2-21-16-15,2 21-12 0,0 0-5 0,4-11-9 16,-4 11 0-16,0 0 6 0,8 19-13 0,-2-4 3 16,3 4-14-16,0 2 16 0,-3 4-18 15,0 3 0-15,-1 1-37 0,1 2-19 0,-4 1-61 16,0 1-36-16,-2-1-40 0,-2 0-40 0,2 1-42 16,-4-5-59-16,2-1-355 0,2-4 186 15,0-4 167-15</inkml:trace>
  <inkml:trace contextRef="#ctx0" brushRef="#br0" timeOffset="690.68">21009 972 850 0,'-2'-23'409'0,"-2"4"-43"0,2 2-77 0,2 2-34 0,0 15-51 16,-2-19-94-16,2 19 37 0,0 0-37 0,0 0-13 15,0 0-20-15,0 0-14 0,8 21-19 0,-4-2-35 16,-2 2 31-16,3 4-19 0,-2 3-2 0,1-1-5 16,0 5 1-16,-2 1-7 0,2-1 4 15,-2 4 11-15,0-1-10 0,0 1 0 0,2 0-28 16,0-1-50-16,1-1-70 0,-1-2-73 0,1 1-61 16,-1-5-113-16,0-3-237 0,2-8 172 0,-6 0 236 15</inkml:trace>
  <inkml:trace contextRef="#ctx0" brushRef="#br0" timeOffset="1139.81">20855 1308 560 0,'0'-23'293'0,"6"0"-18"0,3 2-47 0,5 0-39 16,4 2-45-16,2 4-30 0,4 2-27 15,4-1-14-15,1 7-21 0,3-1-3 0,-2 4-17 16,-3 0 2-16,3 2-34 0,0 2 30 0,-5-1-12 15,-2 2-1-15,-23-1-12 0,43 2 13 0,-43-2-13 16,29-3 5-16,-29 3-13 0,0 0 49 16,28 3 0-16,-28-3 15 0,0 0 19 0,0 0 9 15,0 0-3-15,24 0 29 0,-24 0-53 0,0 0-7 16,0 0-9-16,0 0-6 0,0 0-9 0,0 0-8 16,0 0 0-16,-8 13-3 0,8-13-12 0,-16 18 3 15,7-7-7-15,1 0 8 0,-1 3-7 16,1-1-2-16,1 5-1 0,1-3 66 0,2 0-77 15,2 0 7-15,2 1-14 0,4-1 12 16,0 0 3-16,2-2-3 0,7 1-21 0,2-5 24 16,2 1 9-16,5-7-10 0,-2 1 2 0,-20-4-20 15,43 0-7-15,-23-5 18 0,0-3 2 0,-6 1-7 16,2-7 6-16,-6-1-3 0,-4-2 0 0,-1 0-3 16,-5-2 6-16,-3-2 46 0,-1 0-40 15,-2 1-10-15,-2 0 11 0,-4-1-14 0,0 3 13 16,0 1-2-16,-4 4-3 0,0 1 8 0,-1 5-11 15,17 7-21-15,-32-4-80 0,32 4-77 0,-30 6-38 16,20 3-42-16,-1 5-8 0,3-3-275 16,1 6 171-16,5-2 301 0</inkml:trace>
  <inkml:trace contextRef="#ctx0" brushRef="#br0" timeOffset="1823.53">21575 951 575 0,'-7'-17'420'0,"3"0"-46"15,4 17-9-15,-2-27-53 0,2 27-29 0,-2-23-47 16,2 23-29-16,-2-15-38 0,2 15-45 0,0 0-30 15,0 0-16-15,0 0-19 0,0 0-9 0,0 0-14 16,-8 25-10-16,6-8-4 0,-1 6-9 16,0 4 11-16,1 1-2 0,0 5 2 0,0-1-5 15,2 4 1-15,-2-1-11 0,0 3 7 0,2-2-7 16,0 2-1-16,0-2 8 0,-2 0-12 0,2-1 0 16,-2-3 5-16,2 1-6 0,0-6 4 15,0-3 0-15,0-3 2 0,0-2 1 0,0-3 0 0,0-16-12 16,0 18 17-16,0-18-11 0,0 0 8 15,0 0-7-15,0 0-20 0,14-7 10 0,-6-8 4 16,-4 0 2-16,6-5 30 0,-2-2-44 16,5-2 18-16,-2 2-17 0,0-5 3 0,-1 4 8 15,2 0-8-15,2 2-8 0,-4 2 16 16,5 4 2-16,-2 0-9 0,1 3 6 0,-1 3-6 0,4 1 6 16,0 4-6-16,-17 4 13 0,38-2-10 15,-17 6 5-15,-1 2 1 0,0 1 2 0,2 3-13 16,-6 1 21-16,3 1-20 0,-3 0-1 0,-6 1-26 15,0 0 6-15,-6 1-5 0,-4-14-13 16,0 24 0-16,-6-11 8 0,-6 1-3 0,-3-3 12 16,-6 1 2-16,-2-1 8 0,-3-1 9 0,0-2-8 15,5-1 10-15,3-3-14 0,0 1 13 0,18-5-22 16,0 0-38-16,-24-3-54 0,24 3-107 16,8-19-44-16,6 5-67 0,14-7-269 0,12-4 174 15,7-1 243-15</inkml:trace>
  <inkml:trace contextRef="#ctx0" brushRef="#br0" timeOffset="1983.06">22223 1163 592 0,'0'0'274'16,"0"0"-37"-16,0 0-58 16,-13 10-12-16,13-10-27 0,-7 16-34 0,7-16-11 0,-2 29-9 15,4-8-23-15,0-2-7 0,3 0-19 16,1 4 4-16,3 0 23 0,-3-2-139 0,4 0-89 15,-2-4-89-15,0 0-239 0,-6-3 156 0,-2-14 95 16</inkml:trace>
  <inkml:trace contextRef="#ctx0" brushRef="#br0" timeOffset="2309.98">22191 903 515 0,'0'0'215'0,"-33"-7"-23"15,33 7-59-15,-26 0-20 0,26 0-19 16,-20 7-11-16,20-7-28 0,-17 18 0 0,17-18-18 16,-8 24-4-16,8-24-5 0,-2 25 4 0,6-10-14 15,-2-1-4-15,5-1-11 0,-1-1 10 16,6-3-10-16,-1-1 1 0,-11-8-22 0,27 11 6 15,-27-11-12-15,28 2 10 0,-28-2-3 0,25-11 12 16,-14 1-6-16,-2-1 8 0,-3-1-8 0,-4-3 18 16,-2 15-3-16,-2-29 10 0,-2 16 1 0,-4 0 12 15,-3 0-17-15,-6 3 11 0,2 1-14 16,-5 3 3-16,20 6-23 0,-40-4-19 0,40 4-73 16,-35 5-67-16,17 1-208 0,4 2 98 0,2 3 82 15</inkml:trace>
  <inkml:trace contextRef="#ctx0" brushRef="#br0" timeOffset="3574.1">22736 1092 560 0,'7'-17'298'0,"-7"17"-44"15,5-19-20-15,-5 19-18 0,4-17-32 0,-4 17-18 16,2-17-19-16,-2 17-7 0,0-17-71 0,0 17 54 16,0 0-14-16,-4-20-26 0,4 20-8 0,0 0-20 15,-14-9-6-15,14 9-28 0,-25 4 23 0,11 1-13 16,-10 5 8-16,0 1-3 0,0 3-13 16,-2 1-5-16,1 2-13 0,-1 2 15 0,3 2 3 15,2 0 0-15,4 2-11 0,2 0-22 0,4 0 19 16,3 0 0-16,4-2 16 0,4 0-10 15,6 0 3-15,7-4-18 0,4 0 5 0,6-6 3 16,3-1-8-16,8-8 11 0,-1-2 6 0,1-2-55 16,0-8 46-16,0-1 3 0,-5-2-4 15,-1-8-1-15,-5 0 0 0,-4-2-2 0,-2-2-7 16,-6-4 10-16,-2 1 11 0,-5 3 41 0,-2-1 7 16,-2-1-12-16,-2 4 22 0,-4 2 11 15,3 4-11-15,-1 2-11 0,-1 3-14 0,5 12-5 16,0 0-16-16,-6-13 19 0,6 13-29 0,-6 21-7 15,2-2-2-15,4 2 0 0,0 7-3 0,4 3 0 16,0 5-4-16,0 4 5 0,5 10 3 0,0 1-8 16,-5-7 8-16,2 10 19 0,2 1-32 0,-2-4 6 15,-4 5-9-15,1-11 7 0,-6 1-43 16,1-2-54-16,-4 9-43 0,-2-15-14 0,0 1-78 16,-8-7-30-16,-2-1-32 0,-1-7-26 0,-5-7-29 15,3-3-272-15,-6-11 171 0,5-4 238 16</inkml:trace>
  <inkml:trace contextRef="#ctx0" brushRef="#br0" timeOffset="3888.07">23073 1104 1106 0,'11'-17'404'0,"-5"5"-108"0,-6 12-54 16,9-19-38-16,-9 19 38 0,0 0-131 0,0 0-32 15,0 0-6-15,27 15-20 0,-19 2 1 0,4 3-2 16,-2 3-18-16,2 1-14 0,-1 1-1 0,0 2-10 16,-5 0 15-16,0-1-73 0,1-1 75 15,-3-4-12-15,-4 0-2 0,0-2-7 0,-2-2 22 16,-7-2-28-16,9-15 6 0,-14 16-10 0,14-16 6 16,-24 1 3-16,24-1-4 0,-25-13 0 0,14 0-4 15,5-4 2-15,0-6 8 0,4-2 11 16,4-2-14-16,8-3-6 0,3-3-5 0,10-5 3 15,7 2-33-15,1 2-56 0,9 1-73 0,1 5-51 16,3 3-44-16,1 6-25 0,-9 3-40 0,2 5-173 16,0 2 159-16,0 7 96 0</inkml:trace>
  <inkml:trace contextRef="#ctx0" brushRef="#br0" timeOffset="4297.78">23772 1106 540 0,'-15'-21'289'15,"4"7"5"-15,3-1-5 0,-3 0-24 0,1 0-58 16,-1-1-37-16,-4 3-29 0,3 1-34 0,-4 1-12 16,0 2 55-16,-1 3-103 0,17 6 1 15,-36-6-17-15,36 6 1 0,-38 8 10 0,19 1-12 16,2 1 4-16,-2 5-16 0,2 0 3 0,0 2 0 15,0 4-6-15,6 2-35 0,3 0 43 16,2-4 2-16,4 4 14 0,2 0-3 0,4 0-17 16,4-2 3-16,0-2-7 0,8-2-5 15,0-1 7-15,4-7-13 0,3 3 4 0,0-11 5 0,4-2-4 16,-3-5-2-16,1-4 29 0,-1-3-46 16,-2-4 3-16,-4-3-1 0,-2-2 10 15,-3-1 25-15,-2-4 5 0,-5 2 16 0,-1 0 17 0,-3-1 1 16,0 1 3-16,-6 4 5 0,4 0 2 0,0 6-11 15,0 15-7-15,-2-23-20 0,2 23-6 16,0 0-15-16,0 0 6 0,0 0-14 0,0 0-1 16,4 23-7-16,-4-2 7 0,6 5-17 0,-2 5-74 15,0 3-34-15,0 5-54 0,1 0-61 16,-5 4-89-16,-2-4-126 0,-1 0-268 0,1-3 196 16,-2-4 148-16</inkml:trace>
  <inkml:trace contextRef="#ctx0" brushRef="#br0" timeOffset="4539.34">24036 1106 1292 0,'-4'-21'428'0,"2"3"-107"0,-2 3-64 15,4 15-30-15,-2-19-39 0,2 19-27 16,0 0-31-16,0 0-36 0,0 0-56 0,-7 23 41 0,7-2-14 15,2 6-10-15,1 2-18 0,-1 3-2 16,0 4-4-16,4 4-3 0,-2 0-9 0,-1 2-3 16,1 4-3-16,-4-4-155 0,0 0-85 0,-2 0-114 15,-5-8-490-15,1 0 254 0,0-7 38 16</inkml:trace>
  <inkml:trace contextRef="#ctx0" brushRef="#br0" timeOffset="4851.37">24032 959 1171 0,'-10'-31'405'16,"-1"1"-66"-16,4 5-25 0,1 4-32 0,2 0-50 0,4 6-30 15,0 15-69-15,2-25-19 0,-2 25-27 0,21-15 0 16,-21 15-38-16,38-2-2 0,-12 6-18 15,2 2 7-15,1 1-23 0,-1 4 12 0,-1 1-14 0,-4 3-5 16,-2 1 0-16,-3 1-10 0,-6 0-2 16,-4 2-5-16,-6 2-9 0,-4-2 13 0,-8 4 7 15,-5-2-7-15,-8 0 0 0,-4 0-2 16,-11 3 8-16,-3-2-9 0,-3-4 7 0,8-4 1 16,2-1 4-16,-1-3-2 0,6-1-31 15,4 1-19-15,2-6-50 0,23-4-55 0,-34 0-79 16,21-8-120-16,6-5-76 0,10-2-193 0,6-5 172 15,7-1 233-15</inkml:trace>
  <inkml:trace contextRef="#ctx0" brushRef="#br0" timeOffset="5439.35">24370 724 1051 0,'10'-17'349'0,"-10"17"-9"0,6-13-119 0,-6 13-29 16,0 0-31-16,0 0-27 0,0 0-27 15,14 8-35-15,-12 5 8 0,2 4-12 0,1 4 9 16,-3 4-10-16,3 3-9 0,1 3-18 0,-2 1-2 16,0 2-5-16,0 1-6 0,-1 1-6 15,1 0-2-15,-4 2-24 0,2-3 22 0,-4-1-1 16,2-2 7-16,-4-1-16 0,1-4 16 0,1 0-15 16,0-6-7-16,2-5 1 0,-2 2 0 15,2-18-6-15,-2 21 25 0,2-21 30 0,0 0 6 16,2 13 2-16,-2-13-6 0,0 0-12 0,15-15-1 15,-7 2-14-15,3-5 3 0,-2 1-17 16,3-4 41-16,0 0-41 0,4-2-13 0,-4 1 0 0,3-3-1 16,-2 2 5-16,-2 0-4 0,3 4 2 15,-2 0 0-15,0 1 4 0,-4 5-3 0,2 2 6 16,-10 11-6-16,13-17 1 0,-13 17 0 0,0 0 15 16,0 0-18-16,0 0-1 0,24 7 2 15,-24-7 14-15,6 25-20 0,-4-8 5 0,-2 4-2 16,2 0 0-16,-2 0 5 0,0 0 2 0,0 0-5 15,2 2 1-15,0-2-17 0,0 0-20 0,0-4-16 16,2 0-4-16,4-4 9 0,-2-1 0 16,-6-12 10-16,16 13 13 0,-16-13-4 0,0 0-22 15,37-4 39-15,-23-3-29 0,-1-4 15 0,0-5 0 16,-1-1-4-16,1-4 17 0,-2 0 12 16,-3 0-16-16,3-4 14 0,-5 3 1 0,0-5 17 15,1 6 12-15,-3-4-1 0,0 4 23 0,-1 4 13 0,1 0-3 16,-2 4-12-16,-2 13-6 15,4-21-4-15,-4 21-8 0,2-14-14 0,-2 14-2 16,0 0 0-16,0 0-6 0,0 0 4 0,10 21-8 0,-8-7 2 16,3 1-1-16,0 4 0 0,-1 0-32 15,-2-4-71-15,0 10-49 0,0-4-61 0,-2 6-60 16,-2-6-81-16,-2-3-86 0,0-2-190 0,-6-3 173 16,2-3 231-16</inkml:trace>
  <inkml:trace contextRef="#ctx0" brushRef="#br0" timeOffset="5826.76">24860 823 653 0,'-13'-17'194'15,"13"17"-38"-15,-8-9-47 0,8 9-19 16,0 0-12-16,0 0-10 0,-13 11-13 16,13-11-1-16,-8 18-9 0,8-18-1 0,-7 20 12 0,7-20-3 15,-2 23-18-15,2-23-8 0,4 21-4 0,-4-21-1 16,9 21-1-16,-9-21-6 0,12 17 4 16,-12-17-5-16,21 10-6 0,-21-10-1 0,24 2-5 15,-24-2 4-15,26-8-23 0,-26 8 23 0,20-17 2 16,-9 5-5-16,-3-1 5 0,1-4 4 15,-3 2 14-15,1-2 21 0,-3-1 20 0,0 1-7 16,-4 0 12-16,-2 4-72 0,0-1 63 0,2 14-19 16,-11-21 1-16,11 21-6 0,-23-11-13 0,23 11-6 15,-31 2 8-15,11 4-27 0,1 1-44 0,2 7-60 16,0-1-51-16,5 6-71 0,1 0 28 16,6 2-66-16,5 0-153 0,5 2 116 0,6-4 92 15</inkml:trace>
  <inkml:trace contextRef="#ctx0" brushRef="#br0" timeOffset="6064.86">25206 963 1019 0,'-2'-21'377'0,"-2"9"-54"15,4 12-69-15,-8-19-30 0,8 19-55 16,-8-11-19-16,8 11-45 0,0 0-13 0,0 0 13 0,-22 9-49 15,14 1-16-15,-1 5-9 0,1 0-6 16,2 5 19-16,-5 1-28 0,4 3-10 0,-1-1 4 16,2 2 0-16,4 0-2 0,2 0 4 15,2-3-4-15,2 1-7 0,6-2-19 0,4 0-52 16,0-6 3-16,7-1-177 0,1-7-60 0,5-3-84 16,-2-6-196-16,1-5 173 0,-5-3 269 0</inkml:trace>
  <inkml:trace contextRef="#ctx0" brushRef="#br0" timeOffset="6656.63">25291 945 596 0,'6'-13'184'0,"6"4"-18"16,0-1-51-16,9 2-15 0,1 5-22 0,5 1-11 16,2 2-23-16,1 2 9 0,0 1-21 0,-3 1 0 15,-1 0-12-15,-3 2 2 0,-4-1-12 0,-2 1 4 16,-17-6-4-16,24 12 20 0,-24-12 6 15,8 11 44-15,-8-11-7 0,-6 13 25 0,6-13 0 0,-28 14 9 16,5-10 33-16,-3 2-61 0,1 1-6 0,-2 1-3 16,1 1-17-16,1-1-8 0,3 1-3 15,2 3-10-15,2-1-15 0,2 1 4 0,3 1-13 16,0-1 6-16,6 1-3 0,5 0 16 0,2-13-25 16,5 25 12-16,3-14-15 0,5-3 8 15,6 0 1-15,3-1-13 0,2-5 18 0,2-4-18 16,-1-1-14-16,1-5 10 0,2-2-23 0,-8-1 22 15,1-2-3-15,-3-5 4 0,-2-1-2 16,-2-2 14-16,-4 4-7 0,2-4 11 0,-8 0 19 0,1 0 36 16,-3 4-16-16,-2 2 7 0,0 15-12 15,-2-25 0-15,2 25-17 0,-5-15 6 0,5 15-17 16,0 0-5-16,0 0-6 0,-20 9-2 0,20-9 10 16,-16 25-2-16,12-8 2 0,0 1-7 15,2 2 17-15,2 1-13 0,4 2-7 0,2-2 2 16,4 2-1-16,-2-2 1 0,6-4-7 0,1 0-5 15,4-5 2-15,2-1-24 0,3-7-22 0,-1-2-26 16,0-6-18-16,2-5 16 0,1-3 0 16,-4-7 16-16,-6-2 17 0,3-5 11 0,-6-3 86 15,-4-2-72-15,-1-3 48 0,-6-2 46 0,-2-1 12 16,-2 3 56-16,-4-2-16 0,-1 2 18 0,-1 1 5 16,-1 5 3-16,1 3-10 0,-3 4-19 0,3 2 6 15,2 5-57-15,6 14-7 0,-9-13-14 16,9 13-7-16,-9 11-12 0,5 5 11 0,2 9-26 15,2 9 20-15,4 2-15 0,4 20 2 0,4 1-2 16,2 7-6-16,5 3-2 0,-4 4-32 0,6-1-76 16,-1 3-147-16,-10-3-161 0,-2-9-579 15,-8 0 303-15,-12-5-143 0</inkml:trace>
  <inkml:trace contextRef="#ctx0" brushRef="#br0" timeOffset="7349.93">25598 1517 583 0,'-38'-1'328'0,"3"1"-50"0,-3 0-27 15,-3 0-21-15,3 1 5 0,-2 3-90 16,-1 4-13-16,-1 0-19 0,2-1-7 0,1 3-24 16,2-1-5-16,3 1-2 0,4-2 11 0,7-1-6 15,2-1 17-15,4-1 4 0,17-5 14 0,-22 6-3 16,22-6-12-16,0 0-32 0,33-7-11 15,3-1-17-15,23-1 2 0,15-7-14 0,15 1-6 16,10 0-6-16,9-3 3 0,36 0-16 0,-2-4 17 16,-5 4-13-16,-28 2-2 0,-2-1-4 0,1 0-3 15,-6 0 8-15,-3-1-3 0,1 0 5 0,-14-1-15 16,-5-1 10-16,-4 3 17 0,-6-2-20 16,-7 2-4-16,-7 4 7 0,-7-1-6 0,-13 5 7 15,-5 1-10-15,-3 1-71 0,-4 3-122 0,-25 4-109 16,41 1-107-16,-41-1-373 0,20 10 231 15,-20-10 79-15</inkml:trace>
  <inkml:trace contextRef="#ctx0" brushRef="#br0" timeOffset="7788.82">25216 1794 833 0,'-36'0'402'0,"4"-2"-41"15,6 0-41-15,5-3-10 0,7-3-110 0,14 8 68 16,-12-21-45-16,19 10-34 0,8-1-40 0,15-1-16 16,21-2-10-16,14-1-4 0,11 1-14 0,15 0 3 15,10 1-3-15,8 1-42 0,37 0 26 16,-34 2-7-16,4 1-22 0,31-4 15 0,-36 7-13 15,0-3 17-15,-6 1-5 0,-7 1 21 0,-7 0 1 16,-9-1 9-16,-7-1-4 0,-8 1 4 16,-5-1 3-16,-7 1-14 0,-15 1 2 0,-2 2-25 15,-7-1 1-15,-1-1-7 0,-2 2-5 0,-5 1 1 16,-1-1-23-16,-2 4 0 0,-20 2-2 0,34-6-13 16,-34 6-13-16,30-2 10 0,-30 2-12 0,27 4 5 15,-27-4-9-15,24 6 13 0,-24-6-18 16,23 10 6-16,-23-10-8 0,17 5 8 0,-17-5-7 15,0 0 10-15,17 12-27 0,-17-12 19 0,0 0-24 16,0 0-15-16,0 0-42 0,0 0-33 16,0 0-98-16,0 0-100 0,12-16-102 0,-12 16-55 15,-4-22-34-15,2 6-60 0,0-1-366 0,0 2 293 16,0-1-72-16</inkml:trace>
  <inkml:trace contextRef="#ctx0" brushRef="#br0" timeOffset="86529.32">7916 7078 615 0,'12'-19'310'16,"-12"19"-63"-16,9-17-21 0,-9 17-22 0,8-13-9 15,-8 13-43-15,0 0-3 0,9-14-4 0,-9 14 10 16,0 0-28-16,0 0 2 0,6-11-5 16,-6 11-11-16,0 0-10 0,0 0-16 0,0 0 7 15,0 0 9-15,0 0-7 0,0 0 7 0,0 0-3 16,5-14-9-16,-5 14 6 0,0 0-29 16,0 0-3-16,0 0-11 0,0 0-9 0,-15-11-2 15,15 11-2-15,0 0-2 0,-15-8-1 0,15 8 1 16,-17-6 0-16,17 6 0 0,-20-7 8 15,20 7 2-15,-20-8 0 0,20 8-2 0,-26-7-6 16,26 7-4-16,-27-8-6 0,27 8 8 0,-32-10-4 16,32 10 1-16,-34-5-3 0,34 5 1 0,-40-4-7 15,40 4 0-15,-43 0-4 0,43 0-9 0,-46 4 18 16,21-2 2-16,1 4 3 0,-3-3-3 0,-1 3-11 16,0 2 2-16,4-1-8 0,-2-1 7 15,-1 4-5-15,3-1 44 0,1 0-58 0,0 1 2 16,2-2-2-16,-1 1 4 0,4 1-1 0,0-1-8 15,0-1 9-15,0 4 1 16,-1-3 0-16,5 4-5 0,-4-1 6 0,0 1-2 0,0 2 5 16,4-1-1-16,-5 3 7 0,1 0-2 15,0 2-6-15,0 2 2 0,4-2 1 16,-3 2 0-16,0 0 5 0,4 0-7 0,1 2-4 0,0-2 0 16,2 2 0-16,2-2 3 0,0 2 3 0,4 0-15 15,-1-2 6-15,1 0-1 0,2 0 8 16,4 1-6-16,-2-1-5 0,4 0 6 0,1-2-10 15,1 0 10-15,4 1-5 0,-2-1 7 16,4-1-13-16,-2 0 6 0,5-1 1 0,0-2 1 0,2 1-7 16,1-1 6-16,6-2 13 0,1 0-11 15,5-1-7-15,-2-3 0 0,3 1-1 0,5 0 2 16,0-3-6-16,0 2-3 0,-2-3 13 0,-1 2-3 16,4-2 1-16,-3 3-2 0,0-3 8 0,2 2-6 15,-1-3 0-15,1 1 0 0,0 1 1 16,1 2-2-16,-1-4 2 0,0 1-5 0,-3 1 2 15,3-1 0-15,-4 0 5 0,4-2-6 0,-3-1 2 16,6 1-4-16,-1 0 7 0,2-2 2 16,3 0-3-16,5-2-4 0,-1 0 2 0,1-2-2 15,1 0 6-15,15 0-7 0,-15 0 3 0,1 2-3 16,-1-2-3-16,-1 0 13 0,-3 2-6 0,1 0-4 16,-1-1 1-16,1 1 2 0,-1 0 45 0,-1-2-57 15,-4 0 11-15,3 2-7 0,-3 0-2 16,0-2 10-16,-1 2-6 0,-3-2-3 0,2 0 9 15,-1 2-2-15,2-2-6 0,-1 2 4 0,0-2-1 16,2 2 12-16,-3-1-5 0,1 1-3 0,2-3-6 16,-5 3 1-16,1 0 12 0,3 0-11 15,-7 0 6-15,2 0-5 0,-3 0 0 0,1 4 3 16,-4-4-2-16,1 0 5 0,-4 0 0 0,5 0-1 16,-3-4-2-16,3 4-2 0,-1-3 5 15,1 0-6-15,0 0 9 0,2-3-9 0,-1 3 1 16,5-3-10-16,-4 0 3 0,1 0-7 0,-2 2 6 15,3-1-4-15,-4 1-7 0,-1-2 3 0,1 0-4 16,-3 3 9-16,0-3-1 0,-1 2 1 0,-3 0 1 16,3-2 5-16,-4 2-2 0,2-1 6 15,-3 1 2-15,3 0-3 0,-1 1-7 0,0-2 1 16,3 2 5-16,-3-1-2 0,3-2 13 16,-2 3-18-16,4-1 5 0,-2-2 1 0,1 2 126 15,-1-2-155-15,-1 2 6 0,3-1 1 0,-6-1 6 16,4 1 2-16,-2-1 1 0,-1-2 3 0,-2 2 1 15,0-1 3-15,-4 1-3 0,2-2 14 16,-2-1-42-16,0 2 51 0,0-3-7 0,-5 0 7 16,4 0-13-16,-2 1 7 0,-1 0 2 0,-3-3-7 15,3 1 6-15,-2 1-1 0,-3-1-3 16,0-1 7-16,2 1-11 0,-4-1 4 0,0 1 5 16,-6 11-2-16,4-23-1 0,-4 23 0 0,2-23 7 15,-2 23-10-15,-6-25-2 0,-2 14 2 0,1-3 6 16,-4 1-6-16,-1 0 8 0,-3-2-6 0,-4-1 4 15,2 1 2-15,-7-2-7 0,2 0 0 0,-4-2 0 16,-3-2 3-16,-7-4-13 0,-5-2 13 16,1 0 3-16,-4 1 4 0,-1-3 3 0,1 2 11 15,-5 3-3-15,1-1 3 0,-3-2 3 0,-3 3 2 16,1 1 6-16,-8 2 2 0,-3 1 7 16,-1 5 4-16,-5 0-1 0,-5 4 3 0,-6 1 46 15,-4 5-62-15,-8-1-4 0,-9 6-2 0,-2 1 1 16,-5 5 0-16,-8 2-1 0,-29 5 4 15,4 2-1-15,32-1 0 0,-27 5 10 0,32-2-6 16,6-2 4-16,4 1 2 0,6-1-4 0,8 2-6 16,3-4-7-16,11 3 0 0,3-3-7 0,7 2-1 15,0-3-3-15,6 1-1 0,1 0-1 0,-2 1 2 16,12-3-7-16,-9 3-3 0,1 1-2 0,1 0 8 16,7-2 10-16,-7 3-19 0,3-1-2 15,6 0 10-15,-9 0-4 0,9 1-4 0,3-3-2 16,1 0 2-16,2 1-1 0,-1-1 0 0,9-1 4 15,0-1-6-15,3-1-35 0,4 1 32 16,4 0-59-16,-1-1-123 0,3 1-108 0,11-11-108 16,-7 21-194-16,7-21-187 0,10 18-355 0,-10-18 307 15,31 7-288-15</inkml:trace>
  <inkml:trace contextRef="#ctx0" brushRef="#br0" timeOffset="87979.6">14238 7093 626 0,'7'-11'256'16,"-7"11"-37"-16,12-17-18 0,-12 17-31 0,15-18-9 16,-15 18-29-16,9-11-29 0,-9 11 33 0,6-11 1 15,-6 11-12-15,0 0 11 0,4-12-9 16,-4 12 14-16,0 0-12 0,0 0-16 0,2-15-19 15,-2 15-19-15,0 0-17 0,-4-13 1 0,4 13-10 16,0 0-7-16,-12-14-19 0,12 14 5 16,-15-7-5-16,15 7-21 0,-20-8 20 0,20 8 7 15,-25-10-8-15,25 10 42 0,-29-9-35 0,7 6 9 16,3-2-5-16,-6 1-3 0,2 3 0 16,-3-3 3-16,-1 0-5 0,1 2 6 0,-2-2-7 15,4 4 1-15,-6-1-3 0,5-4-1 0,-3 8-1 0,0-1-7 16,-1-1-5-16,-1 5 0 15,-4 0-13-15,0 1 13 0,-1 1-4 0,-4 4 4 0,1-1 4 16,-8 8-1-16,-1-2-4 0,1 0 6 0,3 4-5 16,1 0 7-16,2 2 5 0,-1-2-26 15,3 4 26-15,0 0 2 0,2 0-8 0,3 3-2 16,-2-3 2-16,5-2-3 0,-1 5-1 0,6-4-6 16,-1-4 25-16,5 5-25 0,-3-2-5 15,6 2-4-15,-4 0 3 0,6-3 6 0,1 3-4 16,0-2 3-16,2 0-6 0,5-2 9 0,2 2 5 15,-1-2-5-15,7 0 10 0,0 0-9 16,7-2-1-16,1 2 2 0,0-2 1 0,8 0-2 16,0-2-2-16,5 2 2 0,5-1-2 0,0-3 4 15,3 4-7-15,7-4 1 0,-2 0-32 0,12 4 42 16,3-2-5-16,2 1 0 0,-1-2-7 0,6 0 5 16,1-1-4-16,0-1 1 0,0 1-1 15,5-2 0-15,-4 2 0 0,1 1-1 0,3-5-3 16,-1 2 3-16,1-3 0 0,1 1 3 0,-2-1-6 15,6-1 1-15,-4 3-3 0,7-4 3 16,-2-1-1-16,1 2 4 0,6-3-1 0,-6 2 2 16,5-2 2-16,1-2-8 0,-4 2 5 0,4-5-19 15,1 1 13-15,0 0 4 0,2-2-11 0,1-4-7 16,-3 0-6-16,0-1 9 0,-2-3-1 0,-2-1 1 16,-2-3 4-16,0-1-2 0,-5-1 7 15,-3-4-2-15,-3-2 6 0,-4-1-2 0,0 1-2 16,-4-4 1-16,-4 0 6 0,-1-1-4 0,-3 0-2 15,-3-2-2-15,-2-1 4 0,-5 3-2 0,-5 4 6 16,-4-2-5-16,-4 2 18 0,2 0 4 16,-3-2 5-16,-5 3 3 0,2-2 18 0,-4-1-3 15,-4 2 5-15,1 0 4 0,-1-1 15 0,-1-1-7 16,-5-2-3-16,0 2 1 0,-2-2-8 16,-4 0 2-16,-3 0-9 0,-1 1-1 0,-3-1-3 15,-3 0-2-15,-8-1-13 0,2 3-3 0,-15-10-4 16,-5 5-2-16,-4-1-2 0,-5 2-5 15,-6 1-2-15,-9 1-1 0,-3 0 1 0,-9 3 3 16,-3 0-8-16,-6 1 2 0,-8 4-1 0,-2 0-4 16,-4 6-1-16,-2-1 46 0,-2 5-53 0,6 2 9 15,0 2-5-15,2 3-4 0,2 3 8 0,6 2-5 16,6 2 8-16,3 2 3 0,4 1-6 16,6 4 0-16,4-1-1 0,3 4-1 0,2 0-28 15,6 3-35-15,2-2-60 0,4 3-65 0,5 2-66 16,11-6-85-16,1 1-67 0,4 1-47 0,4-4-510 15,0 0 301-15,5-2-124 0</inkml:trace>
  <inkml:trace contextRef="#ctx0" brushRef="#br0" timeOffset="88612.91">13840 7915 444 0,'-40'6'276'0,"40"-6"-30"0,-32 6-60 0,32-6-15 16,-27 7-15-16,27-7-5 0,-19 4-30 0,19-4-4 16,0 0-10-16,-17 6-6 0,17-6-8 0,0 0 4 15,0 0-7-15,0 0 3 0,0 0-3 0,0 0 12 16,0 0-16-16,0 0 16 0,0 0 14 0,30 0-6 16,-3-2 8-16,11-2 3 0,7 0-20 15,18-3 0-15,7 1-3 0,6 0-5 0,5 1-14 16,4-3-7-16,4 2-18 0,4-1 0 0,0-1-12 15,2 1-10-15,0-2-4 0,2 2-4 0,1-4-6 16,1-1 7-16,-4 1-19 0,1-3 6 16,-3 1-6-16,-5-1-3 0,1 1 2 0,-6 0 1 15,-2 2 0-15,-7-1-3 0,-5-1-3 16,-3 3 0-16,-9 3 4 0,-14-1-6 0,-3 2 4 16,-4 2 2-16,-7 1-1 0,1-1-3 0,-4 2-1 0,-26 2-9 15,37-2-37-15,-37 2-39 16,30 0-69-16,-30 0-68 0,0 0-58 0,22 10-67 0,-22-10-163 15,0 0-220-15,0 0 203 0,-32 0 133 0</inkml:trace>
  <inkml:trace contextRef="#ctx0" brushRef="#br0" timeOffset="89045.93">14156 7984 693 0,'-32'4'241'0,"9"0"-57"0,-1-1-10 0,24-3-24 16,-29 6-10-16,29-6-26 0,-24 4-25 15,24-4-7-15,0 0 9 0,0 0-6 0,0 0 9 16,0 0 58-16,0 0-5 0,30 2 19 0,-1-8 17 16,7 0-29-16,9 1-25 0,19-5-8 15,7-3-9-15,12 2 2 0,6-5-18 0,8 1-16 16,12-4-13-16,36-4-12 0,-1 0-13 0,1 0-9 16,-6 0 0-16,-3 2-8 0,-33 4-5 0,3 2-5 15,-4-3-2-15,-3 2 0 0,-6 0 4 0,-4-1-9 16,-4 2-3-16,-9 0-5 15,-6-1 4-15,-7-1 1 0,-8 4-6 0,-4 1 1 0,-15 1-9 16,-2 4 16-16,-4-3-8 0,-5 2 20 0,-1 2-14 16,-8 0-10-16,-16 6-2 0,32-7-47 15,-32 7-79-15,21-2-104 0,-21 2-94 0,0 0-73 16,0 0-424-16,0 0 251 0,0 0 44 0</inkml:trace>
  <inkml:trace contextRef="#ctx0" brushRef="#br0" timeOffset="89692.22">14232 8038 632 0,'-22'-5'237'0,"22"5"-57"15,-20-4-20-15,20 4-34 0,-24 0-4 0,24 0-23 16,-29 0 2-16,29 0-40 0,-28 4 1 0,28-4-3 16,-26 5 3-16,26-5-7 0,-20 5 2 0,20-5-10 15,0 0 6-15,-24 4-6 0,24-4 8 0,0 0-9 16,0 0-4-16,0 0 32 0,0 0 16 0,-19 6-5 16,19-6 1-16,0 0 23 0,0 0-33 15,24-6 23-15,-24 6 19 0,47-8 3 0,-12 2 2 16,25-3-12-16,5-2-38 0,15-3 37 0,11 1 10 15,11-2-15-15,42-6-11 0,4-2-12 0,7 4-14 16,-1-4-2-16,3 2-11 0,-7 2-1 16,-2-2-9-16,-5 1-9 0,-36 4 0 0,-4 0-8 15,2-1 14-15,-10 4 4 0,-10-1 5 16,-5-1 8-16,-11 2 10 0,-4-1 8 0,-11 1 11 0,-11 4 6 16,-7-1 4-16,-5 1-12 0,-1-1 2 15,-2 2 22-15,-8-1-45 0,2 3 5 0,-5-2-22 16,-17 8-5-16,26-11 3 0,-26 11-17 0,18-8-5 15,-18 8 2-15,0 0-17 0,19-6-1 0,-19 6-2 16,0 0 3-16,0 0-2 0,0 0-6 16,0 0-2-16,0 0 0 0,0 0-20 0,0 0 2 15,0 0-27-15,0 0-39 0,0 0-48 0,-4 16-49 16,4-16-80-16,0 0-68 0,0 0-80 0,0 0-52 16,-21 4-59-16,21-4-424 0,-22-10 296 15,22 10-93-15</inkml:trace>
  <inkml:trace contextRef="#ctx0" brushRef="#br0" timeOffset="91423.41">9478 7883 460 0,'0'0'318'0,"0"0"-63"0,0 0-45 0,0 0-31 16,0 0-8-16,0 0-27 0,0 0-12 0,0 0-17 15,0 0-12-15,-25-4-13 0,25 4-15 0,0 0-13 16,0 0-6-16,0 0-6 0,0 0-12 15,0 0-8-15,0 0 10 0,0 0-8 0,0 0 4 16,0 0 4-16,0 0-11 0,0 0 23 0,0 0-5 16,0 0 13-16,0 0 5 0,33 6 10 15,-9-8-15-15,10-2 4 0,6-1-5 0,19-5 1 16,6-4-4-16,12-1-4 0,7 0-5 0,9-2-11 16,5-3 1-16,8 4-4 0,34-9-9 15,-35 4-5-15,28 0-6 0,-30 2-3 0,-2-2-3 16,-2 4 0-16,-2-2 4 0,-4-4 1 0,-3 5 0 15,-8 1-9-15,-3 0-1 0,-9 0 3 16,-5 2 13-16,-7 1 6 0,-8 1 8 0,-14 4 7 16,-4 1 8-16,-4 0-2 0,-6 3-3 0,-2-1-10 15,-20 6 5-15,27-9-9 0,-27 9-5 0,24-9 6 16,-24 9-7-16,0 0 5 0,16-5-9 0,-16 5-2 16,0 0-6-16,0 0-4 0,0 0 2 0,0 0-1 15,0 0-3-15,-12-8 0 0,12 8-1 16,-41 0-3-16,13 2 0 0,-3-2-6 0,-3 4-5 15,-8 0-5-15,-5 2 1 0,-16 0 0 0,-5 3-9 16,-6 0 11-16,-2 3 3 0,0-1 2 16,-5 3-6-16,-4-1 11 0,-3 1 11 0,-1 2-15 15,-2-1-4-15,0 3 10 0,0-1-1 0,2 2 3 16,0 0-3-16,4 0 3 0,5 1-4 16,1-4 8-16,8 4-4 0,5-1 22 0,7-2-27 15,2 0 0-15,8-2-3 0,13-3 6 0,2-1-1 16,2 0-1-16,5 1 0 0,3-3 0 0,2 1 1 15,2 0 16-15,3-3-17 0,4 1 0 16,13-8 7-16,-17 11-2 0,17-11-3 0,-12 10 3 16,12-10 4-16,0 0 6 0,10 10 7 0,-10-10 6 15,35-3 4-15,-9-3-1 0,11 1-2 0,15-11 10 16,8 3-1-16,7-4 7 0,8 0-5 16,3-4 1-16,7 2-6 0,4-4 6 0,4 2-7 15,2 2-3-15,-4-2-3 0,-2 4-95 0,-6 0 102 16,-5 0-5-16,-9 3-2 0,-4 3-4 15,-7 1-4-15,-15 3-2 0,-5-1 0 0,-4 3-10 16,-5 0 3-16,-3 1 1 0,-26 4-9 0,34-5 6 16,-34 5-5-16,23-4 7 0,-23 4 2 15,0 0 6-15,0 0-7 0,0 0 1 0,-13 9 2 16,-8-3-12-16,-2 2 7 0,-9 0-1 0,-2-1-4 16,-6 3 1-16,-13 1 1 0,0 3-5 0,-6-5 9 15,-5 4-10-15,3-1 7 0,-7-1-5 0,-1 5 0 16,-2-3 5-16,-5 2-7 0,-2 0 0 0,0 1 4 15,-3-1-2-15,3 2 1 0,2-4 5 16,4 3-6-16,2-1-4 0,7-2 5 0,6 0-1 16,3-3-1-16,17 0-2 0,3-3 2 0,2 5 4 15,5-5-4-15,7-1 2 0,-1 0-21 16,21-6 23-16,-25 11-6 0,25-11 8 0,-13 8-8 16,13-8 5-16,0 0 1 0,36 0-2 0,-3-4 0 15,8-3 2-15,21-3-5 0,7-5 4 16,10 1-6-16,1-1 6 0,7-2 20 0,4 0-26 15,2-2 3-15,2 2-7 0,-2-1 9 0,-4 1-1 16,-4 0 1-16,-7 2-4 0,-9 0 1 0,-7-1-2 16,-7 5 4-16,-19 3-1 0,-4 1 1 0,-7 1-21 15,-3 0-43-15,-22 6-92 0,21-11-101 16,-21 11-116-16,0 0-71 0,0 0-542 0,-41-2 303 16,14 4-145-16</inkml:trace>
  <inkml:trace contextRef="#ctx0" brushRef="#br0" timeOffset="101093.4">8034 8239 499 0,'-6'-11'287'0,"-1"0"-50"0,7 11-51 15,-12-20-30-15,12 20-14 0,-8-13-9 0,8 13-17 16,-6-12-22-16,6 12-1 0,0 0-18 0,-10-12 20 15,10 12-25-15,0 0-4 0,0 0 1 16,-6-10-6-16,6 10-9 0,0 0-10 0,0 0 0 16,-21-6-7-16,21 6-7 0,0 0 3 0,-25 0 3 15,25 0-14-15,0 0 24 0,-35 4-8 16,35-4 1-16,-26 2 7 0,26-2-16 0,-32 4-1 16,32-4-10-16,-41 6 0 0,16-3-5 0,-2 3 9 15,-3 1 20-15,1 3-37 0,-5 0 6 16,-1 1-3-16,-3 0 0 0,-2 3 10 0,-5 3 9 15,-1 0-4-15,1 0-7 0,9-1 5 0,1-1-2 16,1 0-13-16,0 2 18 0,2 2-4 0,3-2 12 16,1 2-20-16,0 2 4 0,3 0-9 0,2 0 7 15,0 3-1-15,1-2-8 0,1 1 10 16,4-2-9-16,0 2 4 0,3 0-1 0,-2 0-5 16,6 0-6-16,2-1 3 0,-1 2 11 0,5-3-15 15,2 3 12-15,2-1-7 0,2-2 4 16,5 2 43-16,-1-2-51 0,2 2 1 0,2-4 2 15,6 2-2-15,0 0 4 0,4-2 2 0,5 0-1 16,3 0 2-16,1 0 5 0,13 6-4 0,0-4-7 16,3 2 8-16,1-2 3 0,6-2-2 15,1 2 8-15,2-4-14 0,3 2 4 0,4-2-4 16,4 0 5-16,0 1-2 0,3-3 3 16,1 0-5-16,5 2 1 0,0-2-3 0,4 1-2 0,-3-3 2 15,3 2 16-15,-2-2-17 0,0-1-7 16,-1 0 2-16,0-3 1 0,-2-3 8 0,1 0-6 15,-1-3 4-15,-1-5-1 0,2 1-4 0,-3-2 0 16,-1-2 2-16,2-1-34 0,-2-1 38 0,-1-3 2 16,-1-1 2-16,-2-1-10 0,-1-3 9 15,-5 2-12-15,-2-5 0 0,-1 3 6 0,-6-2-6 16,3 0 4-16,-6-2-6 0,-1-2 7 0,1 1-6 16,-5 0 13-16,1-3-10 0,-1 0 5 0,-3-2-9 15,1 0 13-15,-6 2-10 0,-6 4 11 16,-3 2-18-16,3-2-39 0,-6 0 59 0,-2 0-3 15,0 2-3-15,-1 0 2 0,-5 0 13 0,2-1-13 16,-2 3-2-16,-3 0-2 0,0-1 1 16,0 1-2-16,-5 0 4 0,0 2-9 0,1-1 6 15,-2 1 1-15,-5 0 2 0,-2 13 5 0,4-27 4 16,-4 27-10-16,-4-27 8 0,0 12 4 0,-6-2 3 16,0 0-3-16,0-1 3 0,-7 0 0 15,0 0 9-15,-2-3 9 0,-3 2 6 0,-1-2-13 16,0 2 1-16,-4-2 9 0,1-2 1 0,-4 2-1 15,3-2-4-15,-5-4-7 0,2 7 5 0,3-1 1 16,1 0-4-16,0 2-6 0,0 2-3 16,0-1 3-16,1 1-10 0,-1 4 1 0,1 0-1 15,0-1-3-15,-5 3-7 0,1 1 3 0,-3 3 7 16,-5-1-13-16,-3 2-4 0,-4 2 7 16,-17 3-9-16,-5 1 11 0,-4 0-3 0,-4 1 2 15,-7 5-7-15,-3-2 4 0,-5 0-4 0,-4 1 5 16,2 0-3-16,-2-2 2 0,0 3-3 0,-2-2-4 15,2 1 6-15,2-1-2 0,0 2 3 0,2-2 2 16,6 1-2-16,0-1-4 0,5 0 6 0,-1 0-3 16,6 2-25-16,3-3 32 0,2 1 4 15,6 0-4-15,14 0 1 0,1-2-8 0,5 2 2 16,2-1-1-16,-1 1 2 0,3 2 0 16,3 0-4-16,-1 1-1 0,6 1 5 0,-2 1-10 15,5 5-33-15,1-1-84 0,5 2-79 0,2 3-84 16,4-2-78-16,5 4-546 0,4-3 286 0,3 0-50 15</inkml:trace>
  <inkml:trace contextRef="#ctx0" brushRef="#br0" timeOffset="102560.19">11683 8257 495 0,'4'-12'230'15,"-4"12"-33"-15,0 0-44 0,0 0-29 0,-8-9-14 16,8 9-24-16,0 0-16 0,-12-10-16 15,12 10-7-15,0 0 54 0,-16-8-81 0,16 8-12 16,0 0 3-16,-22-5-5 0,22 5 4 0,-28-4-8 16,28 4 5-16,-29 0-1 0,29 0 5 15,-39 0 6-15,39 0 3 0,-38 2-12 0,38-2 24 16,-40 4-8-16,40-4-5 0,-40 2 13 0,40-2-20 16,-41 3 5-16,21 1-11 0,-2 0 12 15,1 1-6-15,-2 0-5 0,0 2 2 0,-1-1-31 16,-1 3 42-16,-1-1-8 0,-2 2 0 15,4 1-3-15,-2-1 15 0,1 1 2 0,3 0-4 0,-3 1-5 16,4-3 6-16,-2 3-11 0,3-1 10 0,0 0-6 16,0 3 1-16,1-3-3 0,0 1 1 15,2 1-6-15,-1-1 8 0,2-1-9 0,0 3 17 16,-2-1-6-16,4 0 0 0,1-1-4 0,1 1-4 16,-2 1 9-16,6-3 9 0,-4 4-4 15,0-2-2-15,4 1-9 0,2 1 6 0,0-1-8 16,-1 1-1-16,3 0-1 0,2 0-4 0,0-2-3 15,2 3 14-15,2-1-9 0,2 2-5 16,1-1 5-16,1-1 2 0,2 0-12 0,2 0 11 0,2 0 7 16,2 3-17-16,1-1 3 0,2 0 3 15,2 0-5-15,3 0-1 0,-2 1 1 0,6 0 9 16,-1 1-1-16,3-1-8 0,0 1-4 0,1-2 6 16,3 2-5-16,0-2 11 0,-1 0-9 0,3-1 9 15,2 1-8-15,-4-2 5 0,4 2-14 16,-1-1 10-16,2-3 4 0,7 4-2 0,-6-4-3 15,0 1-9-15,11 1 8 0,-9-5 2 0,11 3-1 16,-11-4 0-16,13 3 0 0,-2-5 3 16,-5 1-6-16,10 0 8 0,-12-3-7 0,3 1 2 15,14 0 1-15,-15-2-5 0,16 0 4 0,-1 1 6 16,0-1-9-16,1 0-28 0,-1-1 36 16,-2 0 1-16,-7-1 0 0,9 1 0 0,-10-3-2 15,-1 0 3-15,14 0-16 0,-1-2 4 0,-12 1-4 16,11-4 6-16,-1 2-44 0,-4-1 45 0,1-2 0 15,-10 3-6-15,9-5 12 0,-10 2-17 16,7 0 7-16,4-3 3 0,-13 3-6 0,12-4 13 16,-13 5-8-16,9-5 4 0,-11 1-5 0,11-1 8 15,-3-1 3-15,-7 1-6 0,9-1-4 0,-2-2 8 16,-12 1-10-16,9-1 6 0,-10-1-5 0,1 1 1 16,1-2-1-16,3-4 18 0,-10 4-8 15,-2-3-5-15,-1 1 2 0,-1 0 8 0,-3-2-11 16,-2 2 15-16,-4-2 4 0,1-1 16 0,-8 1 20 15,3 1-21-15,-2-6-3 0,-5 5-3 16,-2-2-2-16,-1 0 5 0,-3 0 4 0,-2-1-21 16,-4-1 3-16,-1 0 19 0,-5-2-7 0,-3-1-13 15,-6-3 0-15,-7-6-1 0,-5 1 0 16,-7-2-1-16,-7 3 47 0,-5 3-60 0,-10-2 0 16,-5 1 0-16,-12 1-2 0,-7 3-1 0,-12 2 13 15,-31-4-8-15,-4 5 4 0,-6 3 10 0,27 8 19 16,-39-3 9-16,6 3 51 0,28 5-42 0,-3 0 0 15,-1 5 1-15,2-1 1 0,6 2-14 16,2 0-2-16,8 2-9 0,8 2-7 0,8 0-2 16,9 2-7-16,13-2 1 0,16 1 0 0,5-1-4 15,6 4-7-15,4-2-16 0,5 2-87 16,1 1-99-16,5 2-88 0,1 1-117 0,4 0-384 16,1 1 232-16,2-3 79 0</inkml:trace>
  <inkml:trace contextRef="#ctx0" brushRef="#br0" timeOffset="106143.15">16933 8406 435 0,'0'0'234'0,"2"-14"-59"0,-2 14-33 16,0 0-22-16,0 0-20 0,0-19-10 0,0 19-7 16,0 0-16-16,0 0 3 0,0-15 0 15,0 15-1-15,0 0-7 0,0 0-4 0,0 0-18 16,0-16-10-16,0 16-5 0,0 0 3 0,0 0-10 15,-2-13 17-15,2 13-2 0,0 0 5 16,0 0-14-16,-8-14 5 0,8 14-11 0,0 0 4 16,-9-9 0-16,9 9 1 0,0 0-5 0,-15-9-4 15,15 9 0-15,0 0 4 0,-23-6-2 0,23 6-2 16,-22-6 4-16,22 6-1 0,-24-2-6 0,24 2 10 16,-30-2-10-16,30 2 14 0,-35-2-9 15,35 2 5-15,-36-1-9 0,36 1 13 0,-35 0-11 16,35 0 9-16,-42 1-17 0,42-1 16 0,-43 4-2 15,20-2 5-15,23-2-10 0,-47 2 9 0,26 2-11 16,-4-2-18-16,2 2 22 0,-3-1-5 16,0 1-5-16,1 0 56 0,-3 3-64 0,2-1-2 15,-2 2 2-15,-2 2 1 0,1-1 11 0,-1 1-22 16,0 1 11-16,1-1 0 0,1 1 0 0,-2 0 1 16,5 1-5-16,-1-3-73 0,4 3 92 15,-2 0-5-15,3-1-5 0,-3 0 17 0,4 3-21 16,0-3 3-16,1 0 2 0,2 1-11 0,0 1 3 15,3-1 9-15,-2-1 1 0,4 2-6 16,-2 1-3-16,2-1 7 0,-2 1 43 0,3-1-61 16,1 0 6-16,-5 1 8 0,4-1-3 0,3 0-4 15,0 1 4-15,-4-1 3 0,6 1-4 0,0-1-1 16,2 0 2-16,0 1 4 0,2-1-22 16,-1 2 29-16,3-15-3 0,3 29 10 0,-1-14-6 15,4 0-1-15,0 1-10 0,4-1 12 0,4 2-7 16,0-2 10-16,3 2-13 0,7-2 10 15,-4 1-17-15,8 1 8 0,2-2-3 0,2 1 10 16,3-1-6-16,12 4-4 0,1-4 3 0,2 2 5 16,1-1-5-16,-3-1 56 0,3-2-70 15,-5 2 2-15,-5-3 3 0,1-3 1 0,7 3 1 0,-5-3 0 16,-2-1-19-16,3 0 23 0,10 1 0 0,5-3 4 16,-12-4-3-16,11 2-2 0,2 1 1 15,-7-5 2-15,9 0 7 0,3 0-9 0,-3-2-1 16,2-1 2-16,3-1-8 0,1 0 2 0,-4-2 10 15,3 0-4-15,-3 1-2 0,1-3-4 16,-5 1 5-16,0-1-14 0,1-4 21 0,-5 1-19 16,0 0-1-16,1-3-1 0,-3-3 8 0,-5 0-3 15,1-2 5-15,-3 0 0 0,-1-2-2 16,-1-2 3-16,-3 0-3 0,-3 0 6 0,-2 0-8 16,1-2 11-16,-11 4-5 0,-4-2 1 0,4 1-7 15,-7-1 10-15,1-2-4 0,-6 0-6 0,1-1 9 16,-6-1-6-16,-3 0 3 0,-4-2-14 0,-1 1 17 15,-6-1 1-15,-3 1-1 0,-4 1-1 16,-6 0 12-16,0 0-1 0,-8 2-5 0,-7-5 8 16,-7 3 14-16,-2 5-19 0,-5 3 7 0,-3-1 3 15,-7 5-10-15,-9 2 8 0,1 1-1 0,-8 3 1 16,-1 1-6-16,1 1 19 0,-8 1 12 16,3 2 3-16,-2 1-11 0,-5 0-17 0,3 1 13 15,1 2-2-15,5 0-12 0,9-1 4 0,-1 1-7 16,17 0 8-16,2-2-16 0,3 2 23 15,4-2-4-15,1 2-12 0,4-2 11 0,1 2 4 16,0 0-9-16,2 0-3 0,3 0-1 0,-3 2-4 16,2 0-9-16,3 0 7 0,-3 1 1 15,2 1 0-15,4 0-3 0,-2 0-11 0,3 0 10 16,-3-1 3-16,5-1-1 0,21-2 0 0,-38 6-6 16,38-6 3-16,-30 6-9 0,30-6 9 15,0 0 1-15,-27 4-2 0,27-4-10 0,0 0 6 16,0 0-5-16,-21 3 11 0,21-3-3 0,0 0 25 15,0 0-28-15,0 0-12 0,0 0-7 16,0 0-42-16,0 0-53 0,0 0-63 0,2 20-76 16,-2-20-63-16,21 11-400 0,-21-11 196 0,23 11 145 15</inkml:trace>
  <inkml:trace contextRef="#ctx0" brushRef="#br0" timeOffset="107461.1">20243 8449 335 0,'-18'-7'225'0,"18"7"-63"0,0 0-31 16,-20-10-12-16,20 10-26 0,0 0-10 16,0 0-9-16,0 0-4 0,-8-11-7 0,8 11-3 0,0 0-8 15,0 0 7-15,0 0-5 0,0 0 11 16,0 0-7-16,0-14 4 0,0 14-7 0,0 0-7 15,0 0-10-15,0 0 7 0,-4-13-23 16,4 13 5-16,0 0-12 0,0 0 13 0,-11-13-15 16,11 13 6-16,0 0-9 0,-11-10 4 0,11 10-6 15,-12-8 5-15,12 8-11 0,-15-5 8 0,15 5-17 16,-22-6 16-16,22 6 2 0,-24-6-1 0,24 6 17 16,-32-6 4-16,32 6-12 0,-35-5 7 15,35 5-2-15,-40-6-1 0,40 6-6 0,-40-4-2 16,17 3 2-16,-3 1-8 0,1 0 8 0,-5 0-3 15,0 0-2-15,2 1-3 0,-7-1-6 16,1 4-4-16,2-2 67 0,-3 2-69 0,-1 0 11 16,0-1 0-16,0 1-2 0,2 2 11 0,-2 0 1 15,0-1-11-15,0 3 16 0,0 0 5 16,2-1-5-16,-1 1 1 0,0 1-6 0,-1 1 4 16,4-1-2-16,1 1-6 0,-1 1 0 0,0-1-1 15,2 4-3-15,3-3 0 0,-3 0-5 0,6 1 4 16,-4-1 0-16,4 1-5 0,1-1 0 0,-1 0 12 15,6 3-13-15,-4-1 6 0,3-1-9 16,5 1 14-16,-4 0-9 0,4-1-2 16,2 1 4-16,0 2-7 0,0-1 10 0,4-1-1 0,-1 1-12 15,3-1 11-15,-1 0 22 0,1 1-28 16,4-1 2-16,-1 0 6 0,3 0-18 0,0-13 14 16,3 31-4-16,-1-16 8 0,4 0-4 0,1 3-7 15,1-3 11-15,1 2-6 0,1 0-31 16,5 1 34-16,0-2-7 0,1 4 0 0,4-3 14 15,1 0-5-15,3 2 2 0,0-2-10 0,4-1 14 16,2 1-19-16,-1 0 9 0,3 0-7 16,4-2 2-16,-2 2 4 0,2-1 1 0,0-3-7 15,2 0 27-15,0-1-34 0,5-3 11 0,-3 1-2 16,2-1 1-16,3-1-1 0,12-1 5 0,2-1-10 16,-2-2-1-16,2 0 1 0,-10 0 2 0,15-2 31 15,-13-1-37-15,12-1 4 0,3 0 3 0,-16 0-3 16,16-1 11-16,0-3-7 0,-1 0 0 15,3 0 2-15,-3-2-5 0,3-1 7 0,0-1 1 16,0 1-3-16,-1-3-13 0,1 0 14 0,-1-1 3 16,-3 0 0-16,-1-3-4 0,-5 3-12 15,-5-3 16-15,-4 1-5 0,-9 0 5 0,-2-1-2 16,-2-1-19-16,-3 0 19 0,-1-4 7 0,1 0-3 16,-7 0 1-16,2-2-13 0,-2-4 9 0,-3 0-11 15,-1 2 8-15,-6-3-6 0,1-1 2 16,-4 0 0-16,-7 0 1 0,-4 1 4 0,-4-3-3 15,-8 2 1-15,-8 1 4 0,-4-1-3 16,-15-3 2-16,-13 3-6 0,-12 2 1 0,-14 2 0 0,-10 2 2 16,-9 4-6-16,-8 2-5 0,-4 1 6 0,-38 1 10 15,33 7-5-15,-4-1 1 0,0 3-7 16,-3 0 6-16,4 2 1 0,6 4-6 0,4 4-29 16,8 2-57-16,8 1-78 0,7 2-88 0,8 3-133 15,4 3-204-15,11 0 172 0,6 2 258 16</inkml:trace>
  <inkml:trace contextRef="#ctx0" brushRef="#br0" timeOffset="108476.43">17650 9088 478 0,'0'0'199'0,"0"0"-50"0,-23-6-16 16,23 6-30-16,0 0-10 0,0 0-13 0,-21-1-13 15,21 1 0-15,0 0-9 0,0 0-2 0,0 0-2 16,0 0-12-16,0 0-35 0,0 0 24 16,0 0-3-16,0 0-7 0,32-6-5 0,-12 4-2 15,10 0-4-15,7 0 7 0,3-2 5 0,6 0 17 16,15 0 4-16,10 1 26 0,-2-1 0 15,7 2 2-15,7 0 27 0,4 0-36 16,6 0-12-16,0 0 4 0,4-2-17 0,1 3 5 0,-3-1-4 16,2 0-1-16,1-2-14 0,-1 2 6 15,-1-2-7-15,-1 1 2 0,0 0-24 0,2 0 15 16,-2-1-10-16,-2 0 8 0,0 0-10 0,-4 0-1 16,-4 2-1-16,-2-1 7 0,-1 3-8 0,-3-2 8 15,-5 2-8-15,-4 0-24 0,-2 0 26 0,-5 2 8 16,-13-2-9-16,1 2 11 0,-1 1 2 15,-2-3-10-15,1 3-8 0,-5-2 9 0,-1 1-5 16,-3-2 4-16,-3 2-11 0,-5-2 5 0,0 0 1 16,-2 0 7-16,-7-2-9 0,-23 2 12 0,42-2-19 15,-42 2 25-15,32-1 2 0,-32 1 25 16,19-5 0-16,-19 5 11 0,0 0 6 0,22-3-1 16,-22 3-3-16,0 0-12 0,0 0-11 0,10-10-6 15,-10 10-36-15,0 0 30 0,0 0-7 0,6-13 8 16,-6 13-16-16,0 0 11 0,0 0-15 15,0 0 9-15,-2-17-15 0,2 17 13 0,0 0 0 16,0 0-7-16,-6-13 10 0,6 13-10 16,0 0-8-16,0 0 4 0,-8-12 9 0,8 12-3 0,0 0 1 15,0 0-3-15,-14-9 16 0,14 9-25 16,0 0 5-16,0 0 2 0,0 0-3 0,-14-8 10 16,14 8-3-16,0 0-7 0,0 0 4 0,0 0-2 15,0 0-24-15,0 0-48 0,0 0-50 16,0 0-84-16,0 0-42 0,0 0-106 0,-15-6-263 15,15 6 172-15,0 0 235 0</inkml:trace>
  <inkml:trace contextRef="#ctx0" brushRef="#br0" timeOffset="168854.12">26947 14025 612 0,'-20'-6'227'16,"2"-1"-50"-16,3 1-24 0,15 6-16 0,-26-9-11 16,26 9-23-16,-14-10-11 0,14 10-16 0,0 0-20 15,-9-14-11-15,9 14-9 0,0 0-8 16,7-13 4-16,-7 13-11 0,12-8-9 0,-12 8 2 15,0 0 1-15,19-9-11 0,-19 9 3 0,0 0 0 16,15-6-1-16,-15 6-1 0,0 0 8 16,0 0-3-16,0 0 3 0,0 0-7 0,0 0 4 15,0 0 1-15,0 0 4 0,0 0-6 16,0 0-5-16,0 0 1 0,0 0 2 0,19-4-7 0,-19 4-24 16,0 0 36-16,0 0 0 0,24 0 37 15,-24 0-33-15,29 0 8 0,-29 0-1 0,48-1 0 16,-18 1-6-16,2-2 5 0,7 2 1 0,1-4-4 15,2 4-6-15,5-2 10 0,1 0-18 16,20 0 0-16,2-2 7 0,6-3-12 0,8 1 6 16,5-1-3-16,7-3 3 0,7 0-4 0,3 1 6 15,6-1-3-15,3 3-6 0,1 1 19 0,1 4-7 16,-4 0 6-16,-4 2-3 0,-10 0 1 16,-4 2-15-16,-8 2 42 0,-10-2-40 0,-10 1 5 15,-18 0-7-15,-6 0 9 0,-10-1-12 0,-1 4 13 16,-32-6-12-16,44 0 9 0,-44 0 2 0,30 2 21 15,-30-2 6-15,0 0 11 0,31 0 6 16,-31 0 15-16,0 0-11 0,20-4-13 0,-20 4 5 16,0 0-19-16,16-9-10 0,-16 9-10 0,0 0-1 15,13-14 12-15,-13 14-28 0,0 0 24 16,13-13-14-16,-13 13 10 0,0 0-11 0,9-13 5 16,-9 13-14-16,0 0 14 0,6-14-4 0,-6 14 0 15,0 0-5-15,0 0 1 0,0 0 2 0,0 0-4 16,8-10 11-16,-8 10-20 0,0 0-33 15,0 0 55-15,0 0 3 0,0 0-4 0,0 0-2 16,0 0-3-16,0 0 1 0,-23-6-2 0,23 6-5 16,-24 0 4-16,24 0 0 0,-26-1 2 0,26 1-5 15,-37-2-3-15,37 2 4 0,-44 0 2 0,18 0 1 16,-3 2-13-16,-3-2 12 0,-4 1-2 16,-4 4 13-16,-5-4-13 0,-3 2-4 0,-13-2-1 15,-1 1 9-15,1 0-4 0,-3 2 2 0,3-2 1 16,-2 0 3-16,-1 0-7 0,-6 1 0 0,0 1 6 15,-4 2-3-15,0-2-1 0,-2 1-9 16,-3 1 9-16,-4 0 3 0,-3 0-7 0,-1 1 11 16,2-1-10-16,0-2-8 0,6 2-1 0,2-5 11 15,5 3 26-15,5-2-38 0,5 0 4 0,11-2 6 16,5 0 9-16,3 0-13 0,5 0-10 16,7-2 10-16,3 0 11 0,2 2-6 0,26 0 11 15,-37-4-7-15,37 4-13 0,-24-3 35 0,24 3-17 16,0 0 2-16,-12-12 105 0,12 12-130 15,25-11 5-15,-4 3 2 0,11 0 3 0,8 1 0 16,15-2 5-16,6-1-3 0,10 0-2 0,6 3 2 16,10-1 6-16,4-2-8 0,7 3 12 15,3-1-6-15,7-1-8 0,7 3 16 0,1 0-11 16,36-1-4-16,-33 3 13 0,4 0-9 0,-1 2 0 16,-1 0-5-16,-6 0 0 0,-4 2 16 0,-9 0-2 15,-6 0-16-15,-11 0 16 0,-12 2-3 0,-11 0 5 16,-17 0-16-16,-10 0 12 0,-5-2-8 15,-30 0 6-15,44 2-5 0,-44-2 8 0,0 0-15 16,26 0 7-16,-26 0-9 0,0 0 22 0,0 0-9 16,-34-4 7-16,34 4-24 0,-47-4 25 0,17 2-11 15,-4-2 4-15,-3 3-15 0,-5-4 12 16,-5 0-3-16,-13 1 14 0,-1 0-25 0,-5 1 17 16,-1 1-48-16,-8 0 59 0,1-2-8 0,-4 4-2 15,0 2 35-15,-3-2-39 0,-3 4 5 16,-1-2 4-16,-2-1-1 0,4 3-7 0,4 0-9 15,0-2 26-15,5 2-28 0,-1-3 2 0,6 4 1 16,3-4-3-16,3 3-10 0,16-2 25 16,5 0-6-16,2 2 7 0,-1-2-4 0,7 0 3 15,3 0-10-15,3-1 6 0,6 1 6 0,22-2-7 16,-37 4 1-16,37-4-10 0,0 0 14 0,-25 2-6 16,25-2-8-16,0 0 6 0,0 0 10 0,30-2-9 15,-1-2 2-15,7 2 7 0,8 1-7 0,18-3-3 16,7 0-5-16,8 0 5 0,6 1 12 15,8-1-10-15,6-1-6 0,6 5 9 0,8-3-3 16,5-1 1-16,-4 2 0 0,1 0 31 0,-4 2-54 16,-7 0 21-16,-4 0-1 0,-9 0-1 15,-7 2-5-15,-12 0 15 0,-12 10-10 0,-17-12 10 16,-7 1-7-16,-6 2 3 0,-28-3-6 0,34 1-17 16,-34-1 19-16,0 0-1 0,0 0 9 15,-5 12-3-15,5-12-1 0,-49 8-4 0,14-7-9 16,-7 3 1-16,-22 0 2 0,-6 0 3 0,-10-2 1 15,-5-1-8-15,-4 1 16 0,-4 0-7 0,0 0 1 16,-7-2-5-16,-2 4 4 0,1-2 7 16,1-2-5-16,-3 4-2 0,1 1 1 0,3-1-4 15,1 0 1-15,5 0 4 0,8-1 2 0,8 2-13 16,4-1 5-16,9-3 9 0,18 3 3 0,3-2-16 16,6 0 18-16,5 0 48 0,4 0-66 15,28-2 9-15,-40 2 0 0,40-2-11 0,-25 1 12 16,25-1-2-16,0 0-1 0,0 0 11 0,0 0-17 15,36 0 11-15,-5-1-2 0,10-3-52 16,21 0 65-16,11-3-17 0,8-2 14 0,12 2 3 16,6-2-7-16,11 1-5 0,38-4 9 0,1 1 0 15,1 0-15-15,3 1 10 0,-37 2-41 0,0 2 45 16,-4 1-8-16,-8-1 10 0,-4 2 21 0,-16 1-19 16,-11-1-26-16,-27 2 14 0,-9 0-4 15,-11 2 3-15,-26 0-6 0,0 0-32 0,0 0-54 16,-36 10-25-16,-10-9-30 0,-29 3 21 0,-14 0-2 15,-8-4 32-15,-10 2 9 0,-10 0 27 0,-6-4 10 16,-35 0 16-16,35-2 14 0,-34 0 35 16,37 1 7-16,3-1 18 0,2 2 9 0,8-2 7 15,5 2 5-15,9 2 1 0,9-1 5 0,9 1 0 16,27-3 3-16,5 3-1 0,9 0-10 16,9-3-2-16,25 3-16 0,-30 1-7 0,30-1-7 15,0 0-6-15,30 6 3 0,1-4-9 0,12 0-14 16,23 0-74-16,17 0-72 0,18-2-80 0,14 2-41 15,45-6-363-15,11-3 173 0,5-5 225 0</inkml:trace>
  <inkml:trace contextRef="#ctx0" brushRef="#br0" timeOffset="169551.96">30902 13659 133 0,'-22'-6'94'0,"-4"4"-2"0,1 2-4 15,25 0-14-15,-51 0-7 0,51 0 0 16,-49 2 5-16,24 0-18 0,-1-2 10 0,1 2 8 16,-1 0-36-16,2 0-13 0,24-2 12 0,-43 4-8 15,43-4-12-15,-42 3-2 0,42-3-1 0,-34 3-11 16,34-3 12-16,-28 3-9 0,28-3 11 0,0 0-330 16</inkml:trace>
  <inkml:trace contextRef="#ctx0" brushRef="#br0" timeOffset="170334.73">30423 13678 1119 0,'0'0'52'0,"0"0"-24"0,0 0 11 16,31 8-14-16,-5-5 11 0,6 1-10 0,7 0 2 15,19 4-9-15,7-1 7 0,9 1-24 0,11 1 1 16,8 1-6-16,11 1 12 0,2 1-9 0,36 3-9 16,-33-3 2-16,4-1 7 0,1 0-8 0,-2 3-8 15,1-5 13-15,-6 3-3 0,-3-3 6 16,-8-1 9-16,-5 0-6 0,-12-1 13 0,-6-1-6 16,-10-2 4-16,-19-1 10 0,-6-1-1 0,-3 1 25 15,-10-2 10-15,-25-1 17 0,41 2-11 0,-41-2-3 16,0 0-3-16,33 0 3 0,-33 0-10 15,0 0-13-15,0 0-4 0,0 0-6 0,-15-15-2 16,15 15-12-16,-32-8 1 0,9 4-12 0,-6-1 5 16,-6 3 1-16,-3-2-4 0,-3 0 4 0,-7 1-1 15,0-1-5-15,-17 0 6 0,-4 0-4 0,0-2 0 16,-5 2-6-16,-7 1 10 0,0-1-7 0,2-2 11 16,-4 2-11-16,3-2 10 0,-1 1-32 0,4 1 30 15,2-2-6-15,1 2 10 0,5 1-11 0,4-1 5 16,17 2-7-16,3 0 1 0,3 0-1 15,6 0 3-15,2 0-6 0,9 1 5 0,25 1-4 16,-41-3 8-16,41 3-9 0,0 0 8 0,0 0-10 16,0 0 13-16,0 0-11 0,0 0-1 0,45 4-3 15,-1 0 6-15,21 0-9 0,10-1 9 0,8 6-12 16,8-2 11-16,6 1-8 0,4 1 0 16,5 1 7-16,4-1-7 0,-1 3 1 0,-2-3 2 15,-1 1 3-15,-6-1-2 0,-7-1-2 0,-6-1-2 16,-11 1 1-16,-7-2 6 0,-20-4-1 0,-5 2-1 15,-5-3 8-15,-7-1-4 0,-5-1 0 16,-27 1 3-16,38 1-1 0,-38-1 11 0,0 0-17 0,21-7 1 16,-21 7 2-16,-19-8 2 0,0 2-3 15,-9 3 1-15,-3-3-2 0,-7 2 2 0,-9 1 5 16,-19-3 1-16,-5 2 2 0,-3-2-13 0,-7 1 5 16,-2-1-1-16,-4 2 0 0,-1 0-18 0,-5-2 36 15,-3 1-1-15,-3 1 2 0,2 0-11 0,-1-2 6 16,3 2-11-16,0 1 8 0,6 1-9 15,6 0 5-15,7 0-1 0,4 0 3 0,8 0-12 0,18 0 17 16,3 2-16-16,8 0 5 0,3-2-7 16,4 2 15-16,28 0-9 0,-40 0 15 0,40 0-11 15,0 0 8-15,-25-1-6 0,25 1 13 0,0 0-12 16,47-3 1-16,-13 9-8 0,12-8 6 0,26 1-17 16,8-2 11-16,9 3-9 0,17 3 13 0,4-2-14 15,9 1 7-15,35 4-8 0,-33-2 19 16,35 1-19-16,-37 1-3 0,-2-2 9 0,-10 0 7 15,-2 0-7-15,-12-3 10 0,-9 1-2 0,-12-4 2 16,-20 2 12-16,-7-1-5 0,-7 1 13 0,-6-2 1 16,-8 0 11-16,-24 2-5 0,29-8-9 0,-29 8-41 15,8-11 21-15,-8 11 16 0,-14-13 2 16,-1 4-8-16,-2 2-7 0,-4-1-2 0,-1 3 10 16,2-1-5-16,-2 0-14 0,3 2-27 0,1 1-42 15,18 3-46-15,-35 2-60 0,35-2-40 0,-29-8-324 16,29 8 169-16,-25-12 305 0</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3:03:42.194"/>
    </inkml:context>
    <inkml:brush xml:id="br0">
      <inkml:brushProperty name="width" value="0.05292" units="cm"/>
      <inkml:brushProperty name="height" value="0.05292" units="cm"/>
      <inkml:brushProperty name="color" value="#FF0000"/>
    </inkml:brush>
  </inkml:definitions>
  <inkml:trace contextRef="#ctx0" brushRef="#br0">14604 2984 770 0,'2'-15'301'0,"0"-1"-34"0,-2 16-26 15,0-22-26-15,0 22-36 0,-2-21-22 16,0 6-19-16,2 15-14 0,-6-20-5 0,6 20-7 15,-8-20 5-15,8 20-1 0,-9-20-12 0,9 20-19 16,-10-15-4-16,10 15-1 0,-7-17 0 0,7 17-18 16,0 0-11-16,-8-15-2 0,8 15-18 0,0 0 1 15,0 0-8-15,0 0-2 0,0 0-13 0,0 0 1 16,0 0 9-16,-17 11-12 0,9 4-12 0,-1 2 5 16,-4 8 13-16,3 2-3 0,-8 7 5 15,0 14 10-15,-1 6 2 0,-5 8-4 0,1 7 9 16,-2 7-1-16,-3 8 4 0,-9 33 9 0,2-5 10 15,-3 2-12-15,2 1 15 0,8-26-3 16,-3 26-3-16,9-27-10 0,6 1 4 0,1-1 1 16,10-6-13-16,5-6 5 0,12-1-7 0,6-5-6 15,10-7-5-15,5-2 2 0,12-8-2 0,17-5 3 16,5-6-7-16,16-8 4 0,5-5-9 0,17-10 0 16,2-3 0-16,41-5-4 0,-31-9-4 15,2-2-3-15,-1-4-47 0,-2-5-109 0,1 0-145 16,-7-2-162-16,-6-4-579 0,-7 0 307 0,-6-4-197 15</inkml:trace>
  <inkml:trace contextRef="#ctx0" brushRef="#br0" timeOffset="515.14">17098 4849 1366 0,'0'-35'574'0,"-4"7"-131"0,2 1-51 15,-5 0-44-15,1 6-33 0,-1 6-11 16,3 0-41-16,0 2-45 0,4 13-52 0,-6-15-29 16,6 15-29-16,0 0-22 0,-16 15-37 0,10 4 10 15,0 5-8-15,0 9-4 0,2 3-8 0,0 8 2 16,-1 13-3-16,3 3-8 0,2 1-8 0,4 3-4 16,3 3 47-16,-1 0-61 0,6 1-1 15,6 1 5-15,-2-4-6 0,4-6-60 16,1 0-112-16,0-7-105 0,-2-7-141 0,-7-10-95 15,2-9-582-15,-8-5 307 0,-2-7-244 16</inkml:trace>
  <inkml:trace contextRef="#ctx0" brushRef="#br0" timeOffset="780">16941 4944 887 0,'-14'-74'471'0,"3"5"-50"0,2 6-61 16,7 6-40-16,6 4-26 0,1 9-45 0,3 4-53 15,3 2-24-15,3 5-25 0,6 3-27 0,3 5-29 16,5 6-9-16,2 5-20 0,1 5-11 0,3 7-9 16,4 4-14-16,-8 10 0 0,18 5-10 0,-3 6 0 15,-3 4 2-15,-11 3-8 0,-1 2-4 0,-13-3-3 16,-4 3 4-16,-9 3-7 0,-4-1 1 16,-4 2 2-16,-4-2 2 0,-8 1-5 0,4-1-2 15,-8-2 3-15,2-3-8 0,-1-2-2 0,-5-5 1 16,4-2-45-16,-4-5-43 0,1-2-19 15,-1-5-73-15,2-3-73 0,-4-5-60 0,2-5-72 16,8-3-405-16,1-7 236 0,4-2 71 0</inkml:trace>
  <inkml:trace contextRef="#ctx0" brushRef="#br0" timeOffset="1103.77">17468 4662 998 0,'0'0'512'0,"28"-7"-129"0,-28 7-91 0,0 0-48 15,19-8-37-15,-19 8-39 0,0 0-16 0,12 13-17 16,-12-13-11-16,3 23-16 0,-3-4-26 0,0-2-16 16,0 6-11-16,0 2-8 0,0 0-10 15,0-3-6-15,2 5-1 0,2-2-2 0,1 0-14 16,1 0 4-16,2-5-2 0,0 1-6 0,8-5 0 16,0-1-2-16,1-5 0 0,7-3 2 15,0-5-5-15,0-2 0 0,4-7-1 0,-5-1-3 16,3-5 5-16,-8-6-3 0,0-2 6 0,-6 0-9 15,-6-6-3-15,-3 4 5 0,-6-4 14 16,-1 0-4-16,-8 3 5 0,-6 1-1 0,2 0-1 16,-6 2-4-16,-1 2 5 0,0 4-11 0,2 0 0 15,-1 3-3-15,6 6 1 0,16 6-4 0,-30-6 0 16,30 6-17-16,-19 12-50 0,13 1-82 0,6 3-86 16,2 4-59-16,6 1-88 0,1 0-443 0,3 1 250 15,3 1 44-15</inkml:trace>
  <inkml:trace contextRef="#ctx0" brushRef="#br0" timeOffset="1579.74">18027 4756 1146 0,'-4'-25'520'0,"-2"0"-99"0,1 2-42 15,1 4-36-15,-2 4-63 0,6 15-57 0,-3-23-53 16,3 23-28-16,-2-13-36 0,2 13-21 0,0 0-13 15,15 9-11-15,-6 3-21 0,1 3-7 0,-1 2-3 16,1 6-5-16,1-1-6 0,-2 5 1 16,-1 2-5-16,0 2-5 0,-2-5 18 0,6 3-17 15,-6-1-6-15,2-3-5 0,-1 0-5 0,-3-6-3 16,0-3 1-16,2-3 3 0,-6-13-6 0,6 19 7 16,-6-19-4-16,0 0 12 0,0 0-2 15,0 0-3-15,16-8 0 0,-16 8-2 0,8-17 3 16,-8 17-2-16,8-23 1 0,-8 23-3 0,8-23 6 15,-8 23-1-15,10-17 7 0,-10 17-6 16,0 0 0-16,10-14 33 0,-10 14-50 0,0 0 8 16,23 3 3-16,-23-3 3 0,26 9 0 0,-26-9-4 15,30 10 0-15,-14-5 3 0,-16-5 2 0,30 10-2 16,-30-10 1-16,29 6 1 0,-29-6-3 0,30 0 2 16,-30 0 21-16,24-14-20 0,-12 5-2 15,-1-5-5-15,-1-1 4 0,-2-2-3 0,-1-4 2 16,-2 2-2-16,-3-4-3 0,-2 2 10 0,-2 0-2 15,-3 2 8-15,-2-2-6 0,-3 4-8 16,0 0 4-16,-5 3 6 0,-5 5-10 0,4 1 8 16,-8 3-28-16,1 3-56 0,-2 4-105 0,25-2-113 15,-35 9-31-15,17-2-167 0,18-7-311 16,-15 16 243-16,15-16 60 0</inkml:trace>
  <inkml:trace contextRef="#ctx0" brushRef="#br0" timeOffset="2446.81">18672 4811 1225 0,'0'0'511'0,"16"-13"-92"0,-16 13-37 0,10-12-50 16,-10 12-62-16,8-11-60 16,-8 11-35-16,0 0-43 0,13-8-23 0,-13 8-25 0,0 0-29 15,0 0-1-15,26 2-6 0,-26-2-14 0,25 4-1 16,-25-4-9-16,29 0 0 0,-29 0-7 15,32-2-2-15,-32 2-8 0,33-8-1 0,-21 1-13 16,-2-3 11-16,4-1-11 0,-8-5 8 0,-2 1 0 16,-4-4-6-16,-4 0 1 0,0-2 1 0,-6 2 5 15,-2-2-9-15,-2 0 2 0,-6 2 5 16,3 0-6-16,-4 4 3 0,0 1 21 0,0 1-23 16,0 1 5-16,2 5-7 0,-3 5 1 15,22 2 7-15,-38 3 0 0,24 7 4 0,-3 4-6 0,2 3 5 16,4 4-8-16,5 5 18 0,4 1-5 15,4 2-17-15,6 3 5 0,7-3-12 0,11 9-41 16,2-6-41-16,0-1-62 0,2-10-31 0,0 0-33 16,-3-6 4-16,3 0 6 0,-3-4 12 0,-1-2 34 15,-2-8 33-15,-24-1 32 0,35-7 27 16,-20-1 25-16,-4-5 35 0,-1-3 47 0,2-2 21 16,-2-2 48-16,-2-3 12 0,0 2 39 0,1-6 4 15,-1 5-10-15,3-3-26 0,0 0-13 16,-1 2-22-16,2 0-4 0,6 4-31 0,-2 4 4 15,4 0-15-15,-3 3-21 0,4 7 41 0,-21 5-41 16,40 0-14-16,-21 5 0 0,-2 3 5 0,0 5-3 16,-4 5-5-16,-7 0-4 0,-4 6-10 15,-4-2-5-15,-4 3-7 0,-7 0-3 0,-4 0-117 16,-2-3 143-16,-5 0 24 0,8-4-6 0,-4-2-12 16,6-2 5-16,3-5-3 0,11-9-2 15,0 0-5-15,-14-9 2 0,14 9-3 0,16-30-2 16,-1 12-3-16,11-5 4 0,6-6-6 0,3-3-2 15,3 1-46-15,2-1 38 0,-1 3 11 0,1-2 4 16,-2 3-2-16,-11 5 0 0,-1 2 5 16,-2-4 11-16,-4 10 17 0,-1 2 13 0,-1 0 7 15,-8 5-63-15,2 0 74 0,-12 8-16 0,20-7 0 16,-20 7 5-16,19 5-7 0,-6 3 18 0,1 3 2 16,3 7-4-16,3-1-8 0,2 8-1 15,10 5-6-15,5 2 2 0,-4 4-14 0,-1 3-3 16,0-3-9-16,-4 4 4 0,-8 0-6 0,-3-7 1 15,-4-1-1-15,-6 2-3 0,-3-2-5 0,-4-1 0 16,-4-2-1-16,-5-7 2 0,-2 0 0 16,-6-3-1-16,1-10-8 0,-8-1 7 0,-1-8-4 15,-3-4-4-15,0-9-3 0,-1-6 3 0,-5-14-26 16,0-5 32-16,6-6 10 0,1-6-7 0,2-5 1 16,6-8-11-16,4-5 3 0,2-7-4 15,5-1 3-15,6 0-13 0,4 3 5 0,4 1-8 16,6 3 9-16,6 5-5 0,-1 6 6 0,8 7 10 15,0 5-11-15,3 8 3 0,4 7-13 16,-5 12-1-16,5 6-2 0,4 7 7 0,5 4-7 16,1 10-102-16,11 11-135 0,-7 9-141 0,-3-1-562 15,-7 0 300-15,-16 0-115 0</inkml:trace>
  <inkml:trace contextRef="#ctx0" brushRef="#br0" timeOffset="2896.55">19811 4639 850 0,'0'0'455'0,"-10"-11"53"0,10 11-231 0,10-15-39 16,1 5-42-16,-11 10-37 0,23-11-27 16,-23 11-28-16,30-12-32 0,-30 12-7 0,33-7-19 15,-13 1-5-15,-1 4-14 0,4-4 48 0,-2 4-61 16,1-2-2-16,-4 3-2 0,-18 1-5 15,35-6-11-15,-35 6 2 0,22-2 4 0,-22 2 7 16,0 0 4-16,0 0-8 0,0 0 7 0,0 0-115 16,0 0 157-16,0 0 11 0,-4 15-3 0,4-15 10 15,-21 14-28-15,21-14-9 0,-16 19-6 0,16-19-5 16,-14 17-8-16,14-17 9 0,-2 19-6 16,2-19-4-16,11 19-3 0,-11-19 10 0,21 15-11 15,-21-15 6-15,35 8-5 0,-35-8-1 0,42-2-4 16,-21-2-1-16,4-2-9 0,-4-2 13 15,1-1-12-15,-1-4 10 0,-4-1-9 0,-5 1 16 16,-1-2 51-16,-5-3 18 0,0 2 9 16,-4-4-11-16,-2 5 0 0,0-4-24 0,-2 6-4 15,-2-1-14-15,4 14-3 0,-6-21 23 0,6 21-43 16,-4-15-8-16,4 15-5 0,0 0 7 0,0 0-9 16,0 0 10-16,0 0-12 0,20 17 5 0,-4-3-5 15,0 3-2-15,4-2-77 0,1-2-90 0,0 3-137 16,0-3-50-16,-2 0-66 0,0-1-488 15,-19-12 287-15,25 8-48 0</inkml:trace>
  <inkml:trace contextRef="#ctx0" brushRef="#br0" timeOffset="3063.51">20474 4382 1413 0,'-8'-34'484'0,"1"-1"-35"0,1 4-47 16,2 3-92-16,4 3-74 0,-4 4-48 0,1 2-36 15,1 6-33-15,2 13-19 0,-2-21-18 16,2 21-21-16,0 0-8 0,17 11-17 0,-6 7-6 15,3 6 1-15,4 7-9 0,6 15 1 0,2 1-10 16,-1 6 1-16,3 5 0 0,0 5-25 16,-5-2-168-16,2 7-227 0,-8-1-654 0,-5-4 307 15,-6-5-213-15</inkml:trace>
  <inkml:trace contextRef="#ctx0" brushRef="#br0" timeOffset="3546.46">21888 4589 1493 0,'-2'-22'465'0,"0"1"-71"15,4 0-25-15,0 3-28 0,0 3-84 0,-2 15-53 16,2-21-33-16,-2 21-42 0,0 0-25 0,6-11-20 16,-6 11-13-16,16 19-140 0,-6 0 133 0,6 6-4 15,0 5-16-15,7 12-1 0,2 6-8 16,0 7 4-16,1 6-10 0,4 0 7 0,-3 4-6 15,-1 4-8-15,2 1-6 0,-6 1-63 0,2-2-164 16,-3 1-187-16,-7-9-157 0,-2-2-397 0,-8-18 299 16,-4-4-105-16</inkml:trace>
  <inkml:trace contextRef="#ctx0" brushRef="#br0" timeOffset="3804.69">21977 4624 1036 0,'-7'-82'497'0,"5"10"-97"0,4 5-61 16,3 10-51-16,3 3-30 0,3 16-49 15,-1 5-59-15,3 5-32 0,4 3-18 0,0 6-20 16,8 4-23-16,1 7-6 0,6 3-10 0,0 2-15 16,-1 8 34-16,1 4-40 0,0 6-6 0,-5 4 1 15,-6 4-1-15,-4 4-1 0,-7 5-6 16,-8 1-7-16,-8 3 4 0,-6-2-14 0,-9 8-6 15,-5-4-13-15,-2-3-75 0,4-10 51 16,-2-3-35-16,3-3 6 0,1-1-49 0,6-5-19 16,-2-3-28-16,18-10-124 0,0 0-478 0,-23-8 228 15,23 8 87-15</inkml:trace>
  <inkml:trace contextRef="#ctx0" brushRef="#br0" timeOffset="4596.66">22586 4338 1343 0,'0'0'440'0,"0"0"-136"0,0 0-49 0,0 0-21 16,22 4-38-16,-22-4-22 0,0 0-49 0,4 19-31 15,-4-19-8-15,4 19-14 0,-4-19-9 0,11 21-14 16,-1-12-5-16,0 1-9 0,4-2-6 0,-14-8-9 16,31 7-3-16,-31-7-2 0,34 2 4 0,-34-2-5 15,32-9-14-15,-15-3 6 0,-6 3-10 16,-1-9 11-16,-6 3 1 0,-2-6-11 0,-4 2 2 15,-2 0 1-15,-4-2 0 0,-5 4-6 16,-6-2 7-16,1 3-2 0,-4 3 7 0,-4 2-4 16,-3 3-4-16,-3 4 14 0,0 3-3 15,1 6-2-15,-1 1 6 0,2 3-8 0,5 5 2 16,3 5-13-16,6 2 10 0,2 3 0 0,10 1 3 16,4 2-4-16,9 3 3 0,4-3 1 0,17 6-6 15,1-1-9-15,7-5-51 0,6-6-50 0,3-2-50 16,2-4-45-16,-11-7-49 0,2-2-43 15,-2-5 14-15,1-2 6 0,-8-5 58 0,-6-2 34 16,1-5 27-16,-9-1 60 0,-3-5 78 0,-8-2 43 16,0-5 69-16,-4-1 48 0,-4-3-4 15,-4-5-8-15,0 3 27 0,0-3 11 0,0 3 9 0,2-1-9 16,4 1-23-16,0 3-3 0,4 1-26 16,6 3-23-16,6 2-22 0,2 4-11 0,8 4-18 15,3 1-6-15,7 9-2 0,3 1-12 0,3 6-6 16,0 2 7-16,1 5-13 0,3 6 2 0,-10 1-17 15,-9 3-17-15,-5 0-28 0,-6 4 6 16,-7 2 1-16,-7-2 7 0,-6 1-2 0,-11-1 3 16,1 0 11-16,-8-2-1 0,-1-2 23 0,-1-5-17 15,2-1 8-15,2-4 6 0,4-3 13 16,16-6-1-16,0 0 1 0,-28-7-11 0,28 7 8 16,12-25-2-16,4 8 13 0,4-4-23 0,10-8-30 15,8-2 40-15,1 1 8 0,-1-1-7 16,-3 1 6-16,1-2-14 0,-6 1 11 0,-7 4 15 15,-5 3 23-15,-6 0 8 0,-2-2 20 0,-4 3 3 16,0-2 3-16,-9 4 12 0,-2 4-11 0,1 0-14 16,-2 2-14-16,0 3-14 0,6 12-16 0,-10-17 8 15,10 17-8-15,-7-11-6 0,7 11-5 0,0 0-12 16,0 0-3-16,-7 11 4 0,12 3 2 16,1 1-4-16,5 4 13 0,7 0-7 0,2 4 8 15,3-2-9-15,9 7 5 0,2 1-3 0,2-3-4 16,-3 3 3-16,1-2-4 0,-8-4-5 15,-3-1 16-15,-1-1-25 0,-6 0-20 0,-6 0-4 16,-2-3-11-16,-6-1-16 0,-9 0 5 16,-4-2-7-16,-5 1-6 0,-8-5-6 0,-1 0 3 15,-7-3-10-15,2 1-22 0,1-5-13 0,1 0-31 16,28-4-27-16,-48-4-16 0,31-1-42 0,4-5-41 16,2-3-282-16,7-6 173 0,4-2 290 15</inkml:trace>
  <inkml:trace contextRef="#ctx0" brushRef="#br0" timeOffset="4909.27">23939 3837 1036 0,'7'-20'489'15,"-7"1"-80"-15,0 4-63 0,0 15-49 0,-3-21-55 16,3 21-57-16,-4-19-53 0,4 19-25 0,0 0-18 16,0 0-26-16,0 0-4 0,-19 7-15 15,15 7-8-15,-1 3-10 0,1 4-3 0,4 2-3 16,0 4 1-16,2-1-3 0,5 3-4 0,-1-2 9 15,0 1 5-15,5 1-25 0,0-3 1 0,3-1-4 16,2-2 0-16,0-4-6 0,3-1 10 16,2-7-8-16,0-6 2 0,-1 1-10 0,-20-6 2 0,38-3-5 15,-24-5-57-15,1-6 67 0,-4-1 0 16,-2-4 8-16,-7-4-8 0,-2-2 7 0,-4-1-6 16,-5-3 1-16,-4 1 6 0,-2 1 1 15,1-2-11-15,-4 3 7 0,0 1-5 0,-2 6 0 16,1 2 0-16,0 3 0 0,0 7-7 0,1 1-52 15,18 6-92-15,-34 6-77 0,18 5-11 0,4-1-237 16,12-10-202-16,-15 17 179 0,17 0 178 16</inkml:trace>
  <inkml:trace contextRef="#ctx0" brushRef="#br0" timeOffset="5262.61">24239 3935 979 0,'-2'-15'520'0,"2"0"-84"0,0 15-78 0,2-25-63 16,-2 25-56-16,3-19-56 0,-3 19-57 0,0 0-27 15,0 0-12-15,29 6-36 0,-17 7 17 0,4 0-11 16,1 7-21-16,0 1 3 0,-4 1-15 16,1 5-2-16,-4-2-7 0,0 0-5 0,-4-1 15 15,-4 3-10-15,0-6-4 0,-2-2-12 0,-2-1 1 16,0-5 2-16,2-13-9 0,-13 13 13 0,13-13-3 15,-19-4-9-15,6-5 3 0,0-7-2 0,3-5 40 16,1-3-44-16,1-5-2 0,4-5 8 16,0-2 8-16,6-4-2 0,0-1-1 15,8-8-2-15,3 1-1 0,4 2 0 0,4 5-14 0,-1 12 19 16,0 2-92-16,8 5 105 0,-1 2-11 16,5 9 10-16,2 7-9 0,6 6-2 0,1 7-5 15,9 12 3-15,-3 10-16 0,-3 7-49 0,-3 10-64 16,-10 5-62-16,-8 8-70 0,-6 8-79 0,-8-1-450 15,-7 7 232-15,-2 3 79 0</inkml:trace>
  <inkml:trace contextRef="#ctx0" brushRef="#br0" timeOffset="7079.39">15972 4574 528 0,'-21'-9'217'0,"-1"-3"-28"0,4 3-35 0,-4-3-3 15,5 5-7-15,1-5-7 0,-2 5 0 0,4-1-18 16,14 8-9-16,-28-13 5 0,28 13 10 16,-19-10-5-16,0 6-20 0,19 4-33 0,-13-9 10 15,13 9-25-15,0 0 5 0,-14-12 5 0,14 12-32 16,0 0-1-16,0 0-8 0,0 0 1 15,-16-7-4-15,16 7 10 0,0 0-7 0,0 0-13 0,0 0 1 16,0 0 1-16,0 0-7 0,0 0-16 16,0 0 23-16,0 0-9 0,0 0-3 0,0 0 7 15,0 0-18-15,0 0 6 0,28 2-1 0,-9 3 7 16,7 3-4-16,8 0 5 0,2 3 2 0,6-2-6 16,11 3 17-16,0 3-13 0,-3 0 6 15,-1 1 5-15,-11-3-4 0,-4 3 1 0,-4-1-14 16,-5 4 7-16,-5 2 80 0,-10 1-74 15,-10 5 11-15,-10 2 4 0,-22 17 1 0,-13 0 11 16,-15 1-10-16,-29 18-15 0,-8-2 4 0,-4-2 0 16,-4 4-3-16,-14-3-33 0,10 0-79 0,4-1-42 15,8-2-74-15,20-16-60 0,12 2-61 16,3-5-249-16,13-2 172 0,9 0 262 0</inkml:trace>
  <inkml:trace contextRef="#ctx0" brushRef="#br0" timeOffset="10462.56">15783 4828 245 0,'0'0'158'0,"-25"0"-13"0,25 0-57 16,0 0-13-16,0 0-9 0,0 0 42 0,0 0-71 15,-23 0-8-15,23 0-2 0,0 0-10 0,0 0 1 16,0 0 7-16,0 0-15 0,0 0 5 16,0 0 5-16,0 0-8 0,-26-2 4 0,26 2 1 15,0 0-2-15,0 0 5 0,0 0 6 0,0 0-7 16,0 0-4-16,0 0-5 0,0 0 6 0,0 0-7 16,0 0 2-16,0 0-7 0,0 0 12 15,0 0-16-15,0 0 6 0,0 0-2 0,0 0-1 16,30-6 3-16,-30 6-5 0,21-6 0 0,-4-1 2 15,-2 1 7-15,6-2-3 0,0-1 1 0,3-2 4 16,-1 3 0-16,-2-4-4 0,0 5-6 16,1-1-2-16,-4-1 10 0,-3 3-7 15,-15 6-6-15,26-12 10 0,-26 12-3 0,16-7 6 16,-16 7 6-16,0 0 0 0,18-6-2 0,-18 6-6 0,0 0-43 16,0 0 53-16,0 0-3 0,0 0-3 15,0 0-3-15,12-7-3 0,-12 7-8 0,0 0 9 16,0 0 2-16,0 0-12 0,0 0-3 0,0 0 12 15,0 0-6-15,0 0-6 0,0 0 11 16,-12 7-1-16,12-7-4 0,-26 13 0 0,14-7 3 16,-8 4-5-16,1-1 2 0,-7 3-2 0,4-1 0 15,-6 3 5-15,3-3 4 0,-5 1-7 0,0-1 0 16,5 0 4-16,-3-1-2 0,8 0-8 0,-2-3 12 16,5 1-3-16,17-8 20 0,-30 9 8 15,30-9 2-15,-18 6-7 0,18-6 115 0,0 0-145 16,0 0 13-16,-20 6-9 0,20-6-7 0,0 0 14 15,0 0-4-15,0 0-7 0,20-14 8 16,-20 14-9-16,23-13 11 0,-6 5-7 0,2 5 2 16,5-7-2-16,-2 1 5 0,4-1-6 0,-3 4 25 15,3-2-29-15,-6 1 3 0,2-1 1 16,-1 3 2-16,-2-1-7 0,-4 0 9 0,-15 6-9 16,30-8 5-16,-30 8 2 0,20-5-7 0,-20 5 7 15,20-4 2-15,-20 4-6 0,0 0 10 16,0 0-1-16,21-6 2 0,-21 6-11 0,0 0 1 15,0 0 6-15,0 0-8 0,0 0 10 0,0 0-5 16,0 0 0-16,0 0 2 0,0 0-4 0,0 0 6 16,0 0-8-16,0 0 0 0,0 0-2 0,0 0 2 15,0 0 9-15,0 0-13 0,-21 8 12 0,21-8-8 16,-28 11 7-16,12-5-8 0,-6 2 2 16,3-1 11-16,-4 1-7 0,2-2-1 0,-3 1 0 15,6 1 1-15,-4-2 3 0,5-1-6 0,2 3 4 16,15-8-4-16,-23 6 3 0,23-6-9 15,0 0 31-15,-24 4-29 0,24-4 7 0,0 0-7 16,0 0 5-16,0 0-1 0,0 0 2 0,0 0-1 16,0 0 1-16,0 0-3 0,0 0 7 0,24-8-6 15,-3 0 4-15,9-1 0 0,4-1 1 16,4-3-5-16,0 3 6 0,11-5-8 0,-3-2 10 16,-7 7-6-16,-4-1-6 0,-1 0 7 0,-4 1 2 15,-5 1-7-15,-2 3 5 0,-4 0-1 16,-19 6 0-16,28-12 1 0,-28 12-1 0,19-5 0 15,-19 5 4-15,0 0-8 0,0 0-1 0,19-6 5 16,-19 6 7-16,0 0-9 0,0 0-4 0,0 0 3 16,0 0 3-16,-28 8 4 0,28-8-5 15,-22 6-4-15,22-6 7 0,-26 7-4 0,26-7 1 16,-23 4 3-16,23-4-3 0,-22 6 3 0,22-6 2 16,-16 5-4-16,16-5-4 0,-22 2 3 15,22-2 0-15,0 0 3 0,-23 6-4 0,23-6 4 16,0 0-5-16,-24 4-2 0,24-4 7 0,0 0-2 15,0 0 4-15,-18 3-4 0,18-3-3 0,0 0 5 16,0 0-2-16,0 0 1 0,0 0-1 16,0 0 0-16,0 0-3 0,0 0 5 0,0 0 1 0,0 0 46 15,0 0-58-15,0 0 3 0,0 0 4 16,0 0 2-16,0 0-9 0,0 0 7 0,0 0 4 16,0 0 3-16,0 0-7 0,0 0 2 0,0 0 4 15,0 0-7-15,0 0 2 0,0 0 1 16,0 0-6-16,0 0 3 0,0 0 4 0,0 0-3 15,0 0 3-15,0 0-6 0,0 0 6 0,0 0-5 16,0 0 3-16,0 0 1 0,0 0-1 0,0 0 2 16,0 0-6-16,0 0 1 0,0 0 4 15,0 0-1-15,0 0 0 0,0 0 4 0,0 0-43 16,0 0-85-16,0 0-109 0,0 0-163 0,-2-13 108 16,2 13 85-16</inkml:trace>
  <inkml:trace contextRef="#ctx0" brushRef="#br0" timeOffset="11013.34">15866 4790 221 0,'0'0'126'0,"0"0"-17"0,-19 3-41 15,19-3-12-15,0 0-18 0,0 0 2 0,0 0-14 16,0 0 4-16,0 0-3 0,0 0 7 0,0 0-12 15,0 0-2-15,0 0 7 0,0 0-70 16,0 0 86-16,0 0-13 0,0 0-3 0,0 0 6 16,0 0-1-16,0 0 0 0,0 0-4 0,0 0 1 15,0 0-6-15,0 0 8 0,0 0-8 0,0 0-7 16,0 0-1-16,0 0-6 0,0 0-2 16,13-7 4-16,-13 7-9 0,17-6 5 0,-17 6-4 15,23-9 5-15,-23 9-5 0,21-8-1 16,-21 8 1-16,26-7 2 0,-26 7 0 0,0 0 3 15,23-8-5-15,-23 8-2 0,0 0 18 0,0 0-2 0,17-7-4 16,-17 7-4-16,0 0-7 0,0 0 13 16,0 0-11-16,0 0 102 0,0 0-121 0,0 0 3 15,0 0 2-15,-17 15-3 0,17-15-2 0,-19 15 10 16,5-8 5-16,2 1-5 0,12-8 0 16,-21 13 5-16,21-13 1 0,-19 15-1 0,19-15 0 15,0 0-7-15,-15 12 4 0,15-12-25 0,0 0-41 16,0 0-51-16,0 0-208 0,0 0 97 15,0 0 47-15</inkml:trace>
  <inkml:trace contextRef="#ctx0" brushRef="#br0" timeOffset="49357.55">10403 4012 182 0,'-15'-13'151'0,"15"13"-36"0,-13-10-23 0,13 10-46 16,-8-14 36-16,8 14-52 0,0 0 4 16,-13-13-5-16,13 13-5 0,-10-7-13 0,10 7 6 15,0 0 3-15,0 0-3 0,-16-10-7 0,16 10-1 16,0 0 23-16,-12-11-76 0,12 11 44 0,0 0 1 15,-21-8-1-15,21 8 0 0,-17-6 7 16,17 6-4-16,-21-11-5 0,21 11 2 0,0 0 3 16,-36 2-1-16,36-2 0 0,-34 3-2 0,34-3 3 15,-38 6-3-15,38-6 3 0,-39 6-16 0,21-4 23 16,-5 4-9-16,23-6-1 0,-42 7 7 16,20-3-15-16,3 2 11 0,-2-2 0 0,2 3-9 15,-3 1 12-15,4 2-7 0,-2-1-3 0,3 2 8 16,-1 1 2-16,0 1-8 0,0 0 1 0,-2 3-9 15,4 1 21-15,-3 0-15 0,1 2 16 16,2 0-20-16,-2 2 16 0,2 0-11 0,-1 2 11 16,2 2-9-16,0-2 13 0,1 2 34 0,-2 1-45 15,6 1-5-15,-5-4 8 0,4 1-11 16,3 0 11-16,-1-2-2 0,5 1 2 0,-2-1-14 16,4 0 22-16,0-1-17 0,4 0 22 0,0 4-9 15,4-4 6-15,1 0-11 0,-1 2 17 0,5-2 7 16,2 2-4-16,3-1 0 0,0-1 4 0,4 0-9 15,1-2 11-15,5 2-6 0,0-3 5 0,3-1-1 16,5-2 2-16,0 1-3 16,10 0 6-16,-3-2-4 0,7-1 9 0,5-1-5 0,-9-3 6 15,9-1-13-15,-7-3 5 0,3 0-3 0,3-5 2 16,11 0-13-16,-2-5 7 0,1 0-8 16,-1-1 4-16,-1-5-3 0,-1-1-4 0,-3-1 2 15,1-2-4-15,-1-3-6 0,3-1 3 0,-4 0-4 16,5 0 2-16,-3-3 1 0,-3 0-1 15,-5 3-2-15,0-1 8 0,-5-2-20 0,-2-1 1 16,-8 6 6-16,-6-2 8 0,1 0-2 0,-1-2 8 16,-4 0-12-16,1-4 14 0,-6 3-17 0,0-3 10 15,-2 0-11-15,-2-4 9 0,-3 2-10 16,-3-1 9-16,1-2-9 0,-3 1 9 0,-1 0-15 16,-3-1 17-16,1 1-12 0,-4 0 8 0,0 3-1 15,-4-3-39-15,-3 2 43 0,0 1-9 0,-1-1 30 16,0 4-34-16,-5-4 3 0,-2 5-6 15,-2-1 3-15,-1 2-1 0,-4 0-4 0,-5 2 6 16,-1 2-7-16,-6 1 0 0,-2 1 0 0,-11 0 1 16,-3 1-2-16,-5 3-14 0,0 0 19 15,-3 3-21-15,1 0 21 0,-2 3-15 0,-3-1 15 16,1 0-11-16,-3 6 7 0,1 0-6 0,-7 0 7 16,3 4 0-16,-3 0 7 0,0 0-18 15,2 1 13-15,3 1 2 0,-1-2 0 0,5 3 1 16,14-3-5-16,3 4 0 0,2-4-3 0,5 0-1 15,1 1 0-15,7 1 6 0,3-4-1 0,1 4-3 16,25-6-3-16,-36 6 6 0,36-6 0 0,-25 3-2 16,25-3 3-16,-19 4 2 0,19-4 0 0,0 0 19 15,0 0-61-15,-22 2 54 0,22-2-3 16,0 0-2-16,0 0-10 0,0 0 2 0,-16 10 7 16,16-10-9-16,-6 11 4 0,6-11-98 0,0 0-180 15,0 0 82-15,0 0 43 0</inkml:trace>
  <inkml:trace contextRef="#ctx0" brushRef="#br0" timeOffset="62272.63">2618 7383 419 0,'32'4'141'16,"-32"-4"-86"-16,47 0-30 0,-47 0-221 15,48-2 44-15,-23-2 52 0</inkml:trace>
  <inkml:trace contextRef="#ctx0" brushRef="#br0" timeOffset="208890.08">29086 8953 740 0,'-4'-20'328'0,"4"20"-67"16,-2-15-15-16,2 15-50 0,2-13-22 16,-2 13-17-16,4-13-20 0,-4 13-15 0,0 0-9 15,9-14-22-15,-9 14-10 0,0 0-15 16,9-11-3-16,-9 11 18 0,0 0-48 0,0 0-3 16,0 0-3-16,0 0-14 0,0 0 5 0,8-11-12 15,-8 11 6-15,0 0-2 0,0 0-3 0,0 0 3 16,0 0 36-16,0 0-36 0,0 0 5 0,0 0-4 15,0 0 1-15,0 0 8 0,0 0 1 16,0 0 3-16,0 0 2 0,0 0-4 0,0 0 0 16,0 0-10-16,0 0 32 0,-15-6-44 0,15 6 6 15,0 0 3-15,-29-6 0 0,29 6-9 16,-30-2-2-16,30 2 4 0,-40-2-5 0,15 0 3 16,25 2 2-16,-49 0 6 0,21 0-6 0,0 0 2 15,-1 0-1-15,2 0-6 0,-3 0 5 16,1 0-2-16,1 0 1 0,-2 2-2 0,1-2-4 15,3 2 3-15,-4 0-1 0,3 0 11 0,-3 0-13 0,1 0 2 16,1-1 1-16,0 1 6 0,4 2-2 16,-2-2-3-16,5 0 6 0,-3 2-1 0,6 0-1 15,18-4-5-15,-41 6 0 0,24-3-6 0,0 3 13 16,1 0-11-16,-2 0 4 0,0 1 7 16,0 1 0-16,1-2 2 0,-1 1 0 0,0 1 3 15,6 3-9-15,12-11-3 0,-26 14 3 0,26-14-3 16,-23 15 0-16,13-6-2 0,1 1 2 15,-2-1 3-15,3 3-2 0,-2-3 3 0,4 3 7 16,-6-1 35-16,4-1-52 0,0 1 6 0,-3 2-3 16,3-1-3-16,-3 1 5 0,2-1 9 15,-1 1-33-15,0 1 33 0,0-3 2 0,2 0-9 0,0 3 10 16,0-3-3-16,-1-1-5 0,3 1-2 16,6-11 7-16,-11 23-1 0,11-23 1 0,-9 19-3 15,9-19-22-15,-6 17 29 0,6-17-4 0,-4 16 1 16,4-16-69-16,-2 15 78 0,2-15 2 15,0 0 2-15,0 19-15 0,0-19-4 0,0 0 5 16,6 15-2-16,-6-15 5 0,0 0-8 0,11 17-2 16,-11-17-67-16,12 12 81 0,-12-12-3 15,13 11 0-15,-13-11-5 0,21 14 2 0,-21-14 0 0,24 15-4 16,-10-8-1-16,1 3 0 0,-2-1 5 16,6 1-7-16,-5-2 5 0,4 1-2 0,1 0 0 15,-2 1 20-15,2-2-30 0,0 1 3 16,0 1 9-16,2-1-4 0,0 1 1 0,0-2 3 15,3 1-5-15,-4-1 3 0,4-1-3 0,-1 1-3 16,-1-2 35-16,0 1-45 0,2-1 14 0,0 0-3 16,1 0-1-16,1-3 6 0,-4 1-3 0,4 0 0 15,3 0 5-15,-3-3-3 0,2 3-9 16,1-2-6-16,-1 0 2 0,2 0 10 0,1 0 8 16,-1-2-2-16,0 2 2 0,1-2-9 0,-1 2-5 15,0-2 7-15,-1 0 2 0,0 0-1 16,-3 0 1-16,1 0-7 0,1 0 11 0,-28 0-2 15,49-2-5-15,-26 2 10 0,0-2-19 0,-23 2 19 16,47-4-11-16,-47 4-1 0,48-4 5 0,-24 3-7 16,1-2 6-16,1 2-6 0,2-3 3 15,-2 2-3-15,4 0 6 0,-3 0 0 0,3 0 4 16,2 0-10-16,-2 1-2 0,-3-1 5 0,3-1 10 16,-1 3-58-16,-1-1 60 0,2 1-2 15,-3 0 1-15,3 0-3 0,-2 0-11 0,1 1 4 16,3-1 1-16,-2 3 4 0,1-1-4 0,-1-1-4 15,0 3-59-15,2-2 75 0,-3 2 0 0,1 0-6 16,-4 1 0-16,0-1 17 0,0 0-23 16,1 2 5-16,-3-3 0 0,-1 1-6 0,-2 2 4 15,0-2-5-15,3 0 6 0,-24-4 0 0,36 6-2 16,-15-3-3-16,-21-3 3 0,40 8-7 0,-40-8 3 16,40 5 2-16,-19 0-2 0,3-4 1 15,-2 1 2-15,4 0-1 0,0 0 0 0,-3 2 0 16,3-2 5-16,-2 1-1 0,2 0-15 0,-1-2 3 15,1 1 14-15,0 0 3 0,-2 0-18 0,0 0 3 16,-1 0 9-16,3 0-9 0,-1 0-2 16,-25-2 6-16,44 2 8 0,-20-1-4 0,-24-1-7 15,46 4 5-15,-46-4-4 0,47 2-4 0,-23 0-54 16,-2-2 79-16,-22 0-16 0,49 2 15 0,-25 0-14 16,-2 0 1-16,2 0-6 0,-24-2 14 0,45 2-14 15,-45-2 6-15,44 4-9 0,-44-4 9 0,43 2-7 16,-43-2-54-16,44 3 68 0,-44-3 3 0,42 4-1 15,-42-4-6-15,47 2 11 0,-24 0-21 16,2 0 11-16,-2 0-9 0,5-2 13 0,-2 1-2 16,3 2-10-16,-1-3 0 0,-1 0 11 0,3 2-20 15,0-4 15-15,-4 4 7 0,6-2-4 0,-2 0-18 16,0 0 15-16,-3 0-6 0,3-2 7 0,-3 2-6 16,1 0 49-16,2-3-56 0,-1 3 6 0,1-1-9 15,0-1 24-15,-1 2-21 0,3-2 6 0,0 0-15 16,0 2 21-16,1-2-5 0,-1 2-5 15,2-2 5-15,0 2 37 0,-1-2-43 0,1 0 13 16,1 2-8-16,-1 0 8 0,-1 0-17 0,1-1 16 16,0-1-12-16,-2 2 6 0,-3 0 2 0,1 0 4 15,0-2-4-15,-1 2 7 0,1 0-7 0,-2-2 6 16,-1 0-18-16,1 0 22 0,-4 0-5 0,4 0-1 16,0 0-3-16,-3 0 4 0,3 0-13 15,-3 1 9-15,0-3-8 0,3 0 8 0,-3 0-1 16,3 0 0-16,4 0-13 0,-3 0 9 15,3 1-5-15,2-3 11 0,-3 2-17 0,1 1 13 0,-2-2 1 16,2 0 1-16,-5 1-12 0,-1 0 9 0,-1-2-11 16,3 1 21-16,-5-1 33 0,0 0-32 0,1-1-34 15,-1-1 22-15,-4-2-7 0,2 1 7 16,-2-3-7-16,-2 1 6 0,0-2-2 0,2 0 1 16,-4-1-10-16,-1 1 15 0,2 0 11 0,-6-1-20 15,3-1-3-15,-3 2 6 0,1 1 1 0,0-1 5 16,-3 1-1-16,0 1 1 0,-2-1-5 0,4 3 10 15,-10 9-10-15,10-19 6 0,-10 19-9 0,8-19 42 16,-8 19-43-16,6-19 8 0,-6 19-27 0,5-17 26 16,-5 17 5-16,2-19-8 0,-2 19-2 15,-2-20 13-15,2 20-15 0,-7-21 9 0,7 21-5 16,-14-22 2-16,6 10-13 0,-6 0 4 0,0 1-13 16,-3-2 15-16,0 1-5 0,-4-1 7 0,1 1-3 15,-2 1 5-15,-2 2-9 0,1-3 9 16,-3 3 4-16,1-1-3 0,-2 3 5 0,-1-3 0 15,1 2-6-15,-3 2-27 0,2 3 28 0,-3-3 5 16,3 0 0-16,-4 2 1 0,3 1 2 16,1-1-4-16,-2 2-3 0,-1 2 3 0,3-2-4 0,-2 2 3 15,-1 0 50-15,1 0-67 0,-2 0 10 16,1 2 0-16,-1-4 1 0,0 2 7 0,-2 0-4 0,1-2 1 16,-1 0 4-16,-2 0-2 0,-1-2-2 15,3 1 5-15,3-1 7 0,-1-2-19 0,-2 2 16 16,2-1-19-16,1-1 11 0,-1 2-3 0,-2 0 10 15,3-2 0-15,-3 1-2 0,0 1-8 0,0-2 2 16,-5 2-6-16,6 1-1 0,1-1 13 0,-2-2-4 16,2 4-5-16,-1 0 0 0,-1 1 8 0,2 1 18 15,-4 0-19-15,5 0 6 0,-1 0-9 0,-2 0-3 16,2 1-4-16,-1-1 19 0,3 2-6 16,-2 0-2-16,5 0-3 0,-3-2 2 0,2 2 7 15,1 0-6-15,-1-2-7 0,0 0 7 0,-1 0-1 16,-3 0 1-16,2-2-12 0,-3 0 2 0,-1 0 7 15,-2-3 23-15,-5 5-22 0,-1-6-3 16,-11-4 3-16,7 4 1 0,-7-1 3 0,9-1 2 16,-14-1-4-16,3 1-6 0,2-2 3 0,-1 1-4 15,9 1 16-15,-1 3-10 0,-10-3-3 0,11 1-4 16,-1 1-1-16,-1 0 10 0,3 0 2 0,1-1-1 16,1 3-2-16,3-2 4 0,-1 0-3 15,3 2-14-15,1 1 20 0,2 1-13 0,0 0 4 16,3 0-2-16,-1 0 2 0,0 0 0 0,1 2-1 15,-1 0 0-15,0 0-1 0,2 0 5 0,5 0-1 16,-3 0-5-16,1 2 3 0,-1-2 0 0,5 2 2 16,-2-2-3-16,1 2 1 0,24-2-3 15,-44 2-1-15,44-2-3 0,-41 2 2 0,41-2 11 16,-35 2-1-16,35-2 35 0,-34 0-48 0,34 0 8 16,-30 1-10-16,30-1 8 0,-34 3-3 15,34-3 6-15,-31 3-1 0,31-3 2 0,-32 2-3 16,32-2-7-16,-32 2 11 0,32-2-55 0,-31 2 59 15,31-2 3-15,-28 2 6 0,28-2-11 16,-30 0-2-16,30 0-4 0,-31 2 6 0,31-2-11 16,-32 2 13-16,32-2-3 0,-34 2 2 0,34-2 0 15,-34 1-12-15,34-1 7 0,-37 4 0 0,37-4-4 16,-35 2 7-16,35-2-3 0,-30 2-6 16,30-2-1-16,-30 4 8 0,30-4 4 0,-24 2-4 15,24-2-1-15,-22 5 1 0,22-5-7 0,0 0 2 16,-27 6 4-16,27-6-1 0,0 0 0 0,-20 4 4 15,20-4-5-15,0 0 3 0,0 0 6 0,0 0-10 16,-18 4-2-16,18-4-21 0,0 0 29 16,0 0 2-16,0 0-2 0,-20 4-3 0,20-4 2 15,0 0-9-15,0 0 9 0,-21 3-4 0,21-3 1 16,0 0 4-16,0 0-1 0,0 0-3 16,-27 0-1-16,27 0 2 0,0 0 5 0,0 0-11 15,0 0 15-15,-23-5 0 0,23 5-12 16,0 0 5-16,0 0 5 0,0 0-8 0,-18-6 2 15,18 6 2-15,0 0-2 0,0 0-2 0,0 0 1 16,-10-10 19-16,10 10-26 0,0 0-3 0,0 0 12 16,0 0-3-16,0 0-3 0,-8-13 2 0,8 13 1 15,0 0-3-15,0 0-3 0,0 0 11 16,0 0-5-16,0 0 3 0,0 0-5 0,0 0-4 16,0 0 16-16,0 0-5 0,0 0-11 0,0 0 4 15,0 0-1-15,0 0 9 0,-9-11-5 0,9 11 4 16,0 0-90-16,0 0-122 0,0 0-187 15,0 0-399-15,0 0 234 0,9-16 74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3:09:15.039"/>
    </inkml:context>
    <inkml:brush xml:id="br0">
      <inkml:brushProperty name="width" value="0.05292" units="cm"/>
      <inkml:brushProperty name="height" value="0.05292" units="cm"/>
      <inkml:brushProperty name="color" value="#FF0000"/>
    </inkml:brush>
  </inkml:definitions>
  <inkml:trace contextRef="#ctx0" brushRef="#br0">16038 4687 1512 0,'0'0'501'0,"-14"-12"-85"0,14 12-74 15,-8-11-39-15,8 11-26 0,0 0-14 0,-8-15-24 16,8 15-30-16,0 0-31 0,-6-14-37 0,6 14-28 16,0 0-23-16,0 0-12 0,0 0-20 0,0 0-11 15,0 0-11-15,-28 6-3 0,13 3-11 16,-3 5 3-16,-6 3 7 0,-6-2 12 0,-1 5 18 15,-1-4 11-15,-11 9 6 0,9-9-10 0,4 3-4 16,3-2-29-16,0 2-4 0,6-4-2 0,1 2-9 16,6-2-14-16,3 1 11 0,3-1 4 0,3-1-10 15,8-1 1-15,5-2 3 0,7 1-2 16,11-5-9-16,5 1 5 0,11-2 0 0,5-2-2 16,15 1 1-16,1-1-2 0,5-2-5 0,-5 2-2 15,1 0 1-15,-3-1 2 0,-15 1-7 16,-3 2 2-16,-3 2-1 0,-4-1 2 0,-9 1 4 15,-3 4-18-15,-10-1-26 0,-5 0 9 0,-9 4-15 16,-13 0-16-16,-5 3-12 0,-14 1-9 16,-15 2-9-16,-10 2-4 0,-5-2 4 0,1-2-11 15,-5-2 7-15,7-3-15 0,0-5-3 0,17-2-43 16,6-5-49-16,4-2-69 0,7-3-100 16,5-11-132-16,10-1-382 0,8-4 282 0,8-4-20 0</inkml:trace>
  <inkml:trace contextRef="#ctx0" brushRef="#br0" timeOffset="558.22">16482 4900 1555 0,'0'0'463'16,"-8"10"-94"-16,8-10-62 0,-9 11-12 0,9-11-61 16,-13 14-27-16,13-14-44 0,-10 17-32 15,10-17-25-15,-6 21-19 0,6-21 13 0,2 21-45 16,-2-21-7-16,10 21-9 0,2-9-1 0,4-5-5 15,3-2-11-15,2-2-2 0,0 0-2 0,5-3-5 16,-6-3-5-16,6-1 3 0,-5-4 16 16,3-1-25-16,-8-1 2 0,1-3-3 0,-2-4 10 15,-4-1 16-15,-1-1 23 0,-4 4 13 16,-4-4 3-16,0 2 12 0,-4-1-4 0,-2 5-12 0,0-2-9 16,-4 4-9-16,-1-2-7 0,-1 4-7 15,-7 4-6-15,17 5-12 0,-39-2-1 0,19 8-1 16,-6 1-3-16,3 5-4 0,-5 3 4 15,7 4-2-15,0-1 7 0,2 4-8 0,4 3 0 16,4 0 5-16,7 0-8 0,2 1 5 0,8 3-6 16,5-4 2-16,8 1 1 0,4-3-8 0,5-2-6 15,14 2-33-15,-3-7-45 0,1-7-66 16,2-3-63-16,1-3-64 0,-3-5-52 0,0-3-38 16,-5-5 4-16,0-3 44 0,-6-4 34 0,-4-2 76 15,-3-6 73-15,-8 0 91 0,-3-5 50 16,-2-1 74-16,-5-3 58 0,-2-2 82 0,-4 0 31 0,-2 1 22 15,-3 1-18-15,1 1 7 0,-1 3 7 16,1 1-13-16,0 1-22 0,2 3-7 0,0 4-16 16,0 1-19-16,2 7-28 0,2 13-27 0,-6-21 21 15,6 21-87-15,0 0-13 0,0 0-6 16,0 0-12-16,16 12-7 0,-10 7-7 0,0 2-5 16,3 6 5-16,-1 1-7 0,1 6-2 0,-1 2 1 15,-1 5 7-15,-1-1-12 0,4 9 0 0,2 3 3 16,-4-3-22-16,0-9-97 0,2 6-123 15,-1-8-135-15,4-1-173 0,-3-9-147 0,-3 1-419 16,1-6 307-16,-4-6-255 0</inkml:trace>
  <inkml:trace contextRef="#ctx0" brushRef="#br0" timeOffset="909.67">16878 5068 1238 0,'4'-20'387'0,"4"-1"-79"0,7-3-55 16,5 3-38-16,-2 2-25 0,6 0-28 0,-1 0-38 16,5 4-21-16,-1 0-33 0,0-2-11 0,3 1-19 15,-5 3 1-15,3 0-7 0,-2-3 40 16,-5 3 43-16,0-1 10 0,-6 1 28 0,-3 0 12 16,-2-1 24-16,0 2 9 0,-6 0 10 0,-4 12 4 15,2-27-20-15,-2 27-17 0,-6-25-15 16,6 25-24-16,-10-21-27 0,10 21-2 0,-6-13-12 15,6 13-25-15,0 0-14 0,-6-11-13 0,6 11-7 16,0 0-4-16,0 0-7 0,-2 17-11 0,2-17 1 16,6 28-7-16,0-9 23 0,2 2-28 15,0 4-5-15,0 0 11 0,0 4-5 0,3 1-4 16,0-1 1-16,-1 3 2 0,1-1-1 0,-1 1-5 16,2-3-36-16,-2 1-94 0,-2-1-81 0,0-4-74 15,-1 1-127-15,1-1-121 16,-1-6-66-16,-3-2-513 0,-4 0 308 0,-6-2-259 0</inkml:trace>
  <inkml:trace contextRef="#ctx0" brushRef="#br0" timeOffset="1185.27">17260 5061 1119 0,'8'-25'451'0,"-2"2"-87"16,2 0-26-16,2 2-30 0,5 2-27 0,0 0-54 15,-2 6-49-15,3 0-29 0,4 1-30 0,-3 3-26 16,2 0-17-16,2 8-12 0,1-3-10 15,-4 0-18-15,-18 4-7 0,41-2-1 0,-41 2-8 16,40 2-6-16,-40-2-2 0,38 2-1 16,-38-2 0-16,34 4 7 0,-34-4 26 0,29 2-16 15,-29-2-3-15,26 7 3 0,-26-7 0 0,19 10-1 16,-19-10 3-16,15 14 2 0,-15-14-1 0,8 16-4 16,-8-16-1-16,4 23-5 0,-4-23-5 15,0 27-1-15,-2-12-4 0,2-1 1 0,2 1-3 16,-2-2 1-16,5 2-28 0,-3-3-88 15,-2-12-118-15,12 19-134 0,-12-19-114 0,0 0-485 16,20 4 298-16,-20-4-110 0</inkml:trace>
  <inkml:trace contextRef="#ctx0" brushRef="#br0" timeOffset="1519.78">17682 4695 1299 0,'0'0'390'0,"-6"-12"-109"0,6 12-22 16,0 0-25-16,0 0-38 0,0 0-39 0,-26 4-32 15,26-4-26-15,-6 15-22 0,6-15-19 16,-4 21-18-16,4-21 8 0,4 21-15 0,-4-21 1 16,16 19-8-16,-2-9-7 0,-2-3 5 0,3-1-16 15,4 0 6-15,-19-6-10 0,34 4 4 16,-34-4-3-16,32-3-5 0,-32 3 0 0,25-9 12 0,-25 9-13 15,17-17 0-15,-17 17 3 0,6-19 29 16,-6 19-7-16,-6-19-2 0,2 7 1 0,4 12-6 16,-19-19 2-16,9 12-6 0,-6-1 0 0,16 8-1 15,-25-12-9-15,25 12 4 0,-23-1-34 0,23 1-63 16,0 0-67-16,-28 7-43 0,28-7-11 16,-8 19-36-16,8-19-29 0,4 27-15 0,2-14-328 15,3 1 172-15,4-3 235 0</inkml:trace>
  <inkml:trace contextRef="#ctx0" brushRef="#br0" timeOffset="2116.86">17864 4874 761 0,'0'0'502'0,"0"0"-79"0,26 1-80 0,-26-1-26 16,0 0-30-16,0 0-30 0,0 0-67 0,16-5-49 0,-16 5-32 16,0 0-8-16,0 0-25 0,19 11-21 15,-19-11-3-15,13 18-10 0,-13-18-12 0,11 22-8 16,-7-8-14-16,-4-14-16 0,4 21-21 15,-4-21-12-15,-4 25 41 0,4-25-63 0,-8 22 25 16,8-22 18-16,-13 14 2 0,13-14-6 0,0 0 9 16,-19 7 4-16,19-7-3 0,0 0 2 0,-11-13 10 15,11 13 1-15,4-19 3 0,3 4-7 16,5-2 6-16,1 1 5 0,4-1-6 16,3 2-3-16,-2-1-20 0,6 4 25 0,-5-2 5 0,4 1-9 15,-2 5-3-15,-4-2 10 0,2 5-11 16,-19 5 2-16,29-6-1 0,-29 6 12 0,24 6-9 15,-24-6-4-15,19 15 2 0,-19-15 5 0,11 26 1 16,-7-10 5-16,0 1-7 0,0-2 9 0,-2 3 0 16,0-2-7-16,5 0 16 0,-3-1-20 15,2 0-6-15,3-3 2 0,0 0 4 0,-9-12 8 16,16 15-5-16,-16-15 0 0,28 6 4 16,-28-6-5-16,29-10-2 0,-14-1-10 0,-2-1-15 15,-3-3 25-15,4-1-4 0,-6-2 12 16,-4-4-1-16,-2 1 0 0,0 0 5 0,-2 3 41 0,-2-4 24 15,-2 1 22-15,0 6 7 0,0-2-15 0,0 1 41 16,-4 3 1-16,8 13-8 0,-6-19-19 16,6 19-25-16,-6-11-12 0,6 11-17 0,0 0-5 15,0 0-13-15,0 23-4 0,2-4 2 0,4 3-8 16,6 5 6-16,-4 2-1 0,2 3-10 0,3 5 1 16,2 10-8-16,-3 1-5 0,-1 2 10 15,-1 3-13-15,-1 2 3 0,-4 1-3 0,1-1 4 16,-4-9-8-16,0 9 10 0,-2-9-15 15,-2-1-8-15,0 1-24 0,-2 8-12 0,-3-13-11 16,0-2 0-16,-3-1 2 0,-3-6-9 0,1 2-17 16,-8-3-5-16,2-2-2 0,-6-5-29 0,-1-5-8 15,-3-1-8-15,0-5-9 0,0-5-26 0,-5-2-30 16,6-9-44-16,0-4-56 0,1-10-495 0,7-2 237 16,4-6 72-16</inkml:trace>
  <inkml:trace contextRef="#ctx0" brushRef="#br0" timeOffset="2459.96">18975 5106 951 0,'20'-3'347'15,"-20"3"-75"-15,0 0-52 0,0 0-31 0,0 0-33 16,0 0-30-16,0 0-24 0,0 0-20 0,0 0-11 0,0 0 1 16,-26 0-6-16,26 0-4 0,0 0 2 15,0 0-19-15,0 0 1 0,0 0 1 0,8 13 11 16,-8-13-4-16,41 2-3 0,-9-2-11 0,8 0-4 16,2-2-4-16,7 0-10 0,10-2-3 15,5 0 1-15,-5 1-10 0,2-3 7 0,-15 2-34 16,4 2 33-16,-4 0-11 0,-3 0 1 15,-1 2-3-15,-3 0-3 0,-2 2 4 0,-3-2-1 16,-2 4-7-16,-3-4 5 0,-1 2-50 0,-5 0-73 16,-23-2-115-16,43-6-147 0,-27 2-344 0,-16 4 202 15,26-13 135-15</inkml:trace>
  <inkml:trace contextRef="#ctx0" brushRef="#br0" timeOffset="2856.85">19636 4849 1156 0,'0'0'598'0,"-27"-10"-123"0,27 10-57 0,-20-7-34 0,20 7-74 16,0 0-48-16,-14-8-49 0,14 8-66 0,0 0-7 15,0 0-30-15,0 0-20 0,0 0-20 16,0 0-16-16,0 0-10 0,0 0-7 0,0 15 4 15,0-15-2-15,22 10 1 0,-6-4 5 0,2-4-2 16,8 3-5-16,-1-1-11 0,7 0-3 0,0 0-6 16,-1 0-1-16,-1 2-4 0,2-1 4 0,-3 2-9 15,-1 2-1-15,0-2 0 0,-1 4 0 16,-5 1-1-16,-2-1-3 0,0 4-6 0,-6 1 3 16,1-1 4-16,-2 2 4 0,0 1-1 0,-5 0-4 15,2 1-3-15,-3 1 5 0,0-1-1 0,-3 2-4 16,0 0 3-16,-2 0-6 15,-2 1-3-15,-2-1 6 0,0 0 2 0,-4 1-5 0,-8-1-14 16,0-1 3-16,-3 1-11 0,-5-1-28 0,0-4-27 16,-6 4-38-16,0-1-57 0,-1-4-29 15,-5 2-71-15,0-2-30 0,3 1-47 0,-3-1-24 16,-2-4-499-16,3-1 275 0,7 1-3 0</inkml:trace>
  <inkml:trace contextRef="#ctx0" brushRef="#br0" timeOffset="4464.64">21532 4637 939 0,'0'0'283'16,"-6"-15"-50"-16,6 15-6 0,0 0-22 0,0 0-10 15,0 0-28-15,0 0-19 0,-4-12-31 16,4 12-26-16,0 0-14 0,0 0-18 0,0 0 6 16,0 0 59-16,0 0-73 0,0 0-11 0,0 0-12 15,0 0-9-15,0 0 6 0,0 0 26 16,0 0 3-16,0 18 14 0,0-18 17 0,4 21-8 16,-4-21-5-16,4 25-5 0,-2-8-15 0,2 0 0 15,2 4 12-15,0 2-1 0,0 2-8 0,0-1-11 16,0 7-4-16,0-1-9 0,3 3 2 15,-3-1-6-15,3 1 9 0,-3-1-26 0,1 3-4 16,-1-1-3-16,-2-2 13 0,0 0-10 16,-2 1-17-16,0-5-100 0,-2 3-133 0,2-6-154 0,-4-6-584 15,2-4 303-15,0-15-144 0</inkml:trace>
  <inkml:trace contextRef="#ctx0" brushRef="#br0" timeOffset="5263.26">21306 4859 959 0,'0'0'514'0,"-23"-12"-125"0,23 12-47 0,-20-8-122 0,20 8-39 16,0 0-33-16,0 0-37 0,-10-7-21 15,10 7-20-15,0 0-9 0,23 9-18 16,-23-9-7-16,36 8-7 0,-12-4-7 0,-1 0-56 0,2-2 61 15,-2-1-6-15,-23-1-3 0,45 0-1 16,-45 0-5-16,34-5-3 0,-34 5-4 0,25-8 26 16,-25 8 51-16,17-11 0 0,-17 11 8 0,14-16-2 15,-14 16-2-15,12-15 7 0,-12 15-8 16,6-17-1-16,-6 17-15 0,4-13 0 0,-4 13-2 16,6-12-9-16,-6 12 0 0,0 0-17 0,9-15-10 15,-9 15 1-15,0 0-5 0,8-10-8 16,-8 10-9-16,0 0 6 0,0 0-8 0,13-9-1 15,-13 9 3-15,0 0-8 0,0 0-98 0,0 0 122 16,0 0-7-16,0 0-6 0,0 0 1 0,13-8 3 16,-13 8-10-16,0 0-1 0,0 0-2 0,12-11 5 15,-12 11-7-15,14-12 2 0,-14 12-2 16,12-11-2-16,-12 11-2 0,19-13 4 0,-19 13-18 16,19-14 19-16,-19 14-3 0,17-11 0 0,-17 11 0 15,16-12 5-15,-16 12-5 0,14-9 5 0,-14 9-7 16,0 0 16-16,12-10 12 0,-12 10 10 15,0 0-10-15,0 0 3 0,0 0-12 0,13-8 4 16,-13 8-9-16,0 0 3 0,0 0-7 0,0 0-2 16,0 0 34-16,0 0-42 0,11 16 1 15,-11-16 0-15,4 23-6 0,0-10 7 0,0 6 0 16,0 2 1-16,1 2-1 0,1-2 1 0,0 6 0 16,-2-1 3-16,5 3-8 0,-2 2 12 15,-1-3 1-15,0 3-1 0,0-3-4 0,0 1 0 16,2-1 0-16,-2-1-3 0,2-2 1 0,-2-1-8 15,1-3 12-15,1-1-16 0,-2-3 17 0,3-4-8 16,-9-13 10-16,9 21-7 0,-9-21 5 0,6 14 8 16,-6-14 49-16,0 0 3 0,0 0-7 0,0 0-13 15,18-10-6-15,-18 10-7 0,10-23-7 16,-6 8-1-16,-2-2 3 0,2 0-22 0,-2-2 4 16,0-1-3-16,2 1-3 0,0 1 0 0,3-2 3 15,-1-1-10-15,3 4 2 0,1 0 5 16,1 1-9-16,3 3 42 0,2 2-54 0,-4 4 16 15,7 2-1-15,-19 5 2 0,38-4-7 0,-38 4 1 16,42 6 5-16,-20 2 2 0,-3 3-1 16,-2 1 1-16,-4 1 2 0,-1 2-8 0,-4 3 4 15,2 1 1-15,-6-2-2 0,-2 2-25 0,0 0-39 16,0-2-95-16,0 0-105 0,0-4-114 0,2 1-103 16,-4-14-107-16,11 17-398 0,-11-17 304 15,0 0-146-15</inkml:trace>
  <inkml:trace contextRef="#ctx0" brushRef="#br0" timeOffset="6126.24">22439 4849 1698 0,'0'0'487'0,"0"0"-89"0,0 0-81 16,0 0-79-16,0 0-41 0,0 0-40 0,0 0-23 15,0 0-31-15,2 19-19 0,-2-19-12 0,16 16-9 16,-3-9-16-16,0 4-5 0,-1-3-16 15,7 2 0-15,-3-3-9 0,0 1 1 0,-16-8-9 16,30 9 0-16,-30-9-1 0,21 4-2 0,-21-4 2 16,0 0-9-16,17-9-4 0,-17 9 5 15,0-21-2-15,-2 8 2 0,-5-1-2 0,-1-2 1 0,-3 3-5 16,1-2 6-16,0 0-1 0,-2 1-6 16,0 3 8-16,2 2-7 0,-3-1 19 0,13 10-28 15,-21-10 11-15,21 10 4 0,0 0 0 0,-37 8-7 16,23 4 6-16,-1 3 6 0,2 4-5 0,-4 2 7 15,11 1-3-15,0 2-3 0,6 0-24 16,2 3 34-16,4-4-13 0,7 4-28 16,3-6-28-16,4 0-19 0,3-6-28 0,2-2-1 0,1-1-15 15,1-5 45-15,-1-3-53 0,-1-6 14 0,-1-2 25 16,-4-4 10-16,2-3 11 0,-6 0 26 16,2-4 2-16,-6-3 27 0,1-3 30 0,-3 0 40 15,2 0 29-15,-6-1 12 0,0 1 0 0,4-1 3 16,-3 1-12-16,-1 3-11 0,3 2-11 15,-1 3-13-15,3-1-7 0,1 5-13 0,4 2-8 16,-16 7-3-16,36-5-11 0,-36 5 1 0,41 6 4 16,-17 2-4-16,0 3-6 0,-6 3-9 0,3 1-28 15,-6 0-40-15,-4 1-25 0,-5 1-33 16,-4 0 21-16,-6 0-24 0,-4-2 19 0,-3 1 23 16,-4-3 14-16,0-2 21 0,1-3 12 0,0 2-17 15,14-10 27-15,-18 7 10 0,18-7-6 0,0 0 14 16,0 0-2-16,0 0-10 0,10-21 12 15,6 12 0-15,0-1-3 0,7-3-25 0,1-1 39 16,4-3 5-16,-4 2 1 0,4 0-1 0,-5-2 6 16,-1 1 18-16,-6 1 23 0,2 0 60 15,-8-3 45-15,-2 5 5 0,-8 13 5 0,11-17-12 16,-11 2-8-16,0 15-17 0,-9-21-4 0,9 21-8 16,-8-17-16-16,8 17-17 0,-10-10-18 0,10 10-20 15,0 0-4-15,0 0-10 0,-32 8 0 16,32-8-8-16,-11 17 0 0,7-4-8 0,2 3 1 15,-1 1 5-15,3 0-11 0,0 2-2 0,3 2 3 16,-1-2-7-16,2 0-6 0,3-1-21 0,-1-2-27 16,4-1-21-16,1-1-12 0,4-4 15 15,0-3-44-15,4-3-6 0,-19-4 1 0,42 0 2 16,-19-4 22-16,1-3 13 0,-3-5 22 0,-1-3 20 16,0 0 1-16,1-7 13 0,-6 4 47 15,-2-3-16-15,-1 0 84 0,-3-2 32 0,-2 2 0 16,-1 0 20-16,-4 0-24 0,0 2 1 0,-2 4-22 15,0-1-5-15,0 16-23 0,0-20-9 0,0 20-16 16,2-16-5-16,-2 16-14 0,0 0 1 0,0 0-8 16,-2 17-3-16,2-17-7 0,10 29 3 0,-2-10-27 15,6 2-33-15,0 2-49 0,7 2-75 16,1 0-94-16,0 1-116 0,0-5-106 0,1 0-426 16,-1 0 289-16,-4-10-53 0</inkml:trace>
  <inkml:trace contextRef="#ctx0" brushRef="#br0" timeOffset="6607.96">23795 4450 1502 0,'0'0'619'0,"0"0"-102"0,0 0-83 15,0 0-95-15,0 0-53 0,0 0-57 0,0 0-45 16,0 0-41-16,0 0-23 0,9 20-27 0,-3-7-16 15,0 2-20-15,5 6-4 0,3 0-13 0,0 0-5 16,0 6-9-16,3-2 2 0,-2-1 28 16,0 3-47-16,-3 0 2 0,1 1-10 0,-2-1 8 15,-1 0-2-15,-2-2-3 0,0-3-9 0,-2-1-20 16,-2 0-33-16,-2-3-30 0,0-3-21 16,-2-15-6-16,4 21-28 0,-4-21 64 0,0 0 16 15,0 15 11-15,0-15 3 0,0 0 9 0,-8-10 12 16,8 10 3-16,-10-19 5 0,4 6 3 15,0 2 4-15,0-5 3 0,0 3 7 0,2 0-5 16,-5 0-1-16,1-1 12 0,-1 3 7 0,-2-1-3 16,-1 1-2-16,2-1 0 0,-4 2 2 0,2 1-1 15,4 0-3-15,8 9 10 0,-22-14-9 16,22 14 6-16,-15-10-5 0,15 10 10 0,0 0-5 16,-10-9 2-16,10 9-3 0,0 0 1 0,0 0 0 15,0 0-2-15,0 0-3 0,19-9-4 0,-19 9-1 16,32-2 2-16,-32 2 8 0,42-4-9 15,-19 2 1-15,-23 2 1 0,42-2-4 0,-42 2-12 16,36-6-48-16,-36 6-67 0,28-7-45 0,-28 7-41 16,0 0-14-16,23-6-54 0,-23 6-16 0,0 0-7 15,0 0-41-15,0 0-251 0,0 0 172 16,0 0 257-16</inkml:trace>
  <inkml:trace contextRef="#ctx0" brushRef="#br0" timeOffset="7213.15">24095 4681 754 0,'-24'-1'337'0,"24"1"-38"0,0 0-42 16,-18-10 94-16,18 10-214 0,0 0-37 0,13-20-13 16,-13 20-18-16,29-13-7 0,-7 8-15 0,-1-1-10 15,3 0-21-15,-4 0 12 0,4 5-16 0,-3-3 5 16,-21 4-1-16,36 0 3 0,-36 0-8 15,32 0 3-15,-32 0 3 0,21 5 7 0,-21-5-2 16,15 14 13-16,-15-14 17 0,10 21-8 0,-10-21-9 16,5 22 13-16,-5-6-27 0,-3-1 6 15,3 0-12-15,-2-1-1 0,0 1-4 0,0-2 1 16,2-13-6-16,-9 25 3 0,9-25-3 0,-8 17 28 16,8-17-34-16,-9 10 4 0,9-10-10 0,0 0 7 15,0 0-2-15,-16-10 1 0,16 10 2 16,0-21-7-16,2 8 13 0,4-4-6 0,4-1 6 15,3 2-1-15,0-4-4 0,2 1-4 0,1 2-4 16,0 0 1-16,-2 0-35 0,1 4 83 0,0-2 6 16,-2 3 39-16,-1 0-8 0,-3 5 2 15,-9 7-6-15,17-14-11 0,-17 14-14 0,12-9-9 16,-12 9-13-16,0 0-1 0,0 0-10 0,22 6 13 16,-22-6-21-16,14 9 8 0,-14-9-7 15,15 14-11-15,-15-14 2 0,18 15 5 0,-18-15-2 16,14 11-2-16,-14-11 1 0,20 8-2 0,-20-8-7 15,0 0 14-15,31 0-10 0,-31 0 32 0,17-9-41 16,-17 9 12-16,17-18-8 0,-9 9 1 16,-2-5 6-16,-2 1 15 0,2-3 30 0,-4 1 20 15,0 0-5-15,-4-2 14 0,2 2-2 0,-6-1-19 16,2 3 21-16,0 1-11 0,4 12-12 0,-14-16-4 16,14 16-17-16,-15-10-4 0,15 10-10 15,-24 6 0-15,10 1-2 0,4 5-2 0,-2 5-10 16,2-2 11-16,0 4-8 0,5 2 6 0,1 0-12 15,6 0 9-15,3 0-4 0,3 2 0 0,6-2-2 16,6 0 2-16,3-2-7 0,5-2-27 16,6-6-93-16,6 1-153 0,2-6-184 0,3-6-627 15,-1-6 307-15,9-3-237 0</inkml:trace>
  <inkml:trace contextRef="#ctx0" brushRef="#br0" timeOffset="9188.54">26170 4166 618 0,'4'15'341'0,"2"7"-57"16,-1-1-22-16,1 5-34 0,1 3-42 15,3 1-20-15,-2 3-13 0,1-1-18 0,2 3-28 16,-5-3-4-16,2-2-20 0,1 3-10 0,-3-3-2 16,1-1 4-16,-3 0-20 0,-2-5-18 0,2-3-2 15,-4 0-2-15,2-4 0 0,-2-1 5 16,0-16 28-16,0 20 2 0,0-20 28 0,0 0 26 15,-2 20 29-15,2-20-1 0,0 0-35 0,0 0-25 16,-10-21-15-16,3 7-12 0,1-5-4 0,1-2-13 16,3-5-4-16,-2-1-11 0,2-3-6 15,2-1-4-15,2 0-1 0,0 1-5 0,2 4-1 16,3-4-5-16,-3 6 28 0,3 1-33 0,1 4-4 16,-1 0 4-16,3 3-2 0,-2 5-4 0,4 1 2 15,-12 10-1-15,26-9 0 0,-26 9 1 16,30 4-1-16,-13 4 1 0,0 3 0 0,2 4 7 15,-2 1-6-15,-2 3 2 0,2-1-1 16,-3 4-2-16,0-1 0 0,-2 0 4 0,0 0-2 16,-3-2 0-16,0-1-6 0,-5 0-3 0,2 1-10 15,-2-6-6-15,-4 3-7 0,0-16-1 0,0 22-5 16,0-22 12-16,-4 19-2 0,4-19 9 0,-6 12 3 16,6-12 5-16,0 0 5 0,0 0-1 15,-15-8-3-15,15 8 11 0,-7-19-9 0,5 6 14 16,0-6-15-16,2-4-2 0,4-2 2 0,0 2 0 15,4-3 1-15,0-1 3 0,4 2 0 0,3-2 1 16,0 4 6-16,2 3-9 0,3 0 3 16,0 3-1-16,-1 4 2 0,0 1-2 15,0 5 0-15,-19 7-1 0,32-8 11 0,-32 8-9 0,28 8 1 16,-16 3 1-16,-1 2 5 0,-3 3-4 16,-2 5-1-16,1 0 3 0,-2 3-2 0,-1 1 10 15,0 2-11-15,0 2 8 0,0 1-11 16,0-1 3-16,2 3-29 0,4-3-44 0,0-1-51 0,3-1-51 15,1 0-46-15,4-4-45 0,0 0-36 16,4-5-71-16,-1-4-392 0,0-4 219 0,2-7 101 16</inkml:trace>
  <inkml:trace contextRef="#ctx0" brushRef="#br0" timeOffset="9573.36">27203 4412 893 0,'0'-17'357'0,"0"4"-58"0,0 13-60 0,-2-23-24 16,2 23-37-16,0-17-26 0,0 17-19 0,0 0-28 16,-7-12-26-16,7 12-7 0,0 0 3 0,-17 10-8 15,17-10-12-15,-14 21 7 0,5-10-10 16,0 5 0-16,3-1-4 0,2 4 1 0,0-2-10 16,2 0-2-16,2 2-5 0,0-2-1 0,2 2-6 15,2 1 3-15,4-5-39 0,-1 0 40 0,4-2-6 16,1 1-6-16,1-7-3 0,4 3 3 15,-2-5-13-15,-15-5-3 0,38 4 6 0,-38-4 3 16,34-9-2-16,-17-1 0 0,-5 1-9 0,-2-9-2 16,2 2 4-16,-8-4 0 0,2-5 8 15,-6 1-28-15,-2-4 22 0,-2 1 4 0,-2-2-9 16,-6 2 16-16,0 3-9 0,-5-1-7 0,4 4-3 16,-6 4 3-16,-1-1 4 0,-4 7 5 0,-2 0-12 15,1 5-25-15,-1 4-28 0,26 2-28 16,-44 2-27-16,23 4-26 0,6-1-25 0,2 5-38 15,3 1-23-15,4 3-15 0,4 3 38 0,4 0 29 16,6 4 30-16,7 0-3 0,2 0-24 0,8-2-245 16,3 0 116-16,2-2 92 0</inkml:trace>
  <inkml:trace contextRef="#ctx0" brushRef="#br0" timeOffset="10090.12">27478 4462 1075 0,'11'-12'365'0,"-1"1"-63"0,-2 0-64 15,-1-1 0-15,-7 12 3 0,13-21-2 0,-13 21-21 16,8-10-53-16,-8 10-44 0,0 0-20 16,10-13-21-16,-10 13-14 0,0 0-14 0,12 10-13 15,-12-10 1-15,12 21-10 0,-6-6-10 0,3 2 3 16,-1 3-8-16,1 0-4 0,4 1-4 0,-3 0 3 16,2 0-2-16,0 0-6 0,-2-2 11 15,2-2-13-15,1 2 10 0,-2-5-4 0,2-1 1 16,-1 1 1-16,1-7-5 0,0 1-4 0,-13-8-6 15,27 7 10-15,-27-7-5 0,34-2-32 0,-17-5 38 16,-2-5 9-16,1-1-5 0,0-2-5 0,-2-4-4 16,3-4 2-16,-4 0 1 0,4-2-5 0,-5-2 9 15,4-1 19-15,0 1-38 16,-1 1 12-16,0-1-8 0,2 4 2 0,0 2 5 16,-2 2 0-16,-3 3-6 0,3 3 4 0,-6 2 3 0,1 1-2 15,-10 10-4-15,15-13 8 0,-15 13-1 16,10-10-8-16,-10 10 14 0,0 0-8 0,0 0 4 15,0 0-2-15,0 0-2 0,0 0 6 0,0 0-4 16,0 0-4-16,0 0 7 0,12-9-4 16,-12 9 12-16,0 0 22 0,0 0 29 0,0 0 13 15,0 0 0-15,0 0 1 0,0 0 2 16,0 0-16-16,0 0-14 0,0 0-5 0,0 0-16 0,0 0-3 16,0 0 22-16,0 0-34 0,0 0-6 15,6 19 0-15,-6-19 0 0,4 29-3 0,0-14 4 16,-2 4-2-16,2 2 2 0,0-2 0 15,-2 2-6-15,6 0 4 0,-4 2-2 0,0-2 4 16,4-1-7-16,-4 0-45 0,3-1-100 0,-1-4-102 16,-2 2-90-16,0-6-77 0,-4-11-549 0,-2 18 302 15,2-18-117-15</inkml:trace>
  <inkml:trace contextRef="#ctx0" brushRef="#br0" timeOffset="10441.73">28081 4071 833 0,'3'-14'339'15,"-1"1"-64"-15,-2 13-41 0,2-21-39 0,-2 21-38 16,0 0-31-16,0-19-24 0,0 19-12 16,0 0-23-16,0 0-12 0,0 0-12 0,0 0-6 15,0 0-13-15,0 0 4 0,2 19-9 0,-2-19-1 16,2 19-10-16,-2-19-2 0,2 23 3 0,-2-23-1 15,4 25-1-15,1-10 2 0,-5-15-11 16,6 19 9-16,-6-19-5 0,12 15-4 0,-12-15-17 16,14 12 31-16,-14-12-12 0,0 0 4 0,26 2 4 15,-26-2-5-15,22-10 1 0,-9 3 6 0,-3-5-16 16,-1 1 6-16,-1-3 6 0,1 1 3 16,-3-2-7-16,-2 0 15 0,-4 1 1 0,0 14-4 15,-2-26-3-15,2 26-25 0,-15-20 28 16,15 20-15-16,-32-9-35 0,10 7-50 0,-2 4-32 15,-2 2-22-15,-1 1-32 0,3 1-24 0,4 4-39 16,2-1-299-16,4 1 168 0,14-10 320 0</inkml:trace>
  <inkml:trace contextRef="#ctx0" brushRef="#br0" timeOffset="10820.25">28437 4370 789 0,'19'12'333'0,"-19"-12"-67"0,10 7-28 0,-10-7-60 16,0 0-14-16,0 0-26 0,13 12-23 15,-13-12-22-15,0 0 10 0,0 0-49 0,11 9-9 0,-11-9-13 16,0 0 10-16,17 6-29 0,-17-6 16 16,12 9 0-16,-12-9 8 0,20 6-14 0,-20-6 23 15,32 0-18-15,-32 0-28 0,35-3 27 16,-11-5 7-16,-4-3-24 0,2-1 17 0,-1-1-16 15,-4-4 10-15,2-2 1 0,-2-1 16 0,-6 1-3 16,-3 0 18-16,-2 0-10 0,-4-2-25 0,-4 2 7 16,-2 2 16-16,-4 0-24 0,-5 1 15 15,-2 1-21-15,-6 4 15 0,2-1-16 0,-4 5-5 16,-1 3 7-16,3 0 6 0,21 4-4 0,-42 6 3 16,20 2 3-16,6-1 2 0,-1 10 12 15,2-2 7-15,2 7-9 0,5 0 6 0,2 5-10 16,4 3 16-16,4-1-10 0,4 2-5 0,6 3 15 15,10 6-11-15,5-6 15 0,5 2-17 0,6-3-11 16,5-4 4-16,1-3-11 0,3-7-3 0,5-3-17 16,-11-9-126-16,3-3-196 0</inkml:trace>
  <inkml:trace contextRef="#ctx0" brushRef="#br0" timeOffset="-139791.95">14964 16615 1822 0,'0'0'598'0,"-8"-10"-102"16,8 10-99-16,0 0-50 0,0-15-50 0,0 15-33 15,0 0-29-15,2-17-13 0,-2 17-32 0,0 0-26 16,0 0-35-16,0 0-26 0,4-14-22 0,-4 14-15 16,0 0-23-16,0 0-1 0,7 14-4 0,-1-1 5 15,3 2-5-15,-1 6 4 0,0 4-23 16,2 4 12-16,0 1-18 0,-2 4 4 0,0 6-2 15,-4 0-4-15,3 14-9 0,-1-2-62 16,-1 1-116-16,1 0-93 0,0 2-159 0,1-3-136 0,-3-12-160 16,2 0-311-16,2-4 305 0,-1-3-192 15</inkml:trace>
  <inkml:trace contextRef="#ctx0" brushRef="#br0" timeOffset="-139425.78">14992 16996 1612 0,'0'0'738'0,"0"0"-144"15,0 0-178-15,0 0-78 0,0 0-69 16,0 0-51-16,0 0-47 0,0 0-31 0,18 9-34 16,-18-9-24-16,32 10-16 0,-12-4-10 0,-1-1-9 15,-1-1-9-15,2 0-14 0,-20-4 0 0,38 8-11 16,-38-8 0-16,29-2-13 0,-29 2 17 15,30-11-13-15,-20 3 16 0,6-5-14 0,-8-3-2 16,0-3-5-16,-3 0 9 0,1-2-5 0,-4 0 4 16,0 0 17-16,0 0 14 0,-2 0 31 0,-2 0 23 15,2 2-2-15,-2 2-1 0,2-1 24 16,0 18 0-16,0-26 2 0,0 26-19 0,-4-15-24 16,4 15-17-16,0 0-13 0,-4-15-25 0,4 15 8 15,0 0 1-15,0 0-3 0,0 0 0 0,8 22-15 16,-1-3 1-16,1 5-7 0,1 2-12 0,-1 5-57 15,0 3-104-15,0 2-102 0,2 2-122 0,0 14-180 16,-4-12-128-16,-2 11-445 0,1-11 307 16,-1 1-293-16</inkml:trace>
  <inkml:trace contextRef="#ctx0" brushRef="#br0" timeOffset="-139056.6">15543 16981 1869 0,'0'0'612'0,"0"0"-107"0,0 0-144 15,0 0-58-15,0 0-58 0,0 0-30 0,0 0-59 16,0 0-22-16,0 0-34 0,0 0-15 0,-10 13-25 16,10-13-9-16,5 19-7 0,-3-3-10 0,1-1-11 15,1 4 4-15,0 0-15 0,-2-2 2 0,2 0-2 16,0 0-3-16,2 1-12 0,1-9-7 0,-1 4-25 15,-6-13-6-15,13 15-1 0,-13-15 11 16,0 0 0-16,13 8 13 0,-13-8-5 0,8-11 11 16,-8 11-3-16,6-27 7 0,-4 8 0 0,0 2 4 15,0-4 4-15,-2-2-1 0,0 2-2 0,-2 2 9 16,-2 0 1-16,0 0 1 0,-2 3 4 16,2 0 0-16,-5 4 13 0,3 0-5 0,6 12-3 15,-15-17 1-15,15 17-7 0,0 0-2 16,-17-5-9-16,17 5-20 0,-12 11-45 0,12-11-73 0,-12 21-66 15,10-6-88-15,4 3-83 0,3-1-79 16,2 0-489-16,3 2 296 0,0-4-89 0</inkml:trace>
  <inkml:trace contextRef="#ctx0" brushRef="#br0" timeOffset="-138607.56">15844 16897 1731 0,'0'0'620'16,"0"0"-146"-16,0 0-101 0,0 0-95 0,0 0-55 16,0 0-52-16,-4 19-23 0,4-19-33 0,2 23-21 15,0-8-18-15,3 2-18 0,-2 2-12 0,3-1-8 16,0 3-2-16,0-2-10 0,1-2-5 0,-1 2-10 16,4-6 1-16,1 2-8 0,-2-3-3 15,-9-12-8-15,14 15-8 0,-14-15 7 0,16 8 0 16,-16-8 2-16,0 0 5 0,0 0-5 0,20-10 4 15,-20 10-3-15,4-15 7 0,-4 15-14 16,0-21 45-16,0 21 32 0,0-17 7 0,0 17-14 16,-4-14 4-16,4 14-17 0,0 0-2 0,0 0-13 15,-2-13-7-15,2 13-8 0,0 0 2 0,0 0-9 16,0 0 3-16,0 0-11 0,0 19 8 0,2-5-8 16,0-1 9-16,3 0-12 0,1 4 6 15,0-2 0-15,5 1-24 0,2-1-14 0,-1-3-26 16,8-3-45-16,-4-1-39 0,8-3-36 0,-24-5-26 15,40 0 1-15,-19-5 17 0,-4-3 35 0,2-1 28 16,-6-9 19-16,-3 3 51 0,-3-6 73 16,-5 2 75-16,-7-4 32 0,-1 2 42 0,-4-4 33 15,-1 2 13-15,-6 2-22 0,0 0-12 0,3 2-31 16,-4 2-24-16,2 2-20 0,1 2-24 0,-3 3-26 16,18 10-48-16,-26-4-132 0,10 10-154 0,4 9-193 15,-1 6-735-15,0 6 315 0,0 3-348 16</inkml:trace>
  <inkml:trace contextRef="#ctx0" brushRef="#br0" timeOffset="-138325.42">17202 17091 266 0,'-5'-13'-93'0,"5"-2"34"0,7 0 18 16</inkml:trace>
  <inkml:trace contextRef="#ctx0" brushRef="#br0" timeOffset="-137920.55">17286 16574 1288 0,'-10'-34'705'16,"0"6"-152"-16,-2 1-62 0,6 6-93 0,0 2-41 15,2 4-51-15,0 3-48 0,4 12-55 16,-7-17-31-16,7 17-40 0,-6-13-22 0,6 13-23 16,0 0-21-16,0 0 33 0,6 21-60 0,-1 0-16 15,1 1 1-15,-2 9-13 0,2 5 7 16,-2 0-11-16,2 4 0 0,2 2 1 0,-4 2-5 16,0 0-13-16,2-4 14 0,0 2-2 0,-2 0 2 15,3-5 2-15,3-3 0 0,-3-2 1 0,1-3-26 16,-1-5 27-16,-3-5-5 0,2-1 2 15,-4-5-9-15,-2-13 4 0,6 17 0 0,-6-17-2 16,0 0-21-16,0 0-2 0,-12-13-4 0,4 3 5 16,-3-1 1-16,-4-1 11 0,0-1-4 15,1 0 12-15,-6 1-8 0,6 1 1 0,-6-1 3 16,1 5 5-16,5-1 0 0,-6 1-1 0,20 7-2 16,-29-8 9-16,29 8-6 0,-25 2 0 0,25-2 4 15,-21 15-1-15,21-15-2 0,-16 21-4 0,12-6 1 16,4 5-6-16,4-4-21 0,3 4-13 0,6-1-32 15,-1 2-28-15,7-2-46 0,3-4-54 0,3 0-73 16,7-1-67-16,2-3-56 0,2-5-49 16,2-6-459-16,-5-2 286 0,3-2-45 0</inkml:trace>
  <inkml:trace contextRef="#ctx0" brushRef="#br0" timeOffset="-137612.52">17567 17008 1326 0,'0'-20'627'0,"-4"5"-98"0,0 4-69 0,4 11-50 16,-6-21-107-16,6 21-52 0,-4-14-53 0,4 14-34 15,0 0-32-15,0 0-33 0,-4-11-17 0,4 11-15 16,0 0-20-16,2 17-3 0,2-3-14 0,0 1-2 16,4 2-12-16,4 0-7 0,-2 2-10 15,0-2-27-15,1 0-18 0,4-1-48 0,0-1-11 16,-3-2-29-16,4-3-25 0,-2-1-14 0,-14-9-12 16,23 8 15-16,-23-8 27 0,26-4 31 15,-26 4 13-15,14-19 29 0,-10 6 30 0,1-1 43 16,-5-1 37-16,-3-4 36 0,-1 2 6 0,-2-2 27 15,-2 0-1-15,-1 3 28 0,-1 1-16 0,-3 0-15 16,0 3-24-16,1-1-14 0,-2 5-5 0,14 8-19 16,-24-11-16-16,24 11 2 0,-30 6-17 15,30-6-2-15,-21 19 2 0,13-4-19 0,0-2-35 16,8 6-41-16,5 2-65 0,2 0-77 0,3 0-78 16,3 1-92-16,4-4-547 0,2 0 295 0,-1-1-89 15</inkml:trace>
  <inkml:trace contextRef="#ctx0" brushRef="#br0" timeOffset="-137010.64">17888 17034 1429 0,'-4'-13'655'16,"4"13"-101"-16,-10-19-118 0,10 19-113 0,0 0-60 16,-2-18-54-16,2 18-44 0,0 0-28 0,0 0-33 15,18-7-18-15,-18 7-18 0,23 10-10 16,-8-5-47-16,-15-5-56 0,29 10-52 0,-11-4-42 0,-18-6-25 15,27 11-14-15,-27-11 9 0,27 2 15 16,-27-2 27-16,21-6 11 0,-7-1 27 0,-4-7 5 0,-2 1 24 16,2-5 14-16,2-1 38 0,-4-2 22 15,0 0 33-15,-3 0 29 0,-1-3 38 0,-2 3-12 16,0 0 12-16,-2 2 1 0,-2 2 0 16,-2 0-2-16,-1 3-2 0,-1 1-12 0,6 13-25 15,-15-17-8-15,15 17-10 0,-25-6-13 16,25 6-8-16,-28 2-14 0,14 6 3 0,-1 1 7 15,2 6-8-15,0-2-1 0,7 8-4 0,0-2-2 16,2 2-5-16,6 3 1 0,2 0 1 0,2 1-7 16,4 0 2-16,10-4-16 0,-3 2-40 0,6-4-54 15,0 0-64-15,3-6-57 0,-1 3-47 0,5-11-46 16,-3-3-5-16,1-4-5 0,-1-3 2 16,-2-3 56-16,-5-5 75 0,1-5 57 0,0 1 90 0,-4-4 55 15,-1-2 91-15,-4 0 77 0,-2 3 24 16,-6-4 47-16,2 3-17 0,-4 2 10 0,-2 1-33 15,0 2-5-15,-2 2-7 0,2 14-11 16,-6-20-25-16,6 20-29 0,-2-16-27 0,2 16-21 0,0 0-18 16,-6-11-21-16,6 11-3 0,0 0-13 15,0 0-1-15,-8 13-13 0,8-13 8 0,-2 19-16 16,2-19 7-16,0 24-8 0,0-24 4 0,6 24-6 16,0-11 8-16,0 1-8 0,5-1 1 0,0-1-15 15,1 1 6-15,1 1-21 0,3-1 5 16,2-2-13-16,-2 2 13 0,6 1-5 0,-3-3 7 15,2-1 0-15,-4 3 4 0,-5-3 0 0,4 1 3 16,-8 1-5-16,-8-12 12 0,6 22-5 0,-6-22 11 16,-12 23-7-16,-6-7 6 0,-4-3-13 15,-10 0-37-15,-3 1-31 0,-5-3-49 0,-11 3-65 16,11-7-76-16,2-3-100 0,-1-6-569 0,2 0 295 16,5-5-87-16</inkml:trace>
  <inkml:trace contextRef="#ctx0" brushRef="#br0" timeOffset="-136568.36">19490 16519 2007 0,'0'0'859'0,"0"0"-232"0,0 0-134 15,0 0-100-15,0 0-80 0,0 0-63 0,0 0-50 16,-17 6-42-16,17-6-44 0,9 27-13 0,-1-6-22 16,0 3-12-16,5 3-17 0,0 5-47 0,1 1 33 15,3 9 2-15,-2-8-17 0,0 10-28 16,-3-9-98-16,-2 1-107 0,-6-2-150 0,-4 4-197 15,-2-3-176-15,-6-3-375 0,0-3 307 0,2-3-256 16</inkml:trace>
  <inkml:trace contextRef="#ctx0" brushRef="#br0" timeOffset="-136057.72">19799 16786 2424 0,'0'0'735'0,"0"0"-197"0,0 0-112 16,0 0-76-16,0 0-80 0,0 0-60 0,0 0-43 16,18 6-22-16,-18-6-40 0,24 7-31 0,-24-7-61 15,23 8-60-15,-23-8-40 0,22 6-31 0,-22-6-6 16,0 0 18-16,22 2 12 0,-22-2-6 0,12-10 15 16,-12 10 26-16,8-19 2 0,-8 19 16 0,4-27 6 15,-6 12 21-15,0-2 5 16,0 4 29-16,-2-3 31 0,0 5 4 0,4 11 21 0,-12-17-4 15,12 17-11-15,-10-14-14 0,10 14-6 16,0 0-7-16,-28 2-9 0,12 10-2 0,-1 3-11 0,-1 4-1 16,0 2-9-16,3 2 3 0,0 3-1 15,3 1 1-15,5 0-2 0,3 2-5 0,2-3-8 16,6-1-23-16,0 0-26 0,5-4-35 0,3-2-25 16,6 0-14-16,-2-7-24 0,8-5-24 15,-1-3-14-15,5-6-50 0,3-3-36 0,-1-9-8 16,2-1-32-16,6-8-33 0,-2-6-18 0,-3-1 32 15,-5-5 63-15,-5 7 163 0,-6-1 131 0,-2 1 113 16,-3-1 82-16,-5 0 31 0,0 3 45 0,-5 1 8 16,-2 2 3-16,-2 4-12 0,0 2 24 15,-1 3-3-15,3 14-23 0,-6-19-43 0,6 19-34 16,-3-13-34-16,3 13-41 0,0 0-18 0,0 0-34 16,0 0-6-16,0 0-6 0,3 19 0 0,1-2-23 15,1 6-4-15,1 0-11 0,-2 6-8 16,6-1-4-16,1 3-2 0,0 1-14 0,-1 2 4 15,1 1-113-15,-3-1-117 0,-1 3-203 0,-3-3-181 16,-4-4-578-16,-2-1 310 0,-3-4-328 0</inkml:trace>
  <inkml:trace contextRef="#ctx0" brushRef="#br0" timeOffset="-135732.49">20031 16804 2082 0,'0'0'645'0,"0"0"-170"0,20-5-103 0,-20 5-71 16,35-7-66-16,-11 1-45 0,8 3-43 0,3 0-53 16,1-3-112-16,3-1-112 0,-1-1-100 0,2 1-52 15,-2-1-12-15,-1-5 38 0,-6 1 43 0,-4-1 64 16,-1 0 46-16,-9-3 109 0,-1 3 103 0,-4-2 67 16,-6 0 48-16,-2 0 48 0,-4-1 20 0,0 3 5 15,-4-3-10-15,2 3-23 0,2 13-25 16,-9-21 3-16,9 21-38 0,-7-13-24 0,7 13-34 15,0 0-31-15,-4-14-25 0,4 14-19 0,0 0-15 16,0 0-11-16,0 0-10 0,16 14-10 16,-8 1-5-16,0 2-10 0,3 3 5 0,-1 2 0 15,-1 1-9-15,0 4 4 0,-3-1-3 0,0 7 0 16,0-5-22-16,0 7-117 0,-2-4-132 0,2-1-125 16,-4 1-187-16,2-5-173 0,0 1-462 15,0-6 318-15,0-2-352 0</inkml:trace>
  <inkml:trace contextRef="#ctx0" brushRef="#br0" timeOffset="-135561.33">20540 16773 1649 0,'0'0'706'0,"25"-11"-154"16,-1 3-142-16,0 0-91 0,4 2-65 0,4-1-56 15,4 1-78-15,0-2-124 0,-2 5-132 0,0-1-180 16,0 4-65-16,-7 0-67 0,-1 2-423 15,-6 2 274-15,0 1-1 0</inkml:trace>
  <inkml:trace contextRef="#ctx0" brushRef="#br0" timeOffset="-135060.33">20991 16780 948 0,'0'0'658'0,"-5"14"-154"0,5-14-62 0,0 0-68 16,0 0-88-16,0 0-59 0,0 0-36 0,11 7-40 15,-11-7-18-15,0 0-44 0,21-11-9 0,-21 11-20 16,19-16-16-16,-9 7-34 0,1 0-14 0,0-4-1 15,-3-3-8-15,1 1 8 0,-1-4-5 0,-2 2 0 16,-2-4 9-16,-4 2 15 0,0-1 20 16,-2 1 33-16,-2 2 20 0,-4 0 17 0,0 2-18 15,-3 0-7-15,0 1-20 0,-6 7-12 0,1-1-17 16,-4 4 27-16,20 4-42 0,-40 8 3 0,19 2-8 16,1 5 2-16,4 4-7 0,4 3-2 15,1 5 2-15,2 3 43 0,3 5-60 0,6-3-14 16,4 3-28-16,0-1-44 0,5-2-61 15,0-1-41-15,1 0-23 0,4-6-1 0,2-1 1 0,0-7 20 16,1 0 45-16,1-3 35 0,-2-7 24 0,-16-7 11 16,30 0 22-16,-7-7-21 0,-4-4 61 15,4-3-5-15,-1-5 31 0,-1 0 8 0,0-4 25 16,-2 0 18-16,0-4-7 0,-2 1-2 16,3 3 24-16,-4-2 8 0,1 2 17 0,0 2 14 0,-4 2-5 15,1 2 7-15,2 0-28 0,-4 3-10 0,5 5-17 16,0-3-6-16,-2 5-13 0,-15 7-7 15,34-6-3-15,-34 6-8 0,27 4-4 0,-27-4 2 16,21 13-6-16,-21-13-4 0,13 17 7 0,-7-3-6 16,-6-14-7-16,0 26 6 0,-2-12 26 0,-2-3-30 15,4-11-1-15,-6 20 3 0,6-20-9 16,-7 13 6-16,7-13 7 0,0 0 23 0,-4 11 25 16,4-11 23-16,0 0-7 0,0 0-17 0,6-21-11 15,-1 6-8-15,3-4-12 0,2-2-16 0,6-4-36 16,-2 0-38-16,8-7-55 0,1-4-33 15,7-1-79-15,-4 1-90 0,0 0-142 0,-2 9-406 16,-3 2 275-16,-1 3-1 0</inkml:trace>
  <inkml:trace contextRef="#ctx0" brushRef="#br0" timeOffset="-134523.23">22777 16616 1228 0,'17'-19'630'0,"-2"1"-118"0,1-2-66 0,0 3-88 16,-6 2-41-16,0 0-26 0,-1 1-7 0,-9 14-22 15,11-19-12-15,-11 19-46 0,6-11-27 0,-6 11-31 16,0 0-36-16,0 0-24 0,-8-12-21 0,8 12-28 16,-34 10 14-16,12-4-14 0,-3 1-3 15,-1 5-18-15,2-3-3 0,-4 3 45 0,9 1-54 0,-3-2-5 16,6 1 2-16,0 1-8 0,6-1 11 15,0-3-10-15,6 3 10 0,4-12 1 0,0 21 0 16,0-21-2-16,22 16 2 0,-4-7-13 0,7-6 2 16,1 3-6-16,1-2-7 0,2-1 11 0,-1-1-18 15,-3 2-3-15,-1-2 5 0,-24-2 6 16,40 4 4-16,-40-4 14 0,23 6-60 0,-23-6 23 16,15 13-2-16,-15-13 20 0,2 23-11 0,-6-10-1 15,-5 2-21-15,-3 1 15 0,-3 3-68 0,-4-4-27 16,-4 2-22-16,-1-2-25 0,-3-1-1 15,1-1-14-15,-1-3 27 0,0-1 4 0,1-3-2 16,1-2 10-16,25-4 0 0,-40-6-13 0,20 4-20 16,20 2-29-16,-21-17-25 0,21 17-5 0,0-27-74 15,6 12-271-15,5 0 172 0,4-5 261 16</inkml:trace>
  <inkml:trace contextRef="#ctx0" brushRef="#br0" timeOffset="-134061.58">22956 16595 1346 0,'0'0'669'0,"22"-7"-140"0,-22 7-103 0,0 0-118 16,21-6-39-16,-21 6-12 0,0 0-23 0,0 0-41 16,-2 19-35-16,2-19-25 0,-2 19-26 0,2-19-20 15,0 29-26-15,2-16-6 0,2 2-8 0,3 3-17 16,-1-3 4-16,5 0-14 0,-1-2-2 16,5 1-7-16,-2-7-13 0,1 1-28 0,-14-8-16 0,30 6 3 15,-30-6-30-15,36-6 5 0,-21-2 8 0,1-1 13 16,-2-6 16-16,-4 3 19 0,-1-3 5 15,-1 0 28-15,-4 1 29 0,0 1 37 0,-4 13-4 16,5-23 25-16,-5 23-10 0,2-17 7 16,-2 17-26-16,0 0-13 0,0-15-12 0,0 15-13 15,0 0-11-15,0 0-2 0,0 0-14 0,0 0 4 16,0 0-9-16,0 0 2 0,17 11-4 16,-17-11-2-16,16 21-1 0,-4-9-2 0,2-3-25 0,1-1-27 15,0-1-39-15,2-1-22 0,-17-6-33 0,36 8-3 16,-36-8 13-16,34 0 23 0,-34 0 10 15,23-2 29-15,-23 2 13 0,17-12 17 0,-17 12 38 16,11-13 29-16,-11 13 43 0,2-15 43 0,-2 15 23 16,0 0 30-16,2-20 8 0,-2 20 16 0,0 0-23 15,0 0-14-15,-2-15-10 0,2 15-26 16,0 0-19-16,0 0-17 0,0 0-16 0,0 0-18 16,0 0-9-16,8 12-9 0,-6 3-4 15,8 4 3-15,-1 4-11 0,0 4-5 16,-3 5-9-16,0-2-68 0,1 3-79 0,-5 4-72 0,0 0-63 15,-2 0-83-15,-2 3-161 0,-5-4-124 0,5 2-507 16,-4-1 308-16,-2-7-302 0</inkml:trace>
  <inkml:trace contextRef="#ctx0" brushRef="#br0" timeOffset="-133777.95">23443 16506 2481 0,'0'0'722'0,"3"-15"-163"0,-3 15-99 0,7-14-91 16,-7 14-73-16,16-17-60 0,1 13-37 15,2-1-64-15,6 1-28 0,7 4-24 0,0 4-28 16,4 1-52-16,-3 3-42 0,1 5-29 0,-4 1-15 16,-2-1-6-16,-5 4 6 0,-1 0 12 0,-10 4 6 15,-4 0 11-15,-3 0 4 0,-10 2 28 0,-3 0-4 0,-4 0 9 16,-6-2 0-16,0 0 8 0,-6-2 3 15,3 0-10-15,-5-2 8 0,4-1-5 0,0-3-1 16,3-2-35-16,0-3-62 0,0-3-78 0,19-5-95 16,-28 2-123-16,28-2-153 0,-18-13-426 15,18 13 303-15,-7-21-146 0</inkml:trace>
  <inkml:trace contextRef="#ctx0" brushRef="#br0" timeOffset="-133590.47">23930 16683 1901 0,'0'0'849'0,"0"0"-226"16,0 0-126-16,0 0-94 0,0 0-60 0,0 0-80 16,0 0-36-16,0 0-40 0,0 0-45 15,9 21-34-15,-2-9-17 0,-1 3-19 16,4 2-16-16,-4 8-11 0,4-4-3 0,-4 5-17 0,-2 3-18 16,-4-2-60-16,0 5-91 0,0-1-80 0,-4 1-87 15,-2-1-45-15,-2 1-117 0,2-1-37 16,0-5-79-16,0-1-362 0,4-2 297 0,-2-4-105 15</inkml:trace>
  <inkml:trace contextRef="#ctx0" brushRef="#br0" timeOffset="-133315.95">23873 16876 1395 0,'-2'-38'643'15,"4"1"-93"-15,2 3-106 0,5 0-107 16,2-1-63-16,1 7-49 0,7 1-44 0,1 0-28 15,0 6-28-15,4 5-25 0,1 0-24 0,3 5-16 0,-2 1-8 16,-4 4-10-16,2 3-11 0,-3 4-9 16,0 5-4-16,-6 2 1 0,1 3-4 0,0 3-6 15,-8 1-6-15,1 2 2 0,-3 2 4 0,-2 2-4 16,-2 0-5-16,-2 4-2 0,-2-4-20 0,-4 2-42 16,-1 0-50-16,-3-1-60 0,-2-3-34 15,-6 2-41-15,0-3-25 0,-6-1-5 0,-1-4 24 16,-3 2 24-16,0-7 31 0,3 2 26 0,0-6 29 15,4-3 9-15,21-1 5 0,-40-7-72 0,27-1-364 16,0-3 171-16,6-4 284 0</inkml:trace>
  <inkml:trace contextRef="#ctx0" brushRef="#br0" timeOffset="-132810.45">24475 16693 2495 0,'0'0'698'16,"0"0"-177"-16,0 0-110 0,-6 13-79 0,6-13-67 16,-7 12-58-16,7-12-38 0,-11 17-28 15,7-6-37-15,-2 5-14 0,1-4-38 0,3 6-55 16,2-3-26-16,0-2-29 0,2 1-36 0,5 1-46 16,-1-3-34-16,2-3-24 0,-8-9 10 0,22 13 15 15,-22-13 33-15,28 3 26 0,-28-3 34 0,27-8 15 16,-27 8 16-16,28-16 2 0,-12 3 11 15,-4-2-2-15,2 0 43 0,-2-3 11 0,-1 0 31 16,-3 0-2-16,-1-1 12 0,-1 4 13 0,-4 0 12 16,-2 0-5-16,0 15-9 0,0-24-23 15,0 24-2-15,-15-15-24 0,15 15 5 0,-17-6-1 16,17 6-12-16,0 0-20 0,-25 5-30 0,25-5-44 16,-13 9-36-16,13-9-53 0,-4 13-30 0,4-13-37 15,8 14-9-15,-8-14-8 0,20 13 8 16,-20-13 12-16,25 9 48 0,-25-9 27 0,26 8 47 0,-26-8 26 15,30 6 72-15,-30-6 32 0,26 4 46 16,-26-4 25-16,26 1 30 0,-26-1-4 0,27 0-5 16,-27 0 0-16,24 2-37 0,-24-2-2 0,28 6-21 15,-28-6-8-15,20 4 3 0,-20-4-12 0,17 8-15 16,-17-8 7-16,0 0 30 0,11 11-58 0,-11-11 10 16,0 0-5-16,-11 14 0 0,11-14 0 15,0 0 5-15,-23 5 0 0,23-5 5 0,0 0-3 16,-21-9 3-16,21 9-28 0,-9-23-47 0,7 7-65 15,4-2-51-15,0-6-81 0,7-2-451 0,0-1 195 16,1-3 147-16</inkml:trace>
  <inkml:trace contextRef="#ctx0" brushRef="#br0" timeOffset="-132627.27">25004 16306 1445 0,'4'-25'761'0,"2"6"-100"0,-2 2-142 0,0 1-72 15,-4 16-40-15,5-21-57 0,-5 21-47 0,6-13-48 16,-6 13-65-16,0 0-42 0,0 0-30 0,0 0-29 15,0 0-18-15,32 10-10 0,-22 1-5 0,6 4-17 16,-4 6-6-16,3 0-6 0,-2 4-8 16,-5 0 0-16,3 2-1 0,-3 3-9 0,-2 1-32 15,-1 1-97-15,-1 1-91 0,-4-1-87 0,0 2-110 16,2-2-116-16,-2 1-104 0,3-3-483 0,-3-1 308 16,0-4-259-16</inkml:trace>
  <inkml:trace contextRef="#ctx0" brushRef="#br0" timeOffset="-132452.33">25118 16510 2071 0,'0'0'861'0,"0"0"-213"0,11-12-105 16,-11 12-86-16,12-10-161 0,-12 10 2 0,25-11-77 15,-7 4-50-15,2 1-55 0,4 2-105 0,6 0-134 16,-1 0-131-16,-1 1-172 0,6 1-153 0,-5 0-667 15,-1 0 335-15,2 4-386 0</inkml:trace>
  <inkml:trace contextRef="#ctx0" brushRef="#br0" timeOffset="-131941.36">26826 16527 1647 0,'0'0'602'0,"0"0"-115"15,0 0-123-15,0 0-72 0,0 0-51 0,0 0-35 16,0 0-42-16,0 0-25 0,0 0-30 0,0 0-19 16,4 19-22-16,2-6-13 0,3 2-8 0,2 6-11 15,-1 0-5-15,3 6-9 0,0 0-5 0,-2 0 0 16,1 1-18-16,-4-1-80 0,-4 1-129 0,-2-3-122 15,-4 0-121-15,-4-4-586 0,-4 0 305 0,-5-4-193 16</inkml:trace>
  <inkml:trace contextRef="#ctx0" brushRef="#br0" timeOffset="-131616.64">26917 16466 1163 0,'-14'-15'622'0,"0"1"-168"16,-4 7-91-16,-3 3-68 0,21 4-82 0,-45-2-50 16,22 6-22-16,4-1-16 0,-1 3-22 0,4 2-17 15,3 3-14-15,0 1-25 0,5 3 6 0,4-1-24 16,4 1 7-16,2 2-13 0,4 0-2 16,6-2-3-16,6 0-2 0,3 3-10 0,2-7-26 15,4-1-43-15,3-5-43 0,-2-1-39 0,1-4 5 16,-1-2 8-16,-2-4 32 0,-4-1 25 0,-4-5 5 15,-4-1 48-15,-5-2 50 0,-5 0 51 0,-2-1 51 16,-6-1-8-16,-2 0-13 0,-5 4-3 0,0-5-17 16,-4 5-48-16,-3 2 29 0,-2-1-18 15,-3 6-14-15,2 5-7 0,-2 2-12 0,-1 5-27 16,4 2-56-16,-2 5-81 0,5 2-86 0,5 3-79 16,3 3-45-16,2 0-534 0,7 4 281 0,5-3-15 15</inkml:trace>
  <inkml:trace contextRef="#ctx0" brushRef="#br0" timeOffset="-131287.75">27129 16679 1385 0,'6'-13'685'0,"-6"13"-137"16,8-19-116-16,-8 19-116 0,4-16-57 0,-4 16-51 0,0 0-36 15,0 0-41-15,7-12-27 0,-7 12-24 16,0 0-10-16,0 0-31 0,-4 15 10 0,4-15-11 15,-5 22-8-15,3-8-10 0,0 1-2 0,0 1-8 16,0 1-5-16,-2-2-18 0,2 0-7 16,2-15-15-16,-8 25 2 0,8-25 0 0,-7 13 17 0,7-13-7 15,0 0 17-15,0 0-7 0,0 0 8 0,0 0-3 16,0 0 7-16,3-15-8 0,1 0 11 0,8-3-4 16,-2 2 2-16,2-4 2 0,2 1 5 15,3 0-27-15,0 2 30 0,2 0-5 0,1 2 1 16,0 1 0-16,-1 1-4 0,3 1 6 0,-4 3-6 15,2 5-1-15,-20 4-8 0,38 0 10 0,-19 10-12 16,-5-1-61-16,0 6-89 0,-4 7-91 16,-2 2-105-16,-2 3-71 0,-4 0-505 0,3 1 292 15,2-1-74-15</inkml:trace>
  <inkml:trace contextRef="#ctx0" brushRef="#br0" timeOffset="-131054.59">27965 16477 2223 0,'0'0'689'0,"0"0"-192"16,0 0-110-16,0 0-68 0,0 0-66 0,0 0-49 16,0 0-43-16,-8 10-31 0,8-10-26 0,4 31-30 15,0-13 7-15,2 5-31 0,0 6-10 16,1-1-32-16,-1 5-66 0,1 1-71 0,-3-3-108 15,-2 3-106-15,0 1-114 0,-4-3-93 0,2 0-461 16,-2-1 305-16,-2-7-166 0</inkml:trace>
  <inkml:trace contextRef="#ctx0" brushRef="#br0" timeOffset="-130793.95">27959 16293 1883 0,'-2'-14'668'0,"2"14"-94"0,-4-21-98 16,4 21-40-16,4-21-67 0,-2 8-54 16,4 0-61-16,-6 13-54 0,21-21-47 0,-4 9-37 15,6 2-24-15,5 5-15 0,4 3-15 0,3 2-22 16,1 5 0-16,3 3-21 0,-5 4-32 0,-2 1-29 16,-5 4-20-16,-4-2-14 0,-2 4-3 15,-6 3-1-15,-8-1 13 0,-5-1 10 0,-4 3 9 16,-10 2-3-16,-4-4-3 0,-5-2-12 0,-7 2-27 15,-2-2-12-15,-1-2-24 0,-3-3-23 0,2-1-1 16,-2-5-42-16,5-3-31 0,1-1-76 16,2-6-69-16,6-5-178 0,3-3-282 0,8-3 254 15,5-6 38-15</inkml:trace>
  <inkml:trace contextRef="#ctx0" brushRef="#br0" timeOffset="-130617.92">28541 15859 2534 0,'0'0'623'0,"0"0"-161"16,0 0-86-16,0 0-92 0,0 0-48 16,-9 16-49-16,12-1-33 0,1 4-33 0,0 8-29 0,4 3-17 15,0 6-19-15,2 3-11 0,2 12-51 16,-2-3-114-16,-5-7-129 0,1 2-146 0,-4-1-155 16,-4 0-584-16,-2 0 308 0,2-4-282 0</inkml:trace>
  <inkml:trace contextRef="#ctx0" brushRef="#br0" timeOffset="-130061.33">28917 16117 2032 0,'0'0'594'0,"0"0"-132"0,0 0-120 0,0 0-66 16,0 0-54-16,0 0-40 0,-25 3-40 0,25-3-26 15,-17 14-18-15,2-3-23 0,1 5-10 0,-2 1-15 16,2 2-4-16,1 0-17 0,3 0 1 0,-1 0-12 16,4 2-1-16,3 0-10 0,2-4-26 15,4 0-39-15,4-2-53 0,5-3-38 0,6-2-91 16,4-7-43-16,7 2-35 0,2-10 0 0,1 2 8 16,1-7 30-16,0-2 39 0,4-14 82 0,-13 13 105 15,1-5 117-15,-2 2 88 0,-2-6 59 0,-3 3 26 16,-3-1 20-16,-3 0 6 0,-2 3 11 15,-3 0-12-15,-2 2-28 0,0 2-24 0,-4 13-26 16,2-22-44-16,-2 22-20 0,0 0-24 0,0-15-21 16,0 15-20-16,0 0-6 0,-16 10-17 15,9 1-4-15,7-11 2 0,-4 27-9 0,2-10-10 16,4 2-13-16,2-2-43 0,5 1-70 0,1-2-46 16,2 0-91-16,4-5-75 0,3 1-40 0,0-6-8 15,0-3 33-15,-19-3 59 0,40-3 36 0,-19-6 92 16,-2-4 118-16,0 0 78 0,1-4 126 15,-4-2 40-15,1-1 33 0,-2-2 45 0,-2-1 21 16,-1 2 10-16,2-2-3 0,-6 4-33 16,2 0-21-16,-4 2-42 0,1 3-50 0,-7 14-31 0,9-19-25 15,-9 19-22-15,0 0-20 0,0 0-22 0,4 16 3 16,-4 2-14-16,-2 9-9 0,-5 2-7 16,3 6 5-16,-5 1-17 0,1 1 5 0,-4 11-13 15,-2-4-6-15,2 4-38 0,3-10-40 0,-3 8-56 16,1-8-52-16,2 2-61 0,1-2-72 0,-8 8-79 15,6-12-51-15,0-1-60 0,0-5-508 0,-7-3 304 16,-3-4-180-16</inkml:trace>
  <inkml:trace contextRef="#ctx0" brushRef="#br0" timeOffset="-129133.93">30236 15941 809 0,'-4'-22'297'16,"4"-3"-44"-16,4-2-30 0,7 3-27 0,4-3-3 16,1 2-6-16,6-2-33 0,-1 4-14 0,2 4-21 15,2 2-2-15,-1 2-19 0,-1 1 1 16,0 7-35-16,-2-1-6 0,-21 8-18 0,40 0 4 15,-22 6 47-15,-4 5-36 0,-1 5-33 0,-5 1 5 16,-3 2-7-16,-3 6 0 0,-2-1-20 0,-2 5 9 16,-5 1 4-16,-1 1-9 0,-1 4-9 0,1-1 15 15,2 4-60-15,0-2-53 0,1 0-64 16,0 8-85-16,3-7-62 0,0-1-403 0,0-2 196 16,2 0 145-16</inkml:trace>
  <inkml:trace contextRef="#ctx0" brushRef="#br0" timeOffset="-128861.22">30564 16521 1088 0,'15'13'584'0,"-15"-13"-144"0,0 0-75 0,0 0-17 0,19 4-46 15,-19-4-47-15,0 0-34 0,0 0-24 16,0 0-38-16,0 0-28 0,0 0-36 0,-3-13-10 0,3 13-27 16,0 0-10-16,0 0-9 0,0 0-7 15,0 0-29-15,0 0-6 0,0 0-14 0,20 8 4 16,-20-8-31-16,19 5-25 0,-19-5-22 0,30 6 8 15,-30-6 4-15,32-2 21 0,-32 2 15 0,29-4 11 16,-29 4 6-16,23-9 3 0,-23 9 13 0,13-11 25 16,-13 11 8-16,0-20 6 0,0 20-10 0,-17-21 7 15,0 12-25-15,-8-1 1 0,-5 4-62 0,-2 3-36 16,-1-1-69-16,-5 2-42 0,3 2-5 0,3 2-16 16,3 2-71-16,6 1-5 0,0-1-390 15,23-4 184-15,-22 15 168 0</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3:17:57.531"/>
    </inkml:context>
    <inkml:brush xml:id="br0">
      <inkml:brushProperty name="width" value="0.05292" units="cm"/>
      <inkml:brushProperty name="height" value="0.05292" units="cm"/>
      <inkml:brushProperty name="color" value="#FF0000"/>
    </inkml:brush>
  </inkml:definitions>
  <inkml:trace contextRef="#ctx0" brushRef="#br0">7003 11689 624 0,'-6'-15'281'0,"6"15"-84"0,-2-16-37 16,2 16-19-16,-2-13-17 0,2 13-34 16,0 0-8-16,2-21-22 0,-2 21-6 0,0 0-12 15,4-15-4-15,-4 15-15 0,0 0 5 0,0 0-2 16,4-12 7-16,-4 12-9 0,0 0 10 15,0 0 6-15,0 0 13 0,0 0 79 0,0 0-87 16,0 0 8-16,0 0 1 0,0 0 3 0,0 0-6 16,0-15-2-16,0 15-6 0,0 0-8 15,0 0-1-15,0 0-5 0,0 0 140 0,-2-15-163 0,2 15-4 16,0 0 1-16,-8-12 9 0,8 12-3 16,0 0 5-16,-16-11-7 0,16 11-5 0,-20-5 9 15,20 5-5-15,-28-6-6 0,28 6 5 0,-31-2-7 16,31 2 8-16,-36 2-7 0,36-2 4 15,-38 3 6-15,19 1-24 0,-1 0 20 0,0 0 5 16,2 0-10-16,-1 1 7 0,19-5 0 0,-36 8-5 16,36-8-3-16,-30 10 10 0,30-10 3 0,-31 9 0 15,31-9-12-15,-30 12 10 0,16-5-2 16,14-7-4-16,-28 14 4 0,14-5 2 0,0 1-4 16,0-1 3-16,-1 3-1 0,2-1-8 15,-2 3-1-15,3-1 10 0,-3 0-3 0,4 1 0 16,-1 1-1-16,-1 0-7 0,2-2 5 0,0 2 2 15,1 1-2-15,-2-3 2 0,3 3 14 0,0-1-19 16,3-2 9-16,0 0-14 0,-3 1 4 16,3-1 7-16,0 1-7 0,1-3 13 0,1 2-14 15,0 0 7-15,0-1-15 0,-3 1 20 0,5 1 1 16,2-14-27-16,-6 22 21 0,6-22-4 0,-4 27 5 16,4-27 0-16,0 29 4 0,0-29 5 0,2 21 1 15,0-8-6-15,-2-13 8 0,4 25-6 16,2-13-25-16,3 1 38 0,-3-2-3 0,5 1 17 15,0-1-15-15,3-1 1 0,2 1-9 0,0-1 2 16,1 1-3-16,6 1-3 0,0-3-5 16,1 3 0-16,1-1-3 0,1-1 1 0,1-1-5 15,2 1 2-15,-1-3 0 0,0 3-12 0,1-5 20 16,-1 3-1-16,4 0-4 0,-1-3-1 0,1-1-1 16,2 2 5-16,2-4-13 0,-3 0 15 15,6 0-6-15,-5-1-1 0,4 2 0 0,0-3 8 0,1 0-14 16,-4 0 2-16,3 0 6 0,0 0 5 15,-2 0-4-15,1-3-5 0,-1 3 0 0,-3 0 10 16,1-1-19-16,0 1 4 0,-2-2 1 0,1 0 7 16,1 0-4-16,2-4-4 0,3 2 8 15,-1-5 3-15,4-1-4 0,1 1 3 0,7-3-2 16,1-1-1-16,0 0 1 0,-3-3-1 0,-10 3-3 16,9-2 0-16,-13-1 10 0,0 3-10 0,-3 0 3 15,-1-4-3-15,-4 2 7 0,-1-1-8 16,-4 1-2-16,0-2 8 0,-6-1-15 0,0 3 18 15,-3 0-10-15,-1-2 6 0,-5 0 4 0,1-1-9 16,-1 3-4-16,-3-2 3 0,-1 0 21 0,0 0-18 16,-4 1-3-16,2-3-4 0,-2 4 2 15,-3-2 2-15,3 2-1 0,-2-2-6 0,-1-1 9 16,-1 3 5-16,0-2-2 0,-5 2 20 0,1-2-5 16,-3-1 18-16,-2 1 2 0,-4 0-1 15,0-2 7-15,-6 2-7 0,-3-2-6 0,-4 2 1 16,-12-4 5-16,-1 2 4 0,-5 1 3 0,-5 5-2 15,-4 2-5-15,1 1-3 0,-1 4-2 16,-2 3 3-16,11-1-20 0,0 4-3 0,-13 2-1 16,1 0-3-16,3 1 1 0,0 5-10 0,1 0 4 15,12-3-3-15,-9 7 1 0,0 1-8 0,2 1 11 16,5 1-24-16,-2 0 26 0,4 1-3 0,1 0 5 16,10 0-11-16,1-3 5 0,0 3-6 0,0-3 11 15,1 2-14-15,3-2 10 0,4 1-6 16,-1-3-22-16,3 2 27 0,1-1 3 0,4-2-9 15,0-1 3-15,4-1 2 0,0 1-2 0,15-9 0 16,-28 11 1-16,28-11-5 0,-18 12 5 16,18-12 0-16,-17 8 4 0,17-8-6 0,0 0 2 15,-17 9-6-15,17-9 9 0,0 0-4 0,0 0 2 16,0 0-2-16,-15 6 2 0,15-6-2 0,0 0-2 16,0 0 2-16,0 0-1 0,0 0 5 15,0 0-2-15,0 0 0 0,0 0 2 0,0 0-1 16,0 0-1-16,0 0-5 0,0 0 19 15,0 0-22-15,0 0 8 0,0 0-4 0,0 0 4 0,0 0-3 16,0 0-4-16,0 0 2 0,0 0 0 16,0 0-7-16,0 0 2 0,0 0-3 0,0 0-1 15,0 0-23-15,0 0-47 0,0 0-85 0,0 0-78 16,0 0-68-16,0 0-79 0,28 0-484 0,-28 0 276 16,29-2-5-16</inkml:trace>
  <inkml:trace contextRef="#ctx0" brushRef="#br0" timeOffset="8628.99">27737 11542 370 0,'0'0'240'0,"16"-9"-56"16,-16 9-22-16,15-8-25 0,-15 8-18 0,0 0-11 15,13-15-9-15,-13 15-5 0,0 0 8 0,12-12-16 16,-12 12-14-16,0 0-1 0,0 0-8 0,0 0 6 15,9-13 0-15,-9 13 4 0,0 0-15 0,0 0-6 16,0 0-19-16,-4-12 9 0,4 12-19 0,-17-7 6 16,17 7 4-16,-26-9-15 0,8 0-8 15,-8 0 4-15,-2 3-1 0,-3-1 24 0,-3 1 4 16,-2-3 1-16,-3-1-12 0,-1 2 4 16,-2 1-1-16,-1-3-2 0,-11 3 3 0,-1-3-15 15,0 2 14-15,-5 1-15 0,3 1 59 0,-2-2-68 16,1 3-5-16,-1-1 11 0,-2 2-10 0,2 0 6 15,-2-1 10-15,0 1 0 0,-1 2 2 16,-4-2 2-16,4 1-10 0,-3-1 6 0,3 0-46 16,-1 2 63-16,-2-4-10 0,-1 4 10 0,-1-2 6 15,-1 1-11-15,2 1 9 0,0 0 4 16,1 0-19-16,1 0 7 0,11 0-8 0,-8 0-17 0,10 2 23 16,2-2 1-16,-1 2-1 0,3 2-4 15,3-2-9-15,1 2 4 0,1 0-7 0,4 0-8 16,-1 0 2-16,4 2 2 0,-1-1-10 0,0 1 9 15,2 2-6-15,-2 0 0 0,0 0 5 16,0 1-5-16,0 1 6 0,2-1-7 0,2 3 3 16,1-3-4-16,1 3 0 0,2 2-1 0,1-3 5 15,5 3 0-15,2 1 0 0,5-2 2 0,0 1 0 16,0 1-3-16,5 0 0 0,3 3-2 16,-1-1-2-16,3 2 2 0,3 2 2 0,2 0-4 15,2 2 1-15,5 0 2 0,2 2 0 0,1 0 8 16,5 0-10-16,4 1-1 0,4 0 4 15,3-2 0-15,9 7 1 0,5-2-2 0,3-2 1 16,7-1 1-16,4-1-3 0,3 0 2 0,8 2-20 16,1-4 9-16,7 0 10 0,0 0 9 0,1 0-16 15,3-2 6-15,-2 0-6 0,0-2 8 0,12 0-9 16,-13-2 10-16,-3-1-4 0,4-1 3 16,-3-1-4-16,4 1 0 0,0-4 2 0,0 1-3 15,5 0 7-15,-1-3-6 0,-2 1 0 0,3 1-6 16,-3-1 5-16,5-3-2 0,0 3 23 15,0 2-23-15,2-4 1 0,2 3-6 0,0-1 6 16,4 1-3-16,2-1-4 0,-1 1 2 0,-3 1 8 16,0-1-10-16,-6-1 6 0,0 1-3 0,-2 1 8 15,-3-2-1-15,-1-1-5 0,-4 1-7 0,-1-2 23 16,-1-1-24-16,-4-1 11 0,1 0-9 16,-1-2 15-16,1 0-11 0,4 0 8 0,-2 0-12 15,-1-4 11-15,0 2-3 0,-1-2 2 16,-5 0 7-16,0 2-15 0,-11-2 7 0,-6 2-7 0,5 0 5 15,-7 0 3-15,1 0-4 0,-3 0 5 16,-2 0-3-16,-2 0-1 0,-2 0 1 0,-2-2-7 16,-2 0-26-16,-2 0 36 0,-3 0-6 15,-4-2 10-15,0 3-6 0,-1-3 10 0,-22 4-10 16,38-6-1-16,-38 6 1 0,29-7 2 0,-29 7 1 16,32-8-7-16,-32 8 8 0,32-8 1 0,-32 8-8 15,35-7 7-15,-35 7-3 0,36-6-2 16,-36 6-9-16,39-2 8 0,-39 2-1 0,32-2-2 15,-32 2-47-15,32 0 62 0,-32 0-3 0,0 0-7 16,33 0 2-16,-33 0 6 0,0 0-11 0,26 0 10 16,-26 0-5-16,0 0 7 0,28-6-6 0,-28 6-8 15,0 0 2-15,18-5 3 0,-18 5-3 16,13-12 21-16,-13 12-27 0,8-15 3 0,-8 15 6 16,9-15-3-16,-9 15 6 0,4-21-4 0,-4 21 0 15,4-23 2-15,-4 23-2 0,2-25-10 16,-2 25 10-16,0-21-13 0,0 21 14 0,5-23 1 15,-5 23 5-15,2-19-2 0,-2 19-5 0,2-17 4 16,-2 17-11-16,2-17 8 0,-2 17 4 16,0 0-13-16,4-19 9 0,-4 19 1 0,4-15-3 15,-4 15-1-15,0 0 7 0,2-18 0 0,-2 18-7 16,0 0 4-16,2-19-7 0,-2 19 3 0,0-15-1 16,0 15 6-16,-2-15-6 0,2 15 0 0,0-13 8 15,0 13-4-15,-2-16-4 0,2 16 4 16,0-13-2-16,0 13 9 0,0 0-15 0,-2-19 9 15,2 19-5-15,0 0 7 0,0-15 2 0,0 15-6 16,0 0-2-16,0 0-3 0,2-16 3 0,-2 16 1 16,0 0 4-16,0 0 1 0,0 0-7 15,0 0 4-15,4-15 4 0,-4 15-6 0,0 0 3 16,0 0-5-16,18-9-2 0,-18 9 5 0,0 0 1 16,18-8-2-16,-18 8 5 0,18-6-6 15,-18 6-44-15,16-6 50 0,-16 6 10 0,0 0-1 16,21-7-8-16,-21 7 3 0,0 0-9 0,16-8 0 15,-16 8 1-15,0 0 2 0,10-10 2 16,-10 10-3-16,0 0 0 0,6-13-9 0,-6 13 12 16,0 0-13-16,-2-21 14 0,2 21-6 0,-6-17 0 15,6 17-5-15,-12-17 9 0,5 5-8 0,-4 3 7 16,-4 0-10-16,-1-1 14 0,-6-1-9 0,-3-1 9 16,-7 0-9-16,-4 1 8 0,-12-2-5 0,-7 0 7 15,-3-1-5-15,-7 3-2 0,-5-1 3 16,-6 1-4-16,-4 1 10 0,-5 1-12 0,0-1 34 15,-4 2-31-15,0 1 4 0,0 1-6 0,0-2 4 16,3 3-2-16,1 1 5 0,2-2-8 16,1 2 6-16,1 1 0 0,-1 1 2 0,0 0-5 15,1 0-6-15,0 0 4 0,3 0 0 0,-1 2-3 16,4-2 11-16,2 0-7 0,2 1 9 16,3-3-10-16,5 4 1 0,9 0-4 0,6 0 6 15,-3 0-1-15,2-2 5 0,3 2-5 0,-3 0-4 16,3-3 8-16,1 2-4 0,1-1-1 15,-1-2-1-15,1 2-1 0,4 0 8 0,1 1-2 0,1-2 1 16,2 2 2-16,0-3 2 0,3 2-6 16,-3 0 5-16,-1-2-2 0,1 2-5 0,0-2-2 15,-1 2 4-15,-6-1 1 0,5-1-3 0,2 2-5 16,-2 0 3-16,2-2 8 0,3 3-8 16,-2-3 1-16,5 2 4 0,0 0-9 0,2-2 9 15,2 2 1-15,1 0-3 0,1-2-1 0,3 3 2 16,21 1-2-16,-38-4 2 0,38 4-4 15,-32-2 4-15,32 2 4 0,-24-4-7 0,24 4-5 16,0 0 7-16,-26-2 2 0,26 2-8 0,0 0 10 16,0 0-10-16,0 0 4 0,0 0 3 0,-22-2 4 15,22 2-6-15,0 0 0 0,0 0 0 0,0 0-7 16,0 0 11-16,0 0-2 0,0 0 3 16,0 0-10-16,0 0 7 0,0 0-1 0,0 0-4 15,0 0-12-15,0 0 16 0,0 0 1 0,0 0 5 16,0 0-4-16,0 0-3 0,0 0-3 0,0 0 7 15,0 0-8-15,0 0 3 0,0 0 3 16,0 0 7-16,0 0-7 0,0 0-5 0,0 0 0 16,0 0-2-16,0 0 8 0,0 0 0 0,0 0-5 15,0 0 2-15,0 0 10 0,0 0-13 16,0 0 0-16,0 0 6 0,0 0-9 0,0 0 7 16,0 0 4-16,0 0-5 0,0 0 1 0,0 0 0 15,0 0-7-15,0 0 4 0,0 0 25 16,0 0-29-16,0 0-7 0,0 0 17 0,0 0-5 15,0 0 0-15,0 0-4 0,0 0 1 0,0 0 6 16,0 0-4-16,0 0 5 0,0 0-6 0,0 0-52 16,0 0 68-16,0 0-8 0,0 0 8 0,0 0-8 15,0 0-3-15,0 0 5 0,0 0-4 16,0 0 0-16,0 0-1 0,0 0-2 0,0 0-2 16,0 0 3-16,0 0 4 0,0 0-3 0,0 0 0 15,0 0-2-15,0 0-1 0,0 0-3 0,0 0 5 16,0 0-2-16,0 0 0 0,0 0 1 15,0 0-3-15,0 0 2 0,0 0 1 0,0 0-3 16,0 0 3-16,0 0 1 0,0 0 1 0,0 0-6 16,0 0 8-16,0 0 0 0,0 0-3 15,0 0-2-15,0 0 4 0,0 0-5 0,0 0 2 16,0 0 12-16,0 0-11 0,0 0-1 0,0 0 1 16,0 0-5-16,0 0 7 0,0 0-4 0,0 0 6 15,0 0-13-15,0 0 2 0,0 0 0 16,0 0 9-16,0 0-2 0,0 0 3 0,0 0-12 15,0 0 6-15,0 0 4 0,0 0-7 0,0 0 6 16,0 0 3-16,0 0-1 0,0 0 1 0,0 0 2 16,0 0-6-16,0 0-7 0,0 0 8 15,0 0-6-15,0 0 5 0,0 0 1 0,0 0-1 16,0 0-3-16,0 0 3 0,0 0 0 0,0 0 12 16,0 0-16-16,0 0 4 0,0 0 6 15,0 0-8-15,0 0 1 0,0 0-2 0,0 0 4 16,0 0-4-16,0 0 2 0,0 0 4 0,0 0 1 15,0 0-7-15,0 0-2 0,0 0 6 16,0 0 9-16,0 0-11 0,0 0-8 0,0 0 7 16,0 0 2-16,0 0-3 0,0 0 11 0,0 0-12 15,0 0 6-15,0 0-1 0,0 0-4 0,0 0 2 16,0 0-31-16,0 0 38 0,0 0-5 0,0 0 6 16,0 0-10-16,0 0 7 0,0 0 0 0,0 0-5 15,0 0 3-15,0 0-1 0,0 0 1 16,0 0-1-16,0 0-2 0,0 0 2 0,0 0-1 15,0 0-3-15,0 0 1 0,0 0 4 0,0 0 2 16,0 0-5-16,0 0 4 0,0 0-2 16,0 0-5-16,0 0 4 0,0 0-3 0,0 0 6 15,0 0-12-15,0 0 11 0,0 0-5 0,0 0 4 16,0 0-4-16,0 0 6 0,0 0 1 16,0 0-2-16,0 0 1 0,0 0-3 0,0 0 5 15,0 0-11-15,0 0 6 0,0 0 6 0,0 0-8 16,0 0 1-16,0 0-10 0,0 0 15 15,0 0 0-15,0 0-6 0,0 0 2 0,0 0 5 16,0 0 10-16,0 0-19 0,0 0-1 0,0 0 5 16,0 0-1-16,0 0 3 0,0 0-6 0,0 0 0 15,0 0-1-15,0 0 10 0,0 0-7 0,0 0-3 16,0 0-28-16,0 0 41 0,0 0-6 0,0 0 5 16,0 0 3-16,0 0-3 0,0 0-5 15,0 0 2-15,0 0-8 0,0 0 4 0,0 0-2 16,0 0 3-16,0 0 0 0,0 0-1 0,0 0-2 15,0 0 0-15,0 0 1 0,0 0 3 16,0 0-9-16,0 0 10 0,0 0-6 0,0 0 4 16,0 0-5-16,0 0 5 0,0 0-3 0,0 0 2 15,0 0 3-15,0 0-2 0,0 0-1 16,0 0 6-16,0 0-6 0,0 0 0 0,0 0-6 16,0 0 7-16,0 0 5 0,0 0-7 0,0 0 8 15,0 0-7-15,0 0-5 0,0 0 3 0,0 0 0 16,0 0 1-16,0 0 1 0,0 0 3 15,0 0-1-15,0 0-2 0,0 0-5 0,0 0 2 16,0 0 11-16,0 0-10 0,0 0 0 0,0 0-1 16,0 0 3-16,0 0-1 0,0 0 1 0,0 0-1 15,0 0 3-15,0 0 0 0,0 0 2 16,0 0-4-16,0 0-15 0,0 0 23 0,0 0-8 16,0 0 6-16,0 0-2 0,0 0 4 0,0 0-5 15,-2-15 3-15,2 15-3 0,0 0-1 16,9-11 1-16,-9 11 1 0,0 0-4 0,0 0 1 15,0 0-2-15,10-8 0 0,-10 8 2 0,0 0-1 16,0 0-4-16,0 0 4 0,0 0 6 16,0 0-8-16,0 0 4 0,0 0-4 0,0 0 3 15,0 0 1-15,0 0-2 0,0 0-1 0,0 0 3 16,0 0-1-16,0 0-2 0,0 0 15 0,0 0-15 16,0 0-5-16,0 0 4 0,0 0 1 0,0 0 3 15,0 0-10-15,0 0 11 0,0 0-4 16,0 0 1-16,0 0-2 0,0 0 2 0,2-13 52 15,-2 13-63-15,0 0 5 0,0 0-4 0,0-18 8 16,0 18-1-16,0 0 3 0,0 0-11 0,0 0 11 16,0-15-7-16,0 15 13 0,0 0-7 15,0 0-157-15,0 0 200 0,0 0-20 0,0 0-13 16,0 0 8-16,0 0-1 0,0 0-14 0,0 0-2 16,0 0-2-16,0 0 4 0,0 0-4 0,0 0-4 15,15 9-3-15,-15-9 7 0,0 0 2 16,10 10-9-16,-10-10 2 0,0 0-1 0,0 0 2 15,12 10 3-15,-12-10-4 0,0 0 5 0,0 0 0 16,0 0-7-16,0 0 7 0,0 0-4 0,0 0 3 16,0 0 7-16,0 0-1 0,0 0-6 15,0 0-2-15,22 1 3 0,-22-1-68 0,30-7-108 16,-7 3-134-16,-1-2-132 0,5 2-386 0,1-1 253 16,2-3 39-16</inkml:trace>
  <inkml:trace contextRef="#ctx0" brushRef="#br0" timeOffset="12312.45">5044 12345 390 0,'-12'-12'180'15,"12"12"-49"-15,-6-11-20 0,6 11-4 0,0 0-8 16,-10-11-24-16,10 11-16 0,0 0-12 0,-17-8-13 16,17 8 2-16,0 0-10 0,-26-2-3 15,26 2-9-15,0 0 3 0,-34-2 3 0,34 2 1 16,-26 0 29-16,26 0-23 0,-26-3 2 0,26 3 4 15,-29-5 4-15,29 5-4 0,-32-5-3 16,32 5-3-16,-34-6 6 0,17 1 0 0,17 5-4 16,-34-4 3-16,34 4-16 0,-38 1-3 0,38-1 7 15,-41 4-7-15,23 0-5 0,-4 0 1 16,1 2-1-16,2 0 1 0,-4-1 2 0,3 1 4 16,0-1-4-16,-2 3 7 0,3 0 4 0,1-3 6 15,0 3 0-15,2-2-2 0,-2 1-4 0,4-1-2 16,14-6-2-16,-28 12-3 0,28-12-2 0,-25 9 5 15,13 1-9-15,-4-4 6 0,2 3-2 0,-1 0-3 16,-2 5-4-16,-2-1-7 0,1 3 10 16,-4 1 0-16,2 0 6 0,-5 0-7 0,1 2 9 15,2-2-14-15,-2 0 19 0,3 1-19 0,2-3 17 16,-2 0-13-16,3-2 12 0,4 1-11 16,-1-3 7-16,5 0-9 0,-1-1 3 0,0 0-9 15,11-10 9-15,-16 19-10 0,16-19 11 0,-12 15-11 16,12-15 6-16,-6 17-13 0,6-17 12 15,-4 19-1-15,4-19 11 0,0 22-9 0,0-22 5 16,2 24 3-16,2-11 3 0,0 1-16 0,4-1 12 16,0 2-6-16,0 1 11 0,5-1-14 0,0 2 10 15,-1-1-3-15,3-1 2 0,-1-2-1 0,6 0 4 16,-1 3 2-16,0-5-3 0,6 3-1 16,-1-3 149-16,4 0-187 0,1 1 12 0,-1-1 9 15,4-1 3-15,-1-1 1 0,1 0 6 0,0 1-7 16,-1 2 5-16,3-3-1 0,0 0-1 15,0 1-2-15,2 0 9 0,-1 0 1 0,0-1-3 16,1 2-7-16,-4-1 11 0,3-1-15 0,1 3 3 16,-4-2 1-16,2-1 8 0,0-2-7 0,-1 3-5 15,1-2 7-15,1-1 4 0,1 1-6 16,-1-2 3-16,3-1-5 0,-4 1-22 0,4-2 15 16,-1 2 14-16,1-3 5 0,-3 1-5 0,5-2 31 15,-3 0-32-15,1 0-1 0,-2 0-6 16,2 0 0-16,-2 0 2 0,0 0 5 0,4-1 2 15,-4-1-7-15,4 0 6 0,-1 0-3 0,1-1 6 16,2-1-22-16,1 0 14 0,1-2 8 0,5 0-9 16,12 1 0-16,-2-6 1 0,0 6 12 15,2-7-4-15,-3 3 4 0,1-1-12 0,-2-1-5 16,-2 1 2-16,-11 2 0 0,3 0 10 0,-3 1-3 16,1 1-5-16,-3 0 2 0,-2 1 4 0,3-3-10 15,-3 3 14-15,-4 2-15 0,2 1 6 16,-1 0 7-16,-1 1-4 0,1-1-1 0,1 0 0 15,1 3-4-15,-1-1 3 0,0-1-2 0,0 2 7 16,0-2-2-16,0 3 66 0,0-2-88 0,0-2 11 16,-4 2-3-16,2-4 7 0,-1 2-10 0,-2 0 6 15,-1 0-1-15,0 0 9 0,-3-2 3 16,-1 0-14-16,-3 0 13 0,0 1-2 0,-1-3-2 16,-1 2 1-16,-2-2 5 0,2-2-12 0,-3 2-1 15,3-1 11-15,0 1 1 0,0-2-3 0,1 0 0 16,-1 1-5-16,0-3-3 0,0 2 6 15,-1 0 5-15,3 1-4 0,0-1 0 0,1 2-2 16,1-1-2-16,-1-1 5 0,1 0 0 16,1 2-4-16,0-1 4 0,1 1-4 0,-1-4 6 15,1 5-6-15,0-3 9 0,-1 0 9 0,2 2-18 16,-3-1 8-16,-1-1-7 0,-1 2 2 0,1-2 2 16,-4 2-3-16,2-1-7 0,-3-1 11 0,1 2-9 15,-4-2 2-15,2 1 57 0,-2-1-70 16,-2 0 5-16,-16 6 9 0,31-9-5 0,-31 9-2 15,28-12 31-15,-14 5-29 0,-3-1 4 0,2 0-3 16,2-1 4-16,-1 1 2 0,4-1 2 0,-2-3-4 16,2 0 2-16,-2 3-5 0,-1-3 0 15,0 3 6-15,-2 2-5 0,-3-3 7 0,-10 10-4 16,14-11-3-16,-14 11 0 0,0 0-6 0,3-18 10 16,-3 18-14-16,-13-9 13 0,13 9 22 15,-29-8-30-15,29 8 4 0,-38-5-4 0,14 1 5 16,-1 2 1-16,-3 0 3 0,-2-2-5 0,1 2-6 15,-5 0 5-15,2-2 5 0,-8 3-1 16,4-2-42-16,-1 0 49 0,-4 1 0 0,1-2 3 16,-2 1-3-16,-3-2 47 0,3 1-42 0,-5-1-10 15,3 1 9-15,-3 2 3 0,-13-3 6 0,12 0-7 16,-1 2 0-16,-10-1 1 0,11 0 4 16,1 0-3-16,-1 1 0 0,-10-3 7 0,1-2 1 0,10 3-11 15,-7-3 0-15,-10 0 3 0,9-1-4 16,0-1 5-16,4-3 6 0,-2 3-6 0,0-1-2 15,0-1-4-15,11 3 6 0,2-1-10 0,-13-1-1 16,10 1 11-16,3 1-21 0,0-1 7 16,-5 3 8-16,3-1-9 0,-2-1 2 0,-1 3-5 15,1-2 8-15,-5 3-9 0,5-1 3 0,-11-4 2 16,8 5 3-16,3-1 2 0,-3 0-12 16,1 3 0-16,-12-6 5 0,14 4 3 0,-1-1 6 15,1 1-16-15,-3 0 14 0,1 0-8 0,-3 1 7 16,3 2-10-16,-1-2-3 0,1 1 10 15,-1 1-1-15,1 0-1 0,1 0-6 0,1 0 5 16,1 0-4-16,1 2 4 0,4-2 0 0,-3 2 2 16,5-2 2-16,0 2-4 0,3 0-3 15,-1 0-16-15,2 0 21 0,1 2 3 0,1-2 12 0,4 2-18 16,-1-2-52-16,-1 2 58 0,28-2 8 0,-46 2-4 16,46-2-10-16,-43 2 1 0,43-2 3 15,-38 2 0-15,38-2 2 0,-34 4 1 0,34-4-4 16,-29 1 0-16,29-1 2 0,-24 0 9 0,24 0-20 15,0 0 13-15,-29 2-14 0,29-2 10 16,0 0 1-16,0 0 0 0,-28 0-1 0,28 0-5 16,0 0 4-16,0 0 14 0,0 0-13 0,0 0 0 15,-21 4-3-15,21-4 3 0,0 0 3 0,0 0-8 16,0 0-2-16,0 0 15 0,-21 4-7 16,21-4 8-16,0 0-7 0,0 0-9 0,0 0 3 15,0 0-2-15,0 0 6 0,0 0-3 0,0 0 0 16,0 0 44-16,0 0-39 0,0 0-7 15,0 0-5-15,0 0 8 0,0 0-6 0,0 0 2 16,0 0 8-16,0 0-14 0,0 0 17 0,0 0-10 16,0 0 4-16,0 0 0 0,0 0 7 0,0 0-5 15,0 0-4-15,0 0 5 0,0 0 0 16,0 0-25-16,0 0 28 0,0 0-4 0,0 0 5 16,0 0-5-16,0 0-4 0,0 0 7 0,0 0-3 15,0 0-6-15,0 0 5 0,0 0 3 16,0 0-6-16,0 0 14 0,0 0-17 0,0 0 6 15,0 0-3-15,0 0 9 0,0 0-5 0,0 0 1 16,0 0-2-16,0 0-7 0,0 0 0 0,0 0 18 16,0 0-17-16,0 0 12 0,0 0-7 0,0 0 5 15,0 0-9-15,0 0 7 0,0 0-4 0,0 0 3 16,0 0-5-16,0 0 1 0,0 0 6 16,0 0 0-16,0 0-1 0,0 0-4 0,0 0 4 15,0 0-28-15,0 0 32 0,0 0-2 0,0 0-1 16,0 0 27-16,0 0-34 0,0 0 6 15,0 0-2-15,0 0 2 0,0 0-2 0,0 0-3 16,0 0 0-16,0 0 1 0,0 0 0 0,0 0 1 16,0 0-6-16,0 0 11 0,0 0-10 15,0 0 5-15,0 0-3 0,0 0 1 0,0 0 2 16,0 0 5-16,0 0-4 0,0 0 5 0,0 0-5 16,0 0 1-16,0 0-2 0,0 0 1 0,0 0-10 15,0 0 7-15,0 0 1 0,0 0 7 16,0 0-8-16,0 0 1 0,0 0 3 0,0 0-67 15,0 0-162-15,-2-19-245 0,2 19-207 0,6-29 178 16,-2 6 181-16</inkml:trace>
  <inkml:trace contextRef="#ctx0" brushRef="#br0" timeOffset="16562.43">8417 12488 264 0,'0'0'143'15,"0"0"-29"-15,0 0-30 0,-10 12-1 0,10-12-9 16,0 0 0-16,0 0-2 0,0 0-5 16,-14 7 6-16,14-7-18 0,0 0 0 0,0 0-1 15,0 0 10-15,-20 9-37 0,20-9 20 0,-17 8-5 16,17-8 1-16,-19 12-1 0,19-12 4 15,-25 13 1-15,11-5 6 0,0-1-6 0,-3 3-3 16,2-1-2-16,0 1-4 0,-1 0 4 0,0 1-10 16,2-2 4-16,-1 3 0 0,0-3-20 0,3 3 21 15,-1-1-4-15,0-1-5 0,2 1-3 16,3 1-3-16,-2-1 6 0,2 3-9 0,-2-1 5 16,4 2 60-16,-2 0-74 0,2 0-8 0,-3 5 5 15,3-3-1-15,-1 2 4 0,1 2 6 16,2 0 0-16,-3-2-6 0,1 2 3 0,0-2 0 15,0 2 2-15,2 0-1 0,2-2-13 0,-2 0 25 16,4-4-1-16,0 1 27 0,4-3-38 0,-2 1 3 16,-2-14-6-16,10 22 15 0,0-13-3 15,1 1-2-15,0-2 2 0,3-1 5 0,5 1 10 16,3 0-15-16,-2-1 4 0,6 1-3 0,1 2-15 16,1-3 0-16,2 2-6 0,-1 0 15 15,1 0 22-15,-2-2-35 0,-1 3-6 0,3-2 6 16,-2-3-4-16,-2 1 10 0,4 0-14 0,-5-2 5 15,5-1-2-15,0-1 5 0,0 0-6 0,3-4-3 16,1 0 5-16,0 1-1 0,7-3 0 0,-1-2 3 16,2 2 4-16,1-2-46 0,1 1 53 0,1-1 0 15,-1 2-5-15,-1 0-3 0,-4 1-6 16,1 0 3-16,0 2-3 0,-3-1 4 0,-3 0 5 16,0 2 1-16,-1-2-10 0,-1 2-9 0,-2-2 11 15,-1 2-3-15,1-2 0 0,0 2 3 16,-1-1-12-16,1 1 13 0,-2-3-3 0,1 2-2 15,0-1 9-15,1-1-5 0,-1 2-2 0,3-1 8 16,-2-2-7-16,2 2-11 0,-1-2 15 16,4 2-2-16,-3-1-1 0,2-1-8 0,-1 2 10 15,1 0-4-15,0-2 2 0,-2 0 1 0,3 2-11 16,-3 1 9-16,0-1 2 0,-3 2-4 0,3 0 2 16,-4-2 14-16,-1 2-20 0,1 2-4 15,0-2 30-15,-3 2-26 0,3-1-3 0,-4 1 0 16,2 0 4-16,-2 0 1 0,1 0-4 0,-1 2 5 15,0-4 9-15,-2 2-9 0,1 0-3 0,-23-2 1 16,46 2 3-16,-20-2-4 0,-1 0 8 0,1 0-5 16,-26 0-1-16,50-2 6 0,-50 2-3 15,51 0 1-15,-51 0 5 0,49 0-4 0,-49 0-2 16,46 2-21-16,-46-2 21 0,43 2 7 0,-22-1-5 16,-21-1-2-16,38 2 10 0,-17 0-6 15,-21-2-6-15,43 2 3 0,-43-2-4 0,46-2 6 16,-46 2-9-16,49-2 16 0,-21 0-11 0,-3 1 2 15,2 1-6-15,1-2-36 0,1 0 47 16,1 0 1-16,2 0-6 0,-2 0 19 0,1 2-21 16,1-2 13-16,-2 2-15 0,-1-2 9 0,3 2-6 15,-2 0 4-15,-1 0-1 0,1 2-3 0,-2-2-5 16,-1 0 0-16,3 2 11 0,-4-2-6 0,0 0 0 16,0 0 4-16,1 0-3 0,1 0 0 15,-2 0 2-15,-1-2-2 0,3 0 7 0,-2 2-17 16,2-2 8-16,-2 0 6 0,1 0 1 0,-1 1-9 15,-1-1 7-15,1 0-4 0,-4 0 3 16,2 2-7-16,-24 0 12 0,47-4-3 0,-47 4-5 16,46-2-3-16,-22 0 12 0,1 1-20 0,3-4 7 15,-2 4-1-15,7-3 7 0,-4 0 0 16,1 0-2-16,1 0 5 0,4 1-2 0,-3 1-4 16,-1-2 15-16,1 0 44 0,0 2-79 0,-2 0 12 15,-3 0-5-15,0 0 5 0,-4 2 4 0,1-2-4 16,-24 2 5-16,38-1 8 0,-38 1-2 0,33-2-11 15,-33 2 15-15,28-2-52 0,-28 2 53 16,26-4 3-16,-26 4-5 0,27-7 1 0,-27 7 2 16,32-10 3-16,-18 4-16 0,6 1 8 0,-20 5 3 15,34-10-1-15,-17 4-5 0,-1 0-5 0,-16 6-1 16,34-7 8-16,-34 7 7 0,28-8-11 16,-28 8 0-16,25-6 1 0,-25 6 4 0,18-5-11 15,-18 5 8-15,0 0-6 0,0 0 11 0,0 0-8 16,0 0 1-16,20-4-2 0,-20 4-36 15,0 0-96-15,0 0-80 0,-16-12-84 0,2 5-345 16,0-1 172-16,-5-1 214 0</inkml:trace>
  <inkml:trace contextRef="#ctx0" brushRef="#br0" timeOffset="45690.53">13374 16655 773 0,'-14'19'386'0,"-3"0"-80"16,0 0-42-16,6-4-58 0,-1-2-23 0,4-1-20 16,8-12-6-16,-14 17-26 0,14-17-9 0,0 0-23 15,-8 14-12-15,8-14-20 0,0 0-4 16,0 0-25-16,0 0 9 0,0 0-17 0,0 0 17 15,24 3-24-15,-24-3 2 0,0 0-7 0,29-6-1 16,-29 6-1-16,38-1 6 0,-10-4-16 16,6 10 7-16,5-10-2 0,9 4-1 0,15 1-14 15,-13 0 9-15,17 1 1 0,-6 8-3 0,-7 0 6 16,-11-2-9-16,-3 3-6 0,-8 1 2 16,-7 7-17-16,-5-1-7 0,-10 4-17 0,-12 2 8 15,-9 4-3-15,-16 9 49 0,-10 2-87 0,-9-2 0 16,-5 2-17-16,-8-1 7 0,-5-1-3 15,1-2-10-15,-7-2-11 0,5 1-25 0,-3-12-60 16,5-6-74-16,-2-7-295 0,17-7 171 0,-7-8 284 16</inkml:trace>
  <inkml:trace contextRef="#ctx0" brushRef="#br0" timeOffset="45945.29">13163 16683 971 0,'-2'-25'618'0,"2"25"-143"15,2-21-86-15,-2 21-69 0,11-21-68 0,-1 8-53 16,7 4-11-16,8-5-22 0,5-1-28 0,7-1-21 16,11 0-19-16,9-5-26 0,0 3-6 15,7 1-20-15,1 2-4 0,5 0-10 0,4-2-3 16,6 3-4-16,-1 4-13 0,-3 1-78 0,-8 2-120 15,-4 5-130-15,-20 2-121 0,-8 3-523 0,-11 3 300 16,-10 3-113-16</inkml:trace>
  <inkml:trace contextRef="#ctx0" brushRef="#br0" timeOffset="46376.33">13667 16519 801 0,'-32'-11'330'16,"-4"1"-71"-16,-2-1-22 0,-2 1-35 16,-2 3-4-16,-3 1-5 0,-3 2 14 0,-1 4-17 15,-15 4-1-15,-1 2-6 0,-1 3-23 0,-1 6-13 16,-2 9-1-16,-3 2-1 0,7 6-5 0,-3 8-3 15,5 6 1-15,2 4-10 0,7 1-3 16,7 5-8-16,5 1-14 0,9 6 0 0,7 0-3 16,7 4-22-16,10-3 6 0,11 3 9 0,14 2-22 15,6-2 2-15,15-5-12 0,13-1-11 16,19-5 13-16,32 6-9 0,20-8-3 0,14-18-16 0,19-7 17 16,16-18-12-16,21-16-3 0,13-11 1 0,12-11-19 15,5-10 8-15,-1-11-10 0,-2-6 1 16,-15-11-1-16,-16-5 22 0,-22-10-24 0,-24-4-10 15,-27-7 7-15,-25-10-6 0,-23-5-3 0,-41 21-15 16,-22-1 23-16,-18 0 2 0,-22 4 5 16,-26-15 0-16,-21 15 0 0,-20 13 3 0,-23 20-21 15,-24 14 8-15,-24 22-11 0,-26 19-61 0,-23 17-94 16,-14 18-108-16,-5 17-128 0,-1 16-147 16,-3 12-738-16,12 11 352 0,4 4-415 0</inkml:trace>
  <inkml:trace contextRef="#ctx0" brushRef="#br0" timeOffset="48944.26">10094 17452 898 0,'0'0'317'0,"0"0"-76"0,0 0-37 15,0 0-18-15,0 0 34 0,2 13 9 0,-2-13-3 16,0 0-37-16,0 0 0 0,0 0-89 0,0 0 42 15,0 0-21-15,0 0 11 0,0 0-11 0,0 0 2 16,0 0-24-16,0 0-5 0,-19-10-13 0,19 10-1 16,-15-7-3-16,15 7 8 0,-23-15-20 15,23 15-1-15,-14-16-17 0,14 16 8 0,-14-19 3 16,14 19-11-16,-6-21 35 0,6 21-52 0,0-25-7 16,0 25-4-16,12-21-3 0,2 12-3 0,2 2-3 15,1 1-3-15,9 2 4 0,-3 2-7 16,2 4 3-16,3 4-5 0,-3 5 2 0,3 3-3 15,-5 1 2-15,2 6-8 0,-8 5 8 0,0 1-2 16,-4 6 4-16,-7 3-10 0,-4 2 6 16,-4 4-2-16,-6 9-8 0,-3-3 7 0,-4-1 2 15,-2-4-6-15,-5-4-1 0,6-8 6 0,4-2 6 16,-3-3-12-16,2-3 12 0,5-4-4 0,1-4 1 16,1-1-4-16,6-14 7 0,-2 15 1 0,2-15 6 15,29-9-14-15,1-5 10 0,19-8-6 0,13-7 1 16,9-4-21-16,8-3-38 0,3 0-50 0,1-4-47 15,22-8-59-15,-24 14-48 0,-3-1-78 16,-2 3-59-16,-8 3-548 0,-11 5 296 0,-15 3-94 16</inkml:trace>
  <inkml:trace contextRef="#ctx0" brushRef="#br0" timeOffset="49406.82">10509 17633 575 0,'-17'-21'285'0,"0"0"-102"0,11-6-43 0,2-1-45 16,6 1-5-16,2-3-26 0,0 3 4 0,2-4-13 15,-2 7 5-15,1-3-4 0,-5 0 15 0,0 6 3 16,-9 0 20-16,3 2-11 0,-7 0 9 16,-2 4 11-16,-8 1 12 0,0 3 6 0,-11 1 27 15,-3 5 5-15,-4 3 12 0,-6 4-21 0,-12 3-13 16,-9 5 22-16,2 5-5 0,-3 4 7 0,-1 4 2 15,-3 6-6-15,6 1 15 0,-1 8-11 16,5 2 18-16,8 4-7 0,4 4-15 0,8 7 7 0,10 4 13 16,11 1-24-16,12 1-26 0,12 1-23 15,11-2 8-15,16 1-16 0,12-4-5 16,18-4-19-16,11-5 5 0,42 7-24 0,13-13 1 0,12-11-10 16,20-14-10-16,9-10-3 0,9-9-3 15,9-11-2-15,0-6-1 0,2-8-3 0,-6-3-2 16,-6-8-6-16,-17-4-7 0,-11-8 20 15,-17-9-27-15,-18-8 13 0,-8-7-2 0,-23-6 1 0,-31 11-3 16,-18-3-10-16,-18-4 10 0,-19-3 6 0,-20 1-8 16,-16 4 11-16,-32-10-10 0,-19 11 5 15,-17 16-7-15,-15 12-6 0,-21 14-24 0,-13 17-44 16,-19 14-56-16,-14 14-56 0,-3 9-45 0,-2 11-40 16,11 8-35-16,11 8-16 0,15 3-76 0,19 2 2 15,14 6-48-15,14 0-99 0,16 2-309 16,28-15 264-16,9 7 20 0</inkml:trace>
  <inkml:trace contextRef="#ctx0" brushRef="#br0" timeOffset="52582.98">33096 15450 586 0,'0'0'215'0,"0"0"-13"0,0 0 15 0,-23 3 12 15,23-3-2-15,0 0-35 0,0 0-6 16,0 0-15-16,0 0-11 0,0 0-34 0,0 0 0 16,0 0-28-16,0 0-1 0,-16 6-31 0,16-6 35 15,0 0-27-15,-16 10 1 0,16-10 0 0,-22 13-12 16,12-4 16-16,-1 1-4 0,1 0-8 16,1-1-14-16,9-9 14 0,-17 19 0 0,9-7 6 15,8-12-7-15,-10 19-1 0,10-19-8 0,-4 21 9 16,4-21-7-16,-4 17-1 0,4-17 1 15,10 17-12-15,-10-17-4 0,16 17-5 0,-16-17-8 0,28 15-4 16,-9-5-5-16,3-2-3 0,0-1-7 16,4 2-5-16,3 3 0 0,5 0-3 0,0 1 0 15,2 0 1-15,11 8 4 0,-1 0-5 0,-3-2-12 16,-14-3-17-16,-1-1-10 0,-5 0-15 16,-6-2-4-16,-5 1-9 0,-5-1 5 0,-7-13 1 15,-11 19 4-15,-5-11 12 0,-12-3 15 0,-6-5-5 16,-7 0 44-16,0-4-40 0,-3-1 16 15,-10-6-1-15,1-1 6 0,2-5-39 0,3-2-66 16,3-6-120-16,3-2-111 0,4-3-120 0,4-4-334 16,3-7 236-16,5 1 69 0</inkml:trace>
  <inkml:trace contextRef="#ctx0" brushRef="#br0" timeOffset="52841.41">32914 15228 1135 0,'28'-8'354'0,"-28"8"-83"0,37-7-54 0,-13 5-25 16,4-2 14-16,-2 2-16 0,6 1-78 0,-2-3 52 16,-1 2-29-16,3 0-46 0,-2 0-3 0,1 0-22 15,-3 0-19-15,0 0-7 0,-3 0 4 16,-25 2-16-16,38 4 2 0,-38-4-18 0,26-4 4 15,-26 4-24-15,0 0-10 0,0 0-59 0,0 0-49 16,-7 21-62-16,-10-13-42 0,1 5-36 0,-4-1-22 16,2-1-25-16,-2 0-241 0,3-3 172 0,3 4 295 15</inkml:trace>
  <inkml:trace contextRef="#ctx0" brushRef="#br0" timeOffset="53243.69">33148 15247 513 0,'-12'-19'312'0,"-3"0"-62"0,-2 2-33 0,-4 2-17 16,0 0 8-16,-4-1-27 0,-3 5-6 16,-2-1 1-16,1 5-2 0,-5 1 3 0,0 4-39 0,0 4-37 15,-2 4 27-15,-2 3-12 0,-8 16-12 16,-1 4 2-16,-1 9 0 0,-4 6-15 0,1 5 5 15,3 16-9-15,1 5 1 0,9 5 16 0,7-1-10 16,9 2-5-16,10-1 8 0,10-2-2 16,8-3-13-16,11-2 6 0,8-1-19 0,7-2 10 15,10-3-17-15,11-4 2 0,8-6-18 0,28 13-4 16,-10-23-7-16,26 7-3 0,-16-14-8 16,30 1-14-16,-22-15-2 0,-4-6 1 0,-4-9-1 15,-4-10-8-15,-5-9 3 0,-3-14-12 16,-12-13 0-16,-7-15 9 0,-12-16-4 0,-12-11 21 15,-11-42-26-15,-16 17 0 0,-12-41-4 0,-14 3 5 0,-8 2-7 16,-11 9 22-16,-9 14-9 0,-14 13 2 0,-15 17-8 16,-11 16-16-16,-12 15-70 0,12 25-97 15,-13 13-101-15,-8 11-27 0,-9 14-38 16,-33 19-21-16,3 9-140 0,2 12-261 0,-1 14 228 16,13 4 89-16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03:18.817"/>
    </inkml:context>
    <inkml:brush xml:id="br0">
      <inkml:brushProperty name="width" value="0.05292" units="cm"/>
      <inkml:brushProperty name="height" value="0.05292" units="cm"/>
      <inkml:brushProperty name="color" value="#FF0000"/>
    </inkml:brush>
  </inkml:definitions>
  <inkml:trace contextRef="#ctx0" brushRef="#br0">11538 2109 96 0,'-13'-35'71'0,"-2"5"7"0,-2 1-41 16,0 3 51-16,0 3-70 0,-2 2 7 0,4 2-41 15,1 2-3-15,-1 2-32 0,4 1-62 16,2 3 40-16,1 1 24 0</inkml:trace>
  <inkml:trace contextRef="#ctx0" brushRef="#br0" timeOffset="316.26">11326 1851 237 0,'-15'13'100'0,"15"-13"27"0,-17 16-26 0,17-16 3 0,-13 11-4 16,13-11 4-16,-12 12-4 0,12-12 9 0,0 0 2 16,0 0 4-16,-14 11 9 0,14-11 20 15,0 0-19-15,0 0 6 0,0 0-16 0,0 0-10 16,0 0-20-16,0 0-11 0,0 0-17 15,0 0-13-15,0 0-20 0,10 10 5 0,-10-10-6 16,10 15 24-16,-4-2-14 0,1 5 9 0,-1 1 10 16,2 4-1-16,1 3-4 0,2-1 4 0,-1 4-19 15,-2 1 29-15,6-1-1 0,-2 0 1 0,3-3-4 16,2 0-2-16,4-1-5 0,3-5 11 0,4-3 18 16,7-4-19-16,5-6-13 0,8-7 21 15,21-7-24-15,8-14 3 0,17-8-26 0,44-24 5 16,16-8-16-16,21-15 5 0,21-8-15 0,13-11 28 15,17-1-11-15,12-1-14 0,0 0-20 16,2 3-13-16,-7 4-8 0,-13 10-22 0,-20 8-44 16,-15 13-58-16,-22 11-25 0,-22 12-59 0,-47 17-46 15,-16 4-36-15,-10 5-295 0,-21 8 172 0,-9 2 233 16</inkml:trace>
  <inkml:trace contextRef="#ctx0" brushRef="#br0" timeOffset="9247.12">3535 4334 378 0,'-7'-15'194'0,"2"2"-29"0,-1-1-10 0,6 14 15 15,-6-21 0-15,6 21-7 0,-8-21 18 16,8 21-15-16,-4-13-20 0,4 13-6 0,0 0-29 16,-5-13-15-16,5 13-26 0,0 0-4 0,0 0-20 15,0 0-4-15,0 0-21 0,0 0 1 0,0 0 41 16,0 0 40-16,7 13-26 0,-7-13 49 0,6 21-55 16,-6-8 11-16,0-13-24 0,4 31 29 15,-4-9-14-15,0 0 12 0,0 2 2 0,2 1 10 16,0-4-15-16,2 2 6 0,2-4-16 15,6 0 14-15,4-7 20 0,12-5-14 0,9-12-2 16,28-15-6-16,15-18-18 0,45-31-14 0,23-16-14 16,19-18-3-16,26-13 2 0,14-9-7 0,12 2-16 15,7-7-1-15,4 4-39 0,1 10 35 0,-13 9-14 16,-16 13 9-16,-16 14-2 0,-23 14-11 16,-24 8-33-16,-20 17-53 0,-41 14-71 0,-10 8-73 15,-11 8-113-15,-21 5-53 0,-4 2-129 0,-7 8-240 16,-25-4 225-16,30 1 91 0</inkml:trace>
  <inkml:trace contextRef="#ctx0" brushRef="#br0" timeOffset="14809.69">4064 4033 311 0,'-11'-16'182'0,"-2"-2"-20"0,5 0-12 0,-2 1-9 15,2 0 16-15,2 0-12 0,0 1-3 0,2 1 0 16,0 2-7-16,4 13-9 0,-4-21-12 0,4 21-16 16,0 0-16-16,-5-19-15 0,5 19-17 15,0 0-10-15,0 0-7 0,-2-14-10 0,2 14 0 16,0 0-11-16,0 0 10 0,0 0-6 0,0 0 10 15,0 0 33-15,7 14 21 0,-7-14-29 0,8 15 2 16,-8-15-11-16,12 25 8 0,-6-10 6 16,4 2 4-16,-2 0 1 0,0 8-12 0,3-2-1 15,-3 4 8-15,1 0-8 0,1-1-13 16,1 1 1-16,-1-2 11 0,-1-2 12 0,8-4 8 0,2 0-6 16,6-6-1-16,7-5-5 0,5-6 3 15,9-8-20-15,19-9-2 0,8-10-8 0,11-7-13 16,30-18-1-16,1-5 5 0,1-6-6 0,-2-1-30 15,3 1 26-15,-3 4-4 0,-6 4 2 16,-25 15-28-16,-1 6-62 0,-2-3-61 0,-7 3-95 16,-6 9-53-16,-7 2-103 0,-10 4-361 0,-16 3 217 15,-7 7 108-15</inkml:trace>
  <inkml:trace contextRef="#ctx0" brushRef="#br0" timeOffset="15268.88">4749 3668 719 0,'0'0'208'0,"-20"-3"-39"0,20 3-26 15,0 0 4-15,-26 0 53 0,26 0-72 0,-11 8-24 16,11-8 8-16,-8 19-9 0,3-4 8 0,3 2-18 15,2 4-3-15,-2 4-5 0,0 1 3 16,2 5-2-16,-4 1-13 0,2 2-25 0,-1 1 9 16,1-1-8-16,0 0-16 0,2 1 2 0,0-3-7 15,2-3 8-15,5 0-39 0,-3-5 29 16,7-1-15-16,1-4 12 0,7-3 5 0,7-9-8 16,8-7 11-16,19-13-11 0,10-10-7 0,13-15-9 15,41-25 3-15,16-10 9 0,11-10-8 0,15-7-23 16,10-2-44-16,0 1-56 0,1 3-81 15,-3 0-68-15,-13 14-99 0,-18 9-257 0,-20 10 172 16,-37 20 236-16</inkml:trace>
  <inkml:trace contextRef="#ctx0" brushRef="#br0" timeOffset="15923.13">5094 4910 655 0,'-16'-10'371'0,"-2"-1"-61"15,4 6-21-15,14 5-45 0,-24-10-40 0,24 10-39 16,-16-6-32-16,16 6-30 0,0 0-12 0,0 0 27 16,-9 16-16-16,11 0-15 0,2 4-4 0,3 2-17 15,1 5-13-15,0 0-11 0,2 1-16 0,0 3 53 16,2-1-65-16,1 1 14 0,0-2-15 16,2-1 1-16,1-1 9 0,2-4-4 0,2-4-4 15,2-2 2-15,3-6-2 0,3-7-5 0,6-4-2 16,6-9-9-16,17-13 8 0,6-8 1 15,3-6-6-15,8-12-4 0,26-20-75 0,1-1-46 16,-2-2-44-16,-8 5-78 0,-22 18-80 0,-6-2-393 16,-10 3 197-16,-8 3 143 0</inkml:trace>
  <inkml:trace contextRef="#ctx0" brushRef="#br0" timeOffset="16255.02">5503 4677 568 0,'8'-7'327'0,"-8"7"-49"15,0 0-25-15,20-6 3 0,-20 6-26 0,14 10-34 16,-14-10-13-16,17 19-28 0,-8-4-2 0,-3 2-28 15,0 8-16-15,-2 0-2 0,1 5-18 0,-5 1 3 16,0 1-2-16,-3 5 2 0,-1-3-14 16,-4 2-21-16,4-2-9 0,2-1-15 0,0-5 0 15,0 1-1-15,4-6-15 0,4-2 8 0,4-6 2 16,5-7-13-16,-15-8 9 0,58-8-8 0,-1-13-4 16,15-13 2-16,35-26-12 0,14-10 13 0,15-7-11 15,14-5-13-15,7-1-63 0,7 1-106 16,3-2-112-16,5 0-150 0,-35 6-373 0,-9 13 245 15,-22 4 56-15</inkml:trace>
  <inkml:trace contextRef="#ctx0" brushRef="#br0" timeOffset="18243.81">4944 6096 572 0,'-7'-17'277'0,"7"17"-17"0,-8-19-20 0,8 19-17 0,-4-17-21 16,4 17-25-16,0 0-27 0,0-19-25 0,0 19 38 16,0 0-103-16,0 0 7 0,0 0 5 15,24 7-10-15,-14 3-5 0,0 3-3 0,3 4 0 16,-2 4 5-16,2 2-19 0,-1 2-8 0,0 2 3 15,0-1-18-15,0 1-4 0,3-2-2 16,-6 0 11-16,1-3-11 0,1 0 0 0,1-4 8 16,-4-4 19-16,6-1-14 0,0-5 16 0,-14-8-12 15,36 4-11-15,-17-12-9 0,5-3 6 16,-2-9 8-16,10-8-20 0,5-5-21 0,-1-1-12 16,0-4-56-16,1-2-63 0,-1 2-65 0,-4 0-50 15,3 0-31-15,-7 3-344 0,-6 7 173 16,-1 1 216-16</inkml:trace>
  <inkml:trace contextRef="#ctx0" brushRef="#br0" timeOffset="18592.84">5291 5902 749 0,'-31'-2'250'0,"31"2"-41"0,-16 7 6 0,16-7-18 16,-16 21-15-16,16-21-13 0,-11 27-8 0,9-14-22 15,0 4-18-15,4 1-18 0,0-3-19 16,5 0 5-16,1 1-4 0,2-3 6 0,6-2-8 0,2 1-12 15,1-5-4-15,7-3-13 0,4-2-9 16,-1-2-11-16,5-4-9 0,4-2 3 0,0-7-124 16,11-4 135-16,1-6-23 0,1-3 11 0,4-7-4 15,5-1-12-15,1-6-61 0,1-4-96 16,-1 0-74-16,0-2-102 0,-3-2-417 0,-6 5 208 16,-1-1 125-16</inkml:trace>
  <inkml:trace contextRef="#ctx0" brushRef="#br0" timeOffset="19297.24">5994 6636 544 0,'0'0'289'0,"-7"-19"-36"0,7 19-31 0,-2-23-8 15,2 23-30-15,0-21-14 0,0 21-20 0,4-16-27 16,-4 16-26-16,0 0 60 0,9-11-96 15,-9 11 26-15,0 0 3 0,19 17-11 0,-10-3-11 0,-1 1-4 16,-2 6-9-16,0 2-16 0,-1 1-6 16,0 5-1-16,-10 3-11 0,8-1-23 0,-1-1 22 15,2 3 6-15,-2-2-4 0,2-3-7 16,0-3-4-16,4-2-3 0,1-4 0 0,2-6 2 16,3-5-3-16,-14-8 5 0,41-4 6 0,-11-13-11 15,9-14-3-15,5-7-11 0,8-6 6 0,5-3 1 16,2-7 3-16,1 1-2 0,1-3-11 15,0 1 0-15,-1 4-24 0,-3 1-45 0,-5 8-77 16,-5 2-74-16,-3 6-49 0,-5 4-99 0,-16 6-211 16,-2 9 171-16,-9 2 264 0</inkml:trace>
  <inkml:trace contextRef="#ctx0" brushRef="#br0" timeOffset="19676.3">6320 6344 640 0,'0'0'389'0,"0"0"-108"0,0 0-52 15,0 0-42-15,0 0 1 0,-15 15-8 0,15-15-27 16,0 29-3-16,2-12-18 0,2 4-25 0,1 2-4 16,3 0-19-16,-1 4-8 0,1-1-22 0,2 1-16 15,-4 2 2-15,6-3 0 0,-2 3-7 16,5-2-12-16,-7-1-1 0,5-1-12 0,0-4 14 16,1-4 5-16,6-5 5 0,2-7-3 0,8-5 12 15,7-9-11-15,17-12-15 0,7-10 0 16,12-11 0-16,28-22-14 0,5-5 4 0,2 0-1 15,-2-2-13-15,0 1-14 0,-7 5-10 0,-6 6-33 16,-23 17-64-16,-7 6-42 0,-5 1-64 16,-7 9-32-16,-11 3-44 0,-17 10-309 0,-1-1 173 15,-10 7 234-15</inkml:trace>
  <inkml:trace contextRef="#ctx0" brushRef="#br0" timeOffset="21527.18">5323 7227 470 0,'-11'-16'241'0,"11"16"-25"0,-4-13-21 15,4 13-28-15,0 0-30 0,-8-9-31 0,8 9-13 16,0 0-23-16,0 0 25 0,8 21-3 0,-4-8-8 15,3 6 5-15,-3 2-3 0,2 4-9 16,-2 2-4-16,0-1 11 0,4 3-42 0,-4-2-7 16,0-1-6-16,2-3 8 0,0 2-18 0,2-4-5 15,-1-2 12-15,0-2-18 0,1-5 9 16,0-3 8-16,-8-9 9 0,21 9 1 0,-21-9-10 16,34-13-3-16,-12-2 8 0,1-6-15 0,11-11-6 15,2-5-6-15,2-3 3 0,5 0 1 0,-2-2-14 16,4 2-12-16,4 0-43 0,0 4-63 0,-1 0-72 15,-3 5-62-15,-7 1-363 0,-11 7 172 16,-8 4 235-16</inkml:trace>
  <inkml:trace contextRef="#ctx0" brushRef="#br0" timeOffset="21822.24">5531 7116 913 0,'-20'-11'330'16,"20"11"-67"-16,0 0-60 0,0 0-29 0,0 0 21 16,-6 11 6-16,12 2-22 0,0 5-37 0,3 3-25 15,0 4-21-15,-1 3-19 0,4 3-3 0,-2 1-28 16,-2 1-11-16,2-1 0 0,1-3-20 15,-1-1 9-15,3-1-4 0,4-6-10 0,3-4 7 16,2-4-16-16,8-7 16 0,4-10-14 0,19-11 6 16,6-10-9-16,7-6 4 0,5-9-39 15,25-17-68-15,-5-4-99 0,2 2-96 0,-4-4-451 16,-19 16 214-16,-6-1 114 0</inkml:trace>
  <inkml:trace contextRef="#ctx0" brushRef="#br0" timeOffset="23810.52">1149 7835 296 0,'0'0'263'0,"0"0"-106"0,0 0-15 0,4-11-44 16,-4 11-11-16,0 0-18 0,-2-16 2 0,2 16-24 15,0 0 9-15,-5-19-12 0,5 19 8 0,-4-11-11 16,4 11 15-16,-6-11-16 0,6 11 27 0,0 0-23 16,-15-14 4-16,15 14-14 0,0 0 9 15,-23-10-9-15,23 10 6 0,0 0-18 0,-31-3 6 16,31 3-5-16,-26 0 4 0,26 0-12 0,-32 3 16 15,32-3-21-15,-31 9 9 0,31-9 0 16,-30 11-2-16,8-2 64 0,3-1-67 0,-1 1 8 16,0 1 0-16,2 4 3 0,-2-3 3 15,1 4 8-15,2 2 1 0,-2 1 4 0,3 3-13 16,-2 3-3-16,4 3 10 0,-1 1-7 0,2 5 2 16,2 1-9-16,-1 14-5 0,2-1 31 0,0 3-21 15,6-8-9-15,2 2-4 0,2 2-1 0,4 9-9 16,6-2 14-16,0 1 1 0,2-6-2 15,5-1 2-15,0-3 5 0,10-2 39 0,1-4-45 16,4 0-6-16,4-5 2 0,-1-3 3 0,6-3 0 16,1-4-6-16,3-2 1 0,1-6 6 15,-3-8-1-15,1-1 0 0,2-2-7 0,19-8 5 0,-4-3-8 16,-2-7 10-16,2-3-14 0,-4-6 4 16,-2-1 1-16,-1-7-9 0,-4-3 7 0,-3-2-1 15,-5-6 2-15,-1-4 6 0,-5-6-9 0,-5-1-11 16,-3-3 17-16,-3-2-9 0,-10-3-4 15,0-5-4-15,-3 2 10 0,-7-1 2 0,-3-2 6 16,-7 6-3-16,-5 0 2 0,-3 10-31 0,-8-1 79 16,-2 8 0-16,-7 6 5 0,-8 4-22 0,-5 7-9 15,-7 8 2-15,-7 8-6 0,-6 7-12 16,-6 4 2-16,-1 5-10 0,-1 7 7 0,1 3-6 16,0 4-11-16,2 1 6 0,5 2-7 0,1 1 9 15,5 4-10-15,5-1 10 0,5-1-10 0,3 4 4 16,1-1-3-16,5 1 5 0,4 2 23 15,2-1-27-15,9-5 4 0,-1 2-10 0,4-2-31 16,2 3-30-16,-1-1-56 0,5-5-66 0,3 5-83 16,0-2-38-16,5-2-376 0,2 0 182 15,2-2 172-15</inkml:trace>
  <inkml:trace contextRef="#ctx0" brushRef="#br0" timeOffset="24893.21">8833 7004 1375 0,'-18'-25'595'0,"2"2"-97"0,0 4-57 16,4-2-80-16,-3 2-53 0,5 0-35 0,-1 2-14 15,4 2 15-15,1-1-78 0,0 5-34 16,6 11-34-16,-8-17-28 0,8 17-15 0,0 0-15 15,0 0-22-15,0 0-2 0,8 17-15 0,0 2 0 16,-2 6-11-16,5 1 7 0,0 9-10 16,2 1-3-16,-1 10-6 0,3 1 2 0,4-1-5 0,-4 0 5 15,2-1-9-15,2-3 12 0,-6-7-14 16,2 0 1-16,1-4 2 0,-2-1 3 0,-2-6-2 16,-2-3-5-16,-1-4 3 0,-3-2-8 0,-6-15 16 15,0 0 0-15,0 0-5 0,-15-7-4 0,-1-16 3 16,-10-13-6-16,-6-10 0 0,-3-10-4 15,-3-8 2-15,-1-10 10 0,-1-5-9 0,-6-27 3 16,11 24-5-16,-5-25 1 0,11 23-9 0,3 2-1 16,5 5 16-16,4 3-6 0,1 8 1 15,2 5-3-15,6 3 51 0,2 16-64 0,4 8 12 16,-1 4-4-16,8 1 6 0,1 6-1 0,2 8 0 16,8 1 1-16,4 9 3 0,4 6-44 0,3 5-88 15,5 7-73-15,-2 5-80 0,10 10-74 16,-2 5-67-16,0 5-29 0,-4 4-49 0,-4 2-356 15,-7 3 269-15,-6 5 8 0</inkml:trace>
  <inkml:trace contextRef="#ctx0" brushRef="#br0" timeOffset="25442.2">8555 7038 881 0,'-25'23'522'0,"5"-4"-91"16,4-7-98-16,16-12-70 0,0 0-39 0,0 0-49 15,-6-14-35-15,22-3-34 0,4-4-15 16,7 0-15-16,11-9-23 0,0 1-11 0,2 3-9 15,-1-1-5-15,-10 8-4 0,1-1-3 0,-7 5-10 16,-2 0-7-16,-4 4 1 0,-4 1 6 16,-13 10-8-16,14-17 5 0,-14 17 0 0,0 0-4 15,-14-10 8-15,14 10 29 0,-30 4 17 0,9 2 5 16,4 1-2-16,-8 5-1 0,5-1 5 16,2 5-6-16,-2 1-5 0,6 0 3 0,-1 4-3 15,4-2-3-15,5 2-11 0,1 0-3 0,3 0-5 16,7-2-6-16,1-2-5 0,3-2-2 15,3-2-1-15,7 1-1 0,-1-7-9 0,4-1 0 0,0-3 0 16,-22-3-3-16,49-6-4 0,-27-2 4 16,0-2-5-16,-3-5 4 0,-4 0-1 0,-2-4 0 15,-3 0 2-15,-6-2-5 0,-2 0 0 0,-4 0-2 16,-4 0 0-16,-2-2 3 0,-3 2 4 16,-2 2-4-16,2 0-2 0,-1 0-5 0,1 4 10 15,2-1-8-15,7 1 0 0,-4 4 1 0,6 11 7 16,-2-18-3-16,2 18-6 0,15-11 3 0,-15 11 2 15,34-4-2-15,-34 4 1 0,40 6 1 16,-18-1-34-16,2 5 42 0,0-2-2 0,1 5-2 16,-3 0-5-16,1 1 0 0,0 1-10 0,-4-2 0 15,-2 1-9-15,0 1-3 0,-5-2 5 0,-3-1-10 16,0-1 0-16,-9-11 10 0,6 17 4 0,-6-17 15 16,-6 14-16-16,6-14-1 0,-18 6 13 15,18-6-2-15,-26-2-4 0,26 2 9 0,-37-10-7 16,18 2 6-16,2-1 5 0,-3-3-8 0,2 1 3 15,1-3-3-15,4 1 5 0,3-4-12 16,1 2 14-16,7-4-7 0,2 1-27 0,6-4-93 16,5 1-102-16,8-4-106 0,8-8-58 0,7-1-508 15,3-2 283-15,-1-2-28 0</inkml:trace>
  <inkml:trace contextRef="#ctx0" brushRef="#br0" timeOffset="25650.63">9342 6325 1336 0,'-14'-9'501'0,"0"-1"-29"0,14 10-41 0,-18-15-66 16,18 15-67-16,-15-12-55 0,15 12-45 0,0 0-40 15,0 0-30-15,0 0-25 0,0 0-20 0,0 0-19 16,25 13-3-16,-7-1-27 0,2 5-1 16,2 2-3-16,1 6-6 0,-1 3-9 0,2 7 7 15,0 1-24-15,-5-4-45 0,-5-1-93 0,4 2-94 16,-2-3-79-16,0 1-79 0,0-5-35 15,-3-1-480-15,0-6 287 0,-5-6-40 0</inkml:trace>
  <inkml:trace contextRef="#ctx0" brushRef="#br0" timeOffset="26392.19">9406 6660 1240 0,'-15'-11'413'16,"3"0"-105"-16,3-1-60 0,5-1-32 0,4 13-47 15,4-25-38-15,7 10-18 0,1 3-35 0,6 1-13 16,2-3-33-16,0 3 20 0,3 0-16 16,-5-1-1-16,4-1-5 0,-6-1-13 0,0 3-13 15,0-4 7-15,-7 1 3 0,-3-1-16 0,-1 2 13 16,-5-2 47-16,-3-3 23 0,-3 3 8 0,-2 0 14 16,-3-2 18-16,-3 4-3 0,0-1 6 15,2 1-8-15,-3 1 9 0,2 1 18 0,3 3-39 16,10 8-23-16,-19-13-7 0,19 13-25 0,0 0 0 15,-11-9-19-15,11 9 4 0,0 0-11 16,17 15-4-16,-4-6-2 0,1 3-5 0,6 3-8 0,-2 0 8 16,4 4-4-16,-1 0 2 0,3 2-11 15,-4 0 7-15,2 0-11 0,-1 0 5 16,-4 0-12-16,2-2 1 0,-5-3-9 0,0-1 9 16,-2-4-21-16,-4 0 23 0,-8-11-1 0,11 10 13 0,-11-10-12 15,0 0 14-15,0 0-17 0,4-15 6 16,-6 1 4-16,-2-3-3 0,2 2 3 0,-1-6 3 15,1-2-7-15,0-1 5 0,0 0-9 0,2 2 14 16,0-1-1-16,0 2-1 0,0 2 1 16,2 2 0-16,0 0-8 0,3 3 7 0,-5 14-4 15,11-19 9-15,-11 19-6 0,19-11 4 0,-19 11 0 16,22 0-17-16,-22 0 10 0,34 5-43 16,-16 3-24-16,-2-1-21 0,1 1-17 0,1 2-5 15,0-3-7-15,4 5 9 0,-4-1 1 0,-3-1 7 16,0-1 15-16,0 1 10 0,-3-5 22 0,2 3 1 15,-14-8 17-15,18 12 1 0,-18-12 3 16,0 0 13-16,0 0-1 0,0 0 2 0,28-6 10 16,-28 6-6-16,6-19 17 0,-6 19-5 0,7-25 1 15,-5 12-2-15,2-5 4 0,-2 2 0 16,0-2 1-16,2-1 9 0,-2 0-6 0,3 2 2 0,-3 0 3 16,1 0 4-16,-3 0 8 0,0-1-1 15,0 5 13-15,-5 0 0 0,0-3-16 0,-1 7 12 16,6 9-5-16,-17-17-1 0,17 17 31 0,-29-12-36 15,29 12 6-15,-35-3-1 0,35 3 14 16,-33 0-2-16,33 0-5 0,-32 5 0 0,32-5 0 16,-28 11-4-16,28-11-1 0,-20 16-11 0,11-7-40 15,9-9 64-15,-6 21-4 0,8-6 8 0,5-1-17 16,1-1-10-16,4 1 1 0,2-1-1 16,6-1 0-16,4-3-2 0,3-2-3 0,3 1-3 15,2-4-10-15,3-2-45 0,1-6-94 0,-2-3-85 16,3-5-98-16,-1-3-59 0,6-8-516 15,-7-6 284-15,-3-1-32 0</inkml:trace>
  <inkml:trace contextRef="#ctx0" brushRef="#br0" timeOffset="26982.19">10693 5686 538 0,'-24'8'349'16,"24"-8"-36"-16,0 0 9 0,-26 0-1 0,26 0-9 16,0 0-22-16,-16-8 6 0,16 8-6 0,0 0-45 15,-10-9-10-15,10 9-23 0,0 0-10 16,0 0-25-16,0 0-19 0,-11-10-45 0,11 10 3 15,0 0-34-15,0 0-10 0,13 8-22 0,-3 1-7 16,4 3-11-16,4 3 2 0,1 2-18 0,5 4 8 16,-2 4-5-16,10 5-4 0,0 5-1 0,-2 3 2 15,1-2 0-15,6 4-14 0,-3 0-61 16,-2-2-114-16,-1-3-122 0,1-1-159 0,-12-7-82 16,0-5-464-16,-10-3 305 0,-6-1-160 0</inkml:trace>
  <inkml:trace contextRef="#ctx0" brushRef="#br0" timeOffset="27252.52">10566 5703 905 0,'-12'-47'454'0,"2"11"-76"16,4 5-74-16,2-2-45 0,0 6-31 0,2 5-23 15,2 3-38-15,2-1-47 0,2 5-22 16,4 2-20-16,6 0-15 0,2 5-11 0,3 0-15 15,3 5-62-15,-22 3 65 0,46 2-4 0,-25 1-10 16,0 7-8-16,-2 1-4 0,-1 5-6 16,-4 1 3-16,-8 4-2 0,-2 4-5 0,-4-3-1 15,-4 5 8-15,-4 0-9 0,-4-2 4 0,-2-1 1 16,0-3-1-16,1 1-11 0,0-5 0 0,3-4 5 16,10-13-1-16,-11 17-29 0,11-17-63 15,0 0-95-15,0 0-96 0,6-13-83 0,3 0-378 16,4-5 211-16,4-3 119 0</inkml:trace>
  <inkml:trace contextRef="#ctx0" brushRef="#br0" timeOffset="27559.11">10911 5453 829 0,'-15'-7'406'0,"15"7"-75"16,-17 11-66-16,17-11-49 0,-19 16-31 0,10-7-32 15,3 4-15-15,2 1 0 0,4 1-63 0,0 2 2 16,4-2-32-16,0-1 0 0,5 1-1 15,4 2-15-15,1-8-9 0,1 3-4 0,2-2 2 0,2-5-6 16,-19-5-24-16,38 4-15 0,-38-4-9 16,37-7-15-16,-23-1 9 0,-2-3 71 0,0-1-65 15,-2-3 1-15,-4-2 7 0,-6-1 1 0,0 2-7 16,-6-2 18-16,-2-1-9 0,-6 4 19 16,2 2 15-16,0-1-13 0,-8 3 1 0,3 3 12 15,-3 4-9-15,20 4-1 0,-34-4 6 0,34 4-5 16,-30 6 4-16,30-6-2 0,-19 14-3 15,19-14 0-15,-4 19 1 0,4-19-5 0,10 17-50 16,-10-17-9-16,32 13-41 0,-11-9-55 0,3 0-36 16,1-4-37-16,5-4-325 0,-1-2 171 0,0-3 292 15</inkml:trace>
  <inkml:trace contextRef="#ctx0" brushRef="#br0" timeOffset="27860.7">11249 5274 873 0,'-8'-19'317'0,"-2"4"-37"0,-5 0-17 15,2 1-54-15,0 1-10 0,1 3-26 0,12 10-11 16,-22-13-19-16,22 13-40 0,-16-5-20 0,16 5-27 16,-16 7 4-16,16-7-23 0,-10 19-4 0,8-6-52 15,0 3 47-15,2-1-6 0,0 2-2 16,2 0-5-16,2-2 7 0,4 0-12 0,4-1 2 16,2-3-5-16,1-1 3 0,6-2-4 0,0-3 3 15,5-1-12-15,2-4 4 0,-1 0 9 0,0-4-2 16,0 2-13-16,-1 1 10 0,-5-3-10 15,-21 4 5-15,32-2-8 0,-32 2 3 0,0 0-16 0,0 0 4 16,8 7 9-16,-20 3-6 0,-9 1 1 16,-5 3 10-16,-6 3-25 0,-1-2 21 0,-11 4 2 15,7-3-2-15,3-3 3 0,0 0 4 0,5-3-1 16,6-3 2-16,2-1-7 0,21-6-7 16,-28 6-32-16,28-6-131 0,-8-12-49 0,16-3-75 15,4-4-346-15,8-4 172 0,9-11 212 0</inkml:trace>
  <inkml:trace contextRef="#ctx0" brushRef="#br0" timeOffset="28060.3">11400 5027 1045 0,'-11'-20'540'0,"0"5"-98"16,3 2-42-16,-2 3-28 0,10 10-47 0,-16-19-62 16,16 19-55-16,-8-11-41 0,8 11-26 0,0 0-25 15,0 0-30-15,22 13-15 0,-4-2-17 16,2 3-5-16,5 1-11 0,1 6-4 0,3 0-10 15,9 4 1-15,0 5-35 0,-2-1-75 0,-2 1-100 16,-3-1-128-16,-3-6-60 0,-2-4-44 0,-3 2-482 16,-3-4 284-16,-4-1-31 0</inkml:trace>
  <inkml:trace contextRef="#ctx0" brushRef="#br0" timeOffset="28202.63">11597 5261 909 0,'-23'-19'309'0,"1"2"-42"0,6-2-44 15,2-2-62-15,6 0-31 0,4-2-25 0,8-2-27 16,9 0-11-16,8 0-21 0,9-7-66 0,8 3-121 16,1 1-49-16,6-1-379 0,-5 2 169 0,3 2 282 15</inkml:trace>
  <inkml:trace contextRef="#ctx0" brushRef="#br0" timeOffset="28675.71">11920 4832 644 0,'-12'7'395'16,"12"-7"-72"-16,-25 4-26 0,25-4-60 0,-22 6-30 15,22-6-33-15,0 0-30 0,-18 4-35 0,18-4-20 16,0 0-25-16,0 0-7 0,0 0-3 16,16 9-23-16,-16-9 2 0,26 0-33 0,-26 0 28 15,38-7-11-15,-17 1-13 0,-1 0 38 0,2-1-110 16,-5-3-11-16,4 1 4 0,-6-1 16 16,-5 1 18-16,-3-3-3 0,-7 12 10 0,9-23 8 15,-9 23 8-15,-9-25 12 0,0 12 6 0,-1 4 31 16,-3-3 29-16,-2 1 11 0,-2 1 1 0,1 1 42 15,0-1-52-15,16 10 6 0,-31-9-6 0,31 9-6 16,-23-10-15-16,23 10-9 0,0 0-6 0,0 0-8 16,0 0 3-16,0 0-17 0,0 0 5 15,0 0 0-15,14 11-4 0,4-5-1 0,0-2 2 16,6 0 11-16,-1-4-12 0,3 1-37 0,-1-2-9 16,0-1-27-16,-3-4-17 0,3 0-5 15,-4-1 11-15,-2-3 18 0,-4-3 8 0,-4-3 9 16,-7-1 10-16,0-3 18 0,-10-1 7 15,0-4 41-15,-8 2 28 0,2-4 11 0,-7 2 41 16,0 1 29-16,-4-1-31 0,1 2-2 0,-3-2 17 16,2 4 9-16,-1 4-14 0,3 0-7 0,-1 2-13 15,6 5-14-15,4 1-23 0,12 9-8 0,-22-12-17 16,22 12-5-16,0 0-5 0,-4 12-7 16,8 1-4-16,7 4 4 0,4 4-5 0,1 2-5 15,6 1 7-15,7 9-9 0,5 0 2 0,2 1-6 16,0 0 1-16,7 0 1 0,-7 1 3 15,4 1-1-15,-3 0 0 0,4-1-2 0,-5 1-3 16,2-2-30-16,-6 0-79 0,-3-3-94 0,1 1-111 16,-8-7-92-16,-4-4-582 0,-3-3 302 0,0 0-143 15</inkml:trace>
  <inkml:trace contextRef="#ctx0" brushRef="#br0" timeOffset="28849.46">12384 4935 757 0,'-30'-17'515'16,"7"-5"-110"-16,4 4-82 0,6-5-27 16,5 0-69-16,6-2-40 0,8-2-36 0,5 0-35 0,8 3-49 15,10-10-7-15,7 3-117 0,3 2-114 0,1 3-106 16,0-1-485-16,-4-2 220 0,-9 10 104 16</inkml:trace>
  <inkml:trace contextRef="#ctx0" brushRef="#br0" timeOffset="29485.22">12695 4441 727 0,'0'0'441'0,"0"0"-69"0,-14-11-40 0,14 11-32 16,0 0-56-16,0 0-52 0,0 0-27 15,-16-10-33-15,16 10-30 0,0 0-61 0,0 0 32 16,0 0-25-16,20 5 3 0,-20-5-17 0,0 0 2 16,29 5-13-16,-29-5-13 0,26 1 2 0,-26-1 5 15,26-1-14-15,-26 1 10 0,22-8-10 0,-22 8 7 16,22-15-12-16,-22 15 8 0,12-19-6 15,-12 19-4-15,2-27 4 0,-2 27-1 0,-2-27 3 16,-4 14 1-16,0 1-13 0,-3-1 14 0,-2 2-1 16,1-1 5-16,-2 3 2 0,-2 1-5 15,2 0 3-15,12 8 1 0,-28-7-14 0,28 7 12 16,-33-2 32-16,33 2-48 0,-22 9 1 0,22-9 11 16,-16 16-7-16,7-7 1 0,5 4 4 15,1 1-2-15,3 3 0 0,5-2 5 0,3 2 1 16,5 2-7-16,-1-2-54 0,10-1 68 0,-1-3 0 15,4 1 1-15,3-5-4 0,1 0-17 0,1 0 13 16,0-8-19-16,-1 1-26 0,1-2-14 16,-3-3 11-16,-1-3-14 0,-2-6 9 0,-6 3 16 0,-3-5 6 15,-2-3-25-15,-5 2 34 16,-3-6 0-16,-5 2 15 0,-5-2-2 0,-3 0 14 16,-3 0 25-16,-2 0 8 0,-1 0 21 0,-6 0 0 0,6 2 0 15,-3 2 24-15,2 0-10 0,4 1-4 16,1 3-5-16,0 2-3 0,10 11-13 0,-10-18-12 15,10 18-7-15,3-13-8 0,-3 13-1 0,17-6-3 16,-17 6-11-16,23 4 7 0,-23-4-13 16,32 9 7-16,-20-3-11 0,6 2-9 0,-6 0-6 15,1 1-7-15,-2 0-12 0,-11-9-4 0,19 16 7 16,-19-16-3-16,8 9 0 0,-8-9 19 0,0 0 3 16,0 0 1-16,0 0-8 0,0 0 6 15,-15-11-4-15,5 0 17 0,1-5-1 0,3 1 4 16,-1-4 4-16,1 0 5 0,2-2-2 0,0 0-1 15,4 0 1-15,-2 0 1 0,4 0-3 16,2 2 7-16,2 0-12 0,0 3 4 0,1 3-1 16,-7 13 3-16,23-15-2 0,-10 7-1 0,-13 8-7 15,34-4 1-15,-34 4-21 0,36 10-40 16,-19-2-48-16,4-1-49 0,0 1-22 0,-4-1-15 0,6 3-23 16,-4 0-24-16,7-3-11 0,-6-1-19 15,6-4-336-15,-4-4 173 0,-1-4 248 0</inkml:trace>
  <inkml:trace contextRef="#ctx0" brushRef="#br0" timeOffset="29869.53">13400 3758 850 0,'-21'-21'316'15,"2"4"-40"-15,-6 0-24 0,3 2-40 0,-4 3-31 16,6 3-39-16,-2 1-25 0,6 2-8 0,16 6-30 16,-28-4-18-16,28 4 14 0,-17 10-33 15,17-10-10-15,-4 17-7 0,4-17-9 0,8 25-1 16,0-10-9-16,8 0 11 0,-2 3-4 0,3-3-2 15,5 2-14-15,-2-3-5 0,2-3-33 16,-1 0-24-16,3-1-5 0,-6-2-2 0,4-3 4 16,-22-5 16-16,29 4 6 0,-29-4 18 0,19-6-14 15,-19 6 25-15,7-13 0 0,-7 13 21 16,-11-19 5-16,3 9 30 0,-3-3 25 0,-2 1 31 16,-1 1 12-16,-2-2 25 0,2 1-19 0,1 5 9 15,-2-5-7-15,15 12-4 0,-21-13-17 0,21 13-21 16,-14-10-13-16,14 10-14 0,0 0-3 15,0 0-15-15,0 0-6 0,20 20 7 0,-5-9-7 16,7 6-7-16,0 0 2 0,6 6-8 0,8 6 9 16,3-1-4-16,-3 7-6 0,-1-3 0 0,1 4 3 15,-2 1-2-15,-4 1-1 0,-3 0-1 0,-1 0-7 16,-10-9-15-16,0 3-34 0,-2-4-27 16,-5 1-51-16,-1-4-49 0,0-4-37 0,-3-6-65 15,-5-15-75-15,0 14-369 0,0-14 200 0,-19-12 140 16</inkml:trace>
  <inkml:trace contextRef="#ctx0" brushRef="#br0" timeOffset="30424.38">13563 3812 841 0,'-6'13'268'15,"6"-13"-84"-15,0 0 16 0,-3 15-37 0,3-15-58 16,0 0-4-16,5 12-16 0,-5-12-20 0,0 0-13 16,19-4-8-16,-19 4-8 0,18-16-7 0,-4 3-1 15,-4 0-9-15,1-4 3 0,-1-4-10 16,-1-2-8-16,-1-6-2 0,-1 1 5 0,-3-7-13 16,-4-1 13-16,0-4-23 0,-4-2 13 15,-5-11-6-15,-3 3 12 0,-1-1-17 0,-2 5 20 16,-7 2 25-16,8 10 12 0,-3 3-1 0,-2 3 32 15,2 1 7-15,-2 6 22 0,4 2 4 0,-1 2-4 16,0 3-22-16,6-1-11 0,10 15-23 0,-17-10-14 16,17 10-7-16,0 0 8 0,-6 14-8 0,10-3-9 15,6 5-3-15,3 5-9 0,2-1 10 16,6 7-2-16,1-6-6 0,7 15 1 16,1 3-8-16,-3 2 10 0,3-8-7 0,2 0 3 0,0-5 7 15,-6-5-8-15,4-2 3 0,0-6 24 0,1 0-43 16,1-3 5-16,1-7-9 0,-7-2-12 15,4-6 0-15,-2-2 6 0,-5-5-3 0,-1-1-3 16,-4-6 19-16,-7-3-8 0,-2-2 16 16,-7-1-6-16,-4-4 1 0,-5 2-1 0,-4-1 2 15,-1-1 24-15,-8 2 12 0,4 2 18 0,-5 1 34 16,1 2-22-16,4 3 19 0,-2 0-9 0,6 4-10 16,2 1-5-16,10 12-12 0,-13-13-10 15,13 13-5-15,0 0-4 0,27 0-5 0,-1 4 1 16,1 2-13-16,5 5 7 0,4-1-11 0,0 3 8 15,-5 2-4-15,1 0-16 0,0 0-79 16,-5 4-108-16,-1-3-106 0,-7 1-89 0,-4-2-462 0,-15-15 263 16,10 15 20-16</inkml:trace>
  <inkml:trace contextRef="#ctx0" brushRef="#br0" timeOffset="30785.02">13870 2917 701 0,'0'0'252'0,"-30"0"-53"0,30 0-32 16,-14 8-33-16,14-8-21 0,0 0-23 0,-2 19-29 15,2-19-4-15,10 9-51 0,-10-9 41 0,19 8-23 16,-19-8 39-16,28 4-62 0,-28-4 19 0,30-4-4 15,-30 4 1-15,31-9-10 0,-31 9 4 0,23-14-4 16,-14 3-4-16,-9 11 5 0,8-23-8 16,-8 23 5-16,-4-21 1 0,-4 9 1 0,-7 3 9 15,0 2-4-15,0-1 9 0,-4 2-3 0,19 6-6 16,-38-6-1-16,38 6 3 0,-36 4-14 0,21 2 4 16,15-6-3-16,-19 17 2 0,19-17 13 0,-6 23-11 15,10-10 2-15,4 2-9 0,7 3-32 16,4-5-54-16,4 2-45 0,5-1-62 0,0-5-315 15,1 1 162-15,3-3 96 0</inkml:trace>
  <inkml:trace contextRef="#ctx0" brushRef="#br0" timeOffset="31428.2">14236 2841 565 0,'-8'-19'373'0,"-3"0"-63"0,0 4-38 0,3 1-13 16,2 1-62-16,6 13-15 0,-11-15-51 0,11 15-38 15,-9-12 6-15,9 12-15 0,0 0-22 0,0 0-14 16,-6 15-16-16,6-15 5 0,0 24-8 16,0-9-11-16,2 2 7 0,2 0-12 0,1 0 22 15,4 0-23-15,-3-2-4 0,4 1 3 0,3-3-2 16,2-1 0-16,0-1-11 0,4-3 3 16,2-1 6-16,-3-3 1 0,6-2-9 0,-24-2 1 15,38 8 0-15,-38-8 10 0,32 0-5 0,-32 0-6 16,0 0 5-16,29 1-30 0,-29-1 21 15,0 0 18-15,0 0-3 0,0 0 54 0,0 0-73 16,0 0 3-16,0 0-8 0,0 0 13 0,-6 14 5 16,6-14-14-16,-25 15 6 0,10-5-26 0,0-3-10 15,-2 1-17-15,2-2-14 0,15-6-67 0,-30 9 61 16,30-9-18-16,-26 2 2 16,26-2 5-16,-24-8-10 0,24 8-19 0,-13-17 23 0,9 4-5 15,2-4 20-15,2-2-2 0,2-4-5 0,2 0 9 16,1-4-18-16,1 0 10 0,0 1 5 15,1-3 28-15,-1 1 0 0,-1-1 21 0,-1 0 14 0,-2 2 40 16,0 1-6-16,-2 0 63 0,0 5 32 16,-2-1 8-16,-2 1 56 0,-1 4 18 0,-1 0-7 15,-1 4 23-15,1-1-12 0,2 1 4 0,4 13-30 16,-11-14-10-16,11 14-55 0,0 0-21 0,-6-12-18 16,6 12-9-16,0 0 3 0,0 0 3 15,17 16-17-15,-17-16 1 0,28 20-14 0,-12-7 0 0,6 2-10 16,-4 3 6-16,8 0-14 0,-5 3 3 15,5 1-2-15,-6 2 4 0,6-1-11 0,-5 3 28 16,3-1-29-16,-4-2-9 0,2 0 6 16,-1-2-3-16,-2 0 4 0,-2-2-3 0,-1-3 3 0,2-3-76 15,-3-1 85-15,-3-5 0 0,-12-7-6 0,28 2-3 16,-28-2 7-16,26-12-28 0,-14 1 25 16,-4-2-6-16,1-5-1 0,0-3-4 0,-3 2-2 15,0-3 7-15,1-1-20 0,-3 2 22 0,0-4-8 16,0 2-2-16,0 2-5 0,2 0 6 0,4 2-22 15,-4 0 33-15,0 6-6 0,2 3-3 16,-8 10-28-16,15-17-52 0,-15 17-55 0,0 0-64 16,28 2-73-16,-28-2-116 0,14 13-414 0,-14-13 238 15,9 18 67-15</inkml:trace>
  <inkml:trace contextRef="#ctx0" brushRef="#br0" timeOffset="31827.65">13317 5198 890 0,'-10'-21'482'0,"-4"0"-22"0,0 0-62 16,2 2-14-16,-3 0-29 0,4 4-72 0,-1-1-29 16,3 5-33-16,1 1-33 0,8 10-39 15,-16-15-28-15,16 15-28 0,0 0-17 0,0 0-13 16,0 0-10-16,10 23-24 0,4-8 15 0,3 4-7 15,5-2 1-15,2 6-17 0,12 6 1 16,3 0-4-16,-3-1 2 0,0 5-14 0,-1-3 5 16,-3 10-22-16,-6-15-119 0,-5 2-154 0,0-3-147 15,-4 0-95-15,-9-4-456 0,-2-3 305 0,-6 1-141 16</inkml:trace>
  <inkml:trace contextRef="#ctx0" brushRef="#br0" timeOffset="32647.32">13328 5356 1008 0,'-15'-11'418'0,"3"3"-87"0,4-4-80 0,8 12-71 15,-6-22-11-15,16 7-35 0,4-5-35 0,5 4-10 16,7-6-20-16,4 3-7 0,8-6-21 16,3 3 1-16,-3-3-8 0,-5 8-10 0,-4-2-14 15,-4 3 0-15,-1 1-2 0,-7 4-6 0,-2-2 8 16,-3 3-1-16,-12 10 23 0,11-23 21 15,-11 23 19-15,0-15-6 0,0 15 11 0,-6-14-3 16,6 14-5-16,-15-11 2 0,15 11-2 0,-19-6-4 16,19 6-9-16,0 0-7 0,-19-6-6 15,19 6-8-15,0 0 1 0,0 0-6 0,0 0-10 16,0 0 3-16,0 0-5 0,0 0 4 0,0 0-7 16,8-13 0-16,-8 13-4 0,23-8-6 0,-23 8 3 15,32-11 0-15,-14 3-7 0,2 1 12 0,-1-1-13 16,0-4 4-16,0 1-7 0,-1 0 6 0,-4-1-4 15,-4-1-2-15,2 2 6 0,-6 1-9 16,-6 10 5-16,4-21 14 0,-4 21-15 16,-8-17-4-16,8 17 3 0,-22-12-2 0,22 12 2 0,-30-5 2 15,30 5-2-15,-39 2 0 0,39-2 0 16,-36 9 3-16,14-1-2 0,8-1 2 0,-3 1-5 16,4 5 3-16,2 1 2 0,1 1-4 0,2 2 12 15,0 2-8-15,4 1 4 0,2 0 5 16,4-1-10-16,2 3 4 0,4-2 0 0,2-6 2 15,2 4-5-15,3-4 1 0,4-1-3 0,0-5-40 16,7-2 50-16,-1-4-4 0,5-4-24 0,2-4-21 16,-3-5-17-16,5-3-14 0,0-3-8 0,2-8-10 15,-11 5 31-15,3-4 9 0,-6 0 11 16,-2-1-2-16,-5 2 20 0,-4-4 2 0,-1 4 0 16,-8-1 1-16,0 1 8 0,-6 2 11 0,0 1 12 15,-7 4 27-15,3 0 2 0,-3 1 9 16,-1 0-10-16,-4 3 5 0,4 3-11 0,2 1 6 15,10 8-17-15,-17-13-7 0,17 13-7 0,0 0-2 16,0 0 1-16,-22 6 1 0,22-6 0 0,-8 19-6 16,4-6-4-16,0 2 8 0,2 4-8 15,0-2-12-15,-1 4 17 0,3-2 6 0,3-3-7 16,-1 3-2-16,4-4 1 0,2-2-12 16,0-1-1-16,-8-12 3 0,26 9-5 0,-26-9-5 15,33-2 0-15,-9-3-16 0,-3-6-8 0,1 1 16 16,-6-4 3-16,4-1 2 0,-8-2 1 0,-2 2-6 15,-1-1 15-15,-6-1-2 0,-1 0 12 0,-7 2-2 16,-4-1 2-16,-1 5 9 0,-4-2-6 0,-6 1 22 16,3 3 5-16,-4-1 0 0,4 4 8 15,-3 1-4-15,2-1-4 0,18 6 5 0,-27-6-17 16,27 6-3-16,0 0-6 0,0 0-4 0,0 0 4 16,-20 6-1-16,20-6-2 0,20 10 3 15,-5-3-9-15,1 3 6 0,8-2-2 0,-5 1-32 16,4-3-74-16,-2 5-103 0,3-3-107 0,-6-1-100 15,-18-7-414-15,28 10 250 0,-28-10 43 0</inkml:trace>
  <inkml:trace contextRef="#ctx0" brushRef="#br0" timeOffset="33241.57">14255 4479 884 0,'-8'-15'351'0,"-1"1"-20"0,-1 1-51 0,-6 1-30 16,8 3-62-16,8 9 22 0,-18-15-34 0,18 15-30 15,-18-12-25-15,18 12-36 0,0 0-19 0,-23-1-9 16,23 1-13-16,-23 13-8 0,12 0-1 0,1 8 9 16,-3-6 3-16,4 2-23 0,3 1 7 0,0 1 0 15,6 0 29-15,0-2-35 0,6 0 15 16,7-1-6-16,4-3 1 0,-1 0-4 0,10-5-1 15,-1-1-14-15,5-5 3 0,2-2-4 0,-2-2-2 16,3 2-9-16,-1-9 15 0,-6-1-22 16,-1-1 10-16,-6-2-6 0,-4-5 2 0,-5 1-1 15,-3-2-4-15,-7-4-8 0,-7-1 12 0,-3-3-2 16,-7 0 0-16,-4-1-9 0,-9-7 6 16,-3 1 8-16,-1 3 13 0,-1 1 23 0,1 3 19 15,7 6 8-15,2 0 13 0,0 6-1 0,3-2 0 16,1 2-1-16,6 5-1 0,3 1-15 15,12 9-11-15,-19-14-17 0,19 14 4 0,0 0-16 16,0 0 1-16,19 12-9 0,-5-1 0 0,6 2-14 16,2 2 13-16,6 3 1 0,-3 1-4 0,5 2-6 15,0 0 2-15,-3 0-6 0,3 0 6 0,-2 0-4 16,-3-2 2-16,0 0-1 0,-4-4 0 0,3 0-4 16,-8-3 9-16,0-1-12 0,-2-3 9 15,-14-8-7-15,21 8 2 0,-21-8 1 0,22-6-1 16,-22 6-4-16,8-18 6 0,-4 3-6 0,0-2 5 15,-2 2-5-15,-2-4 4 0,2-2-4 16,1 4 4-16,-3 0-7 0,2-2 6 0,-4 3 1 16,2 1-2-16,0 15 3 0,0-27 3 0,0 27-5 15,2-19 3-15,-2 19-4 0,5-13 2 16,-5 13-15-16,0 0 19 0,22-6-30 0,-22 6-63 16,26 0-105-16,-26 0-84 0,25 6-75 0,-25-6-55 15,26 4-34-15,-26-4-430 0,0 0 273 0,27-4 3 16</inkml:trace>
  <inkml:trace contextRef="#ctx0" brushRef="#br0" timeOffset="33777.78">14660 4132 820 0,'0'0'311'0,"0"0"-66"16,0 0-6-16,6-17-51 0,-6 17-32 0,8-10-54 16,-8 10 8-16,11-11-20 0,-11 11-19 0,14-16-20 15,-14 16-8-15,20-15-1 0,-14 4-19 16,-6 11-1-16,10-21-10 0,-10 21 6 0,5-25-12 15,-5 25 5-15,-2-26 29 0,-3 10 20 0,-3 1-1 16,-2 1 4-16,-4-1 16 0,-2 2 0 16,-1 1-9-16,-4 1-7 0,2 0 11 0,-7 3-6 15,8-1-10-15,-4 3 3 0,3 0-9 0,2 0-10 16,17 6-18-16,-25-6 23 0,25 6-20 16,0 0-13-16,-24 6-9 0,24-6 10 0,-2 18-5 0,2-18 3 15,9 24-9-15,2-9 2 0,-1 3 1 0,2-1-7 16,6 2 9-16,-2-2 2 0,4 2-12 15,1-2 2-15,-3 1 4 0,4 0-10 0,-3-4-10 16,0-1 2-16,-4-5-17 0,1 0-6 0,-16-8-5 16,30 5-26-16,-30-5-15 0,28-9 5 15,-15-3 16-15,-3-1-1 0,1-2 7 0,0-5 14 16,-3-1 17-16,-2-3-4 0,0-1 10 16,-2-2 3-16,1 0 6 0,-3 1-2 0,-2 1 3 0,0 0-1 15,0 0 7-15,0 3 3 0,0 2 9 16,0 1 18-16,3 2-4 0,-1 4 1 0,-2 13-27 15,10-23 16-15,-10 23-6 0,17-17-8 16,-17 17 9-16,30-9 15 0,-30 9-23 0,38-4-6 16,-38 4 3-16,40 4-1 0,-40-4 11 0,35 7-5 15,-35-7-1-15,30 8 12 0,-30-8-18 0,22 9 4 16,-22-9-4-16,0 0 0 0,0 0 7 0,-13 12-6 16,13-12 7-16,-29-4 53 0,7-2-73 15,3-5 7-15,-2-3 1 0,2-1 12 0,-1-6-16 16,6-2 8-16,2-1-9 0,-1-5 8 0,4-2 5 15,5 1-50-15,4-5-141 0,2 1-146 0,4 0-385 16,3-1 200-16,2 3 140 0</inkml:trace>
  <inkml:trace contextRef="#ctx0" brushRef="#br0" timeOffset="34175.43">15174 3342 536 0,'0'0'393'16,"-7"12"-73"-16,7-12-14 0,0 0-60 16,0 0-32-16,0 0-47 0,-18-8-35 0,18 8-24 15,0 0 7-15,0 0-47 0,0 0 0 0,0 0-26 16,0 0 12-16,-16 14-33 0,16-14 4 15,-6 13-10-15,6-13-9 0,-2 19 5 0,2-19 9 16,-2 17-15-16,2-17 7 0,2 15-6 0,-2-15 8 16,6 10-11-16,-6-10 3 0,0 0-8 0,28 4 7 15,-28-4-12-15,21-8 15 0,-21 8-21 0,28-15 27 16,-18 6-20-16,0-3 12 0,-2 2-15 16,-2-1 44-16,-6 11-49 0,2-23 11 0,-2 23-3 15,-2-19 27-15,2 19 6 0,-26-11 8 0,12 5-8 16,14 6 5-16,-35-6-14 0,35 6 9 15,-36 2-18-15,36-2 0 0,-24 6-20 0,24-6-72 16,-18 9-131-16,18-9-122 0,0 0-385 0,0 0 199 16,6 14 140-16</inkml:trace>
  <inkml:trace contextRef="#ctx0" brushRef="#br0" timeOffset="44026.52">4212 8785 829 0,'-11'-23'333'16,"0"4"-48"-16,1-2-6 0,-1 0-24 0,1 0-29 0,-1 2-15 16,-2 0-15-16,3 2-19 0,2 2-14 15,-4 1-42-15,2 3-27 0,2 1-13 0,8 10-14 16,-15-13-16-16,15 13-13 0,0 0 2 0,-21 9-12 15,10 6-11-15,-1 6 0 0,-4 8 2 16,-2 13-16-16,-6 6 2 0,-1 7 14 0,-3 4-7 16,-3 4-8-16,1 2 1 0,-2 0 0 15,4-2-6-15,3-1 6 0,4-1-4 0,6-3 5 16,5-1-6-16,8-15 3 0,2 0 0 0,8-4 1 16,5-2-18-16,4-5 26 0,8 5-6 0,1-13 2 15,1 0-2-15,3-6 3 0,2-4-9 0,2-1 0 16,-1-3 8-16,1-5-61 0,0 2-104 15,-2-6-108-15,-1-4-110 0,-5-4-450 0,0-5 250 16,-6-6 46-16</inkml:trace>
  <inkml:trace contextRef="#ctx0" brushRef="#br0" timeOffset="45310.7">4664 8949 472 0,'0'0'250'15,"3"-16"-50"-15,-3 16-31 0,0 0-7 0,-5-15-7 16,5 15-23-16,0 0-13 0,-6-11-24 0,6 11-10 16,0 0-5-16,-8-11 8 0,8 11 3 15,0 0 4-15,0 0 3 0,0 0-1 16,-14-8-8-16,14 8-3 0,0 0-25 0,0 0-1 0,0 0-14 15,-14 11-5-15,14-11 10 0,-14 23 22 0,3-6-15 16,0 4-16-16,-4 0-1 0,-1 8-11 16,-6 9-5-16,1 2 5 0,-4 2-29 0,2 2 30 15,-3 1 6-15,2 1-1 0,2 2-17 16,-2-4 6-16,5 0 1 0,5-17-1 0,0 7-7 16,4-2 3-16,4-3-4 0,4-1-4 0,2-5-3 15,2-2 2-15,4-2 5 0,4-4-3 0,0-1 3 16,4-4 5-16,0-5-7 0,-14-5-1 15,39 4 9-15,-18-8-12 0,2-1-4 0,1-5 1 16,-3 0-6-16,2-3-2 0,-2 0 4 0,1-2-2 16,-4-3 8-16,-1 3-8 0,3-2-2 0,-14 0 0 15,8-1 44-15,0 1-47 0,-4 0-4 0,0 0 6 16,1 2-7-16,-5-2 6 0,3 0-6 16,-1-1 8-16,1 1-2 0,1 0-4 0,-2 0-3 15,4 1 6-15,-2 0-70 0,0 0 90 0,1 3-2 16,0 1 1-16,-3 3-7 0,-8 9-5 0,13-16 0 15,-13 16-6-15,0 0 6 0,10-13-2 16,-10 13-2-16,0 0 7 0,0 0-2 0,0 0-10 16,0 0-2-16,9 17 16 0,-9-17-12 15,2 17 11-15,-2-17-15 0,5 20 11 0,-5-20-8 16,8 23 4-16,-4-10-8 0,0 0 14 0,0 3-5 16,2-3-2-16,-4 2 1 0,3 2-1 15,-2-1-1-15,1-1 7 0,-2 2-12 0,0-2 13 0,2 0-1 16,-2-1-4-16,0-1 0 0,0 1-12 0,-2-14-18 15,4 26-65-15,-4-26-60 0,3 17-60 16,-3-17-55-16,0 0-56 0,-3 15-66 0,3-15-219 16,0 0 174-16,-30-5 242 0</inkml:trace>
  <inkml:trace contextRef="#ctx0" brushRef="#br0" timeOffset="45890.43">4967 9271 693 0,'0'0'249'0,"9"-10"-69"16,-9 10-3-16,0 0-60 0,0 0-8 15,0 0 3-15,0 0-27 0,21 3-18 0,-21-3-10 16,11 15-1-16,-11-15-20 0,10 19-1 0,-4-8-7 16,-6-11-5-16,8 23-21 0,-8-23 10 0,10 25-2 15,-10-25 8-15,4 21-14 0,-4-21 5 16,4 19-8-16,-4-19 9 0,10 13-4 0,-10-13 2 15,0 0 20-15,0 0 26 0,0 0-14 0,0 0 9 16,0 0-17-16,0 0-7 0,0-19 0 0,2 6-3 16,3-2-17-16,-1-2 13 0,0-3-7 15,5 1 47-15,-3 0-66 0,5 2 8 0,-3 0-10 16,0 2 16-16,1 0-7 0,0 3 6 0,-9 12-11 16,12-17 6-16,-12 17 0 0,10-12 0 15,-10 12-3-15,0 0-22 0,0 0 25 0,22-4 7 16,-22 4-3-16,0 0-4 0,17 14 5 0,-17-14-5 15,10 15 0-15,-10-15 8 0,11 21-13 0,-6-10 9 16,1 1-12-16,-2 1-2 0,0-1 6 16,-4-12 13-16,10 21-19 0,-10-21 16 0,14 19-7 15,-14-19 15-15,16 11-18 0,-16-11 3 0,24 2 1 16,-24-2-3-16,25-9 1 0,-13 1 4 0,4-1 3 16,-4-3 57-16,1 1-75 0,-2-3 6 15,-1 1 1-15,-3-2 1 0,-1 1 3 0,-2 1-6 16,-4 13 1-16,-2-21 7 0,2 21-11 15,-4-21 9-15,4 21-1 0,-17-17 3 0,17 17-3 16,-20-11-1-16,20 11-766 0,-24-4 1544 0,24 4-755 16,-26 1-16-16,26-1-1 0,-23 8-11 0,10 0 12 15,0 1-6-15,5 3 2 0,-2 3-1 16,2-2-1-16,4 2-2 0,-2 3 6 16,4-1 2-16,2 2-8 0,2 0 5 0,2 0 2 0,2-2 6 15,4 1-3-15,2-3-11 0,7 0-17 0,0-5-45 16,4-3-44-16,3-3-62 0,1-4-43 0,1-4-331 15,-2-3 172-15,-2-3 299 0</inkml:trace>
  <inkml:trace contextRef="#ctx0" brushRef="#br0" timeOffset="46639.63">5609 9132 671 0,'0'0'234'0,"0"0"-57"15,0 0-37-15,0 0 7 0,0 0-64 0,0 0-6 0,0 0-14 16,10 11-8-16,-10-11-16 0,13 10-10 16,-13-10-11-16,14 5 4 0,-14-5-10 0,0 0 1 15,0 0 18-15,30 0-29 0,-30 0 1 0,13-7 4 16,-13 7-7-16,11-15 8 0,-11 15-8 16,6-15 8-16,-6 15-2 0,0-20 8 0,0 20 6 15,-6-19 10-15,6 19-5 0,-13-17 21 0,13 17-9 16,-17-15 2-16,17 15 6 0,-20-10-1 0,20 10-4 15,-22-4 4-15,22 4 4 0,-26 6-11 16,13 2 3-16,-1 2-35 0,1-1 32 0,2 4-6 16,-1 2-1-16,2 3 5 0,-2 1 17 0,6 0-20 15,-2 2-1-15,4-4-2 0,4 6-2 16,0-2-6-16,2 0-3 0,4 0-10 0,0-4 12 16,5 0-12-16,2-3 8 0,3-3-7 0,2 0 0 15,5-7-5-15,-2 0 1 0,4-6-1 16,1-4 82-16,1-1-105 0,1-5-29 0,2-3-44 15,-5-4-12-15,0-2-16 0,-2-2 3 0,-3-3 0 16,-4-1 20-16,-2 0 15 0,-8-4 20 0,-2 1 15 16,-6-3 11-16,-2 1 12 0,-5 2 0 0,-2 1 21 15,-3 1 11-15,-4 1 42 0,2 4 0 0,-3 2 19 16,1-2 34-16,0 4 4 0,0 2 21 16,2 4 12-16,3-1 8 0,0 3 2 0,13 11-17 15,-17-15-35-15,17 15-17 0,-8-10-21 0,8 10-11 16,0 0-13-16,0 0-4 0,19 13-4 15,-8-3 3-15,4 5-12 0,1 0-15 0,0 4 1 16,0 4 0-16,1 0-7 0,0 4 6 0,2-1 9 16,-4 3 1-16,0-2-7 0,1 1 0 15,-2 1-4-15,0-1 1 0,1-1-3 0,-5-2 3 16,1-4-1-16,0 0-16 0,-1-4 10 0,-2-1 8 16,0-3 3-16,-8-13-4 0,12 19-10 0,-12-19 6 15,8 15 5-15,-8-15-4 0,0 0 8 16,0 0-8-16,0 0-4 0,0 0 6 0,6-13 3 15,-6 13-5-15,-4-19 3 0,4 19-4 0,0-25 3 16,2 10-5-16,0 1 5 0,1-1-3 0,1 0-4 16,0-1 12-16,3 1-12 0,-1 2 9 15,0-1-1-15,1 3-5 0,1 2 5 0,-8 9-2 16,15-17-5-16,-15 17-4 0,17-10 9 0,-17 10-2 16,0 0 5-16,28-2-8 0,-28 2 1 15,16 9-17-15,-16-9-32 0,13 14-41 0,-13-14-59 16,8 19-52-16,-8-19-63 0,9 21-58 0,-9-21-368 15,5 13 183-15,-5-13 170 0</inkml:trace>
  <inkml:trace contextRef="#ctx0" brushRef="#br0" timeOffset="47000.88">6080 8905 679 0,'0'0'251'0,"0"0"-68"16,0 0-40-16,-12 8-29 0,12-8-29 0,2 17-1 15,-2-17-20-15,4 23-14 0,0-10-12 0,3 0-11 16,-3 1-4-16,3-1-4 0,-1-1-6 0,2-3 2 16,-8-9-6-16,19 15-12 0,-19-15 10 0,20 8 4 15,-20-8-5-15,22-4-4 0,-22 4 5 16,20-15 3-16,-12 3-6 0,-2-1 0 0,3 0-6 15,-5-1 13-15,-4-3-9 0,2 2 4 16,-4 0-8-16,-2 0 15 0,0 1-10 0,-5 3 7 0,-1-1-5 16,-1 3 8-16,-2 1-6 0,13 8 0 15,-32-7-6-15,32 7 6 0,-31 0-5 0,31 0 9 16,-32 11-17-16,18-2 10 0,2 1-20 16,4 1-12-16,2 3-36 0,4 1-39 0,2-2-28 15,6 2-122-15,0-1-136 0,6-1 105 0,-2 2 83 16</inkml:trace>
  <inkml:trace contextRef="#ctx0" brushRef="#br0" timeOffset="47655.64">6379 8970 704 0,'6'-12'281'0,"-6"12"-61"16,9-19-37-16,-9 19-35 0,4-13-27 0,-4 13-36 0,0 0-16 15,0 0-30-15,0 0-2 0,26 2 0 16,-26-2-3-16,14 13-11 0,-3-3-8 0,-2 1-1 16,-1 1 0-16,0 3-5 0,-2 0 8 0,-1 0-15 15,-3 2-3-15,0-1 4 0,-4 1-1 16,0-2-1-16,-1 1 3 0,1-5 5 0,2-11-9 16,-6 21-5-16,6-21 15 0,-8 11-7 0,8-11-3 15,0 0-2-15,0 0-1 0,-4-11-1 16,6-3-1-16,4 1 2 0,2-6 7 0,-1 2 6 15,4-4-9-15,1 0-1 0,1 0 6 0,-3 2-4 16,4-2-1-16,-2 2-8 0,0 4 11 0,-5 0-3 16,2 3-1-16,-9 12-1 0,12-19-2 0,-12 19 0 15,11-10 5-15,-11 10-4 0,0 0 4 16,0 0-2-16,10 14-3 0,-10-14-1 0,7 19 4 16,-7-19-1-16,6 23 1 0,-6-23 1 0,7 25 1 15,-3-12-7-15,2-2 10 0,2-1-2 0,-2 1 6 16,-6-11-9-16,18 13-7 0,-18-13 7 15,21 6 11-15,-21-6-13 0,0 0 4 0,30-7-7 16,-30 7 3-16,18-14 4 0,-9 3 1 0,-2-3-3 16,-1 3-2-16,-2-4 2 0,-2 1-1 15,-2-1 0-15,0 0-2 0,0 0 7 0,-4 0 0 16,0-1 1-16,0 1 22 0,0 2 6 0,-1-1 13 16,0 1 2-16,5 13 10 0,-4-19-6 15,4 19 4-15,-6-14-5 0,6 14-16 0,0 0-4 16,0 0-9-16,0 0 0 0,0 0 11 0,10 10-28 15,0 1 10-15,-2 1-10 0,4 7 1 0,1 2 12 16,0 0-16-16,4 4-6 0,1-1 16 0,4 5 2 16,6 6-2-16,3-3-2 0,1 2-19 15,0-2 23-15,-1 1-5 0,-1 0-9 0,-8-9 3 16,-2 1-1-16,0 0-7 0,-4-2-18 0,-3-1 0 16,-5-1-21-16,-4-3-22 0,-1 1-4 0,-6-4 2 15,-5-3-14-15,-2-1 4 0,-7-1-16 0,-1-5-9 16,-2-3 3-16,20-2 2 0,-45-6-2 15,24-3-17-15,0-4-27 0,1-5-83 0,6-3-143 16,-1-1 100-16,4-5 73 0</inkml:trace>
  <inkml:trace contextRef="#ctx0" brushRef="#br0" timeOffset="47959.8">7147 8781 698 0,'0'0'333'0,"-21"-15"-31"15,21 15-15-15,-28-8-16 0,28 8-41 0,-36 4-19 16,36-4-27-16,-33 12-41 0,16-5-22 16,2 1-20-16,3 3-11 0,-2-1-5 0,6 1-18 15,2 0-8-15,6-11-9 0,-6 25-4 0,6-25-2 16,8 23-14-16,-8-23 6 0,22 19-18 16,-6-11 6-16,3-2 0 0,7-2-26 0,-1-3 17 15,2-1 1-15,1 0-10 0,-3 0-3 0,-25 0 10 16,47-1-15-16,-47 1 15 0,34 1-15 0,-34-1 5 15,0 0 0-15,26 0-9 0,-26 0-3 0,0 0 13 16,0 0-6-16,-16 14-17 0,16-14-22 0,-25 9-40 16,25-9-48-16,-32 8-49 0,12-4-71 15,20-4-52-15,-41 4-30 0,17-3-300 0,2-2 173 16,-2-3 226-16</inkml:trace>
  <inkml:trace contextRef="#ctx0" brushRef="#br0" timeOffset="48189.37">7175 8634 1029 0,'12'-13'420'15,"0"-1"-72"-15,-2 5-61 0,0 0-17 0,-10 9-36 16,24-12-39-16,-24 12-56 0,27 0 10 0,-27 0-39 16,34 9-21-16,-15 1-14 0,2 4-13 15,2 1-9-15,1 0-12 0,1 4-8 0,1 2 0 16,-1 2-5-16,0 2-1 0,-3 1-12 0,3 10-4 15,-10-3 2-15,-4 1-3 0,-5 2-25 0,-6 4-54 16,-8 1-90-16,-12 8-69 0,-5 1-7 16,-9-5-117-16,-10 0-61 0,-9-5-224 0,-7-3 173 15,-3-4 222-15</inkml:trace>
  <inkml:trace contextRef="#ctx0" brushRef="#br0" timeOffset="63653.6">22136 1010 698 0,'2'-19'253'0,"0"-2"-39"16,-2 0-23-16,2 2 28 0,-2 0-13 0,0-2-21 15,2-2-22-15,0 1-2 0,-2 3-22 0,2-2-17 16,0 3-12-16,0-1-21 0,-4 4 11 16,4-2 14-16,-2 1-29 0,0 16-89 0,-2-24 112 15,2 24-26-15,-4-21-11 0,4 21-3 0,-10-16-24 16,10 16-12-16,-24-9-1 0,24 9-2 0,-40 2-15 15,15 4 13-15,-3 1-1 0,-4 3 11 0,3 1 22 16,-3 5-33-16,4 1 3 0,1-2-5 16,5 4 2-16,2 0-4 0,5 2 7 0,2 0-11 15,5 2 0-15,3 6-10 0,3-5 8 0,7 5-4 16,3 0 2-16,4 3-10 0,4 0 2 16,4 8 2-16,4-1 7 0,1-3-17 0,-1 2 13 0,4-4-2 15,-6 2 30-15,0-9-36 0,-3 2 4 0,4-3-2 16,-6 3-6-16,4-2 4 15,-4-1-5-15,2 1 2 0,-2-2 9 0,-2 1-8 0,1 1 5 16,-2 0-2-16,0 0 1 0,-1 1 10 0,0-1-7 16,0 2-6-16,-5 1 0 0,0 1 4 15,-2 1 4-15,-2 2-3 0,-1-3 4 0,-3 3-11 16,-7 1 16-16,-1 2-18 0,-8 6 7 0,-8-3 3 16,-3-2-1-16,-5 0-10 0,-4-2 13 0,2-3-12 15,-7 1 8-15,1-4-7 0,3-1 2 16,-2-3-3-16,7-6 8 0,5-1-11 0,0-4 13 15,-3-3-3-15,5-3-2 0,1-2-3 0,6-3 18 16,18-4-15-16,-37 0-9 0,37 0-3 16,-32-11 10-16,16 2-6 0,2-1 8 0,4-3-8 15,0-3 4-15,3 1-5 0,1-2 1 0,-1 0 1 16,3 2 8-16,2-5-12 0,2 5 11 0,0-2-12 16,2 0 11-16,0 4 14 0,-2 13-19 0,7-27-9 15,-7 27 15-15,13-19-8 0,-13 19 6 16,16-10-3-16,-16 10 5 0,26 2-6 0,-14 6 8 15,8 3-12-15,-3 6 10 0,1 8-15 0,6 10 21 16,-1 8-11-16,-2 9 11 0,2 3-7 0,-3 10 7 16,-4 4-9-16,0 7 12 0,-4 9-7 15,-1 3 22-15,-3 6-11 0,-2 3-28 0,-1 4 31 16,-1 0 0-16,-4-1 1 0,2-3-3 0,-2-4-1 16,0-1 0-16,2-6-9 0,3-12 16 15,1-5-12-15,4-12 5 0,6-4-8 0,2-9-1 16,8-6-23-16,-1-15-36 0,7-6-95 0,6-6-114 15,7-7-106-15,11-15-131 0,5-8-408 0,6-12 286 16,-2-9-39-16</inkml:trace>
  <inkml:trace contextRef="#ctx0" brushRef="#br0" timeOffset="64504.17">22923 852 696 0,'4'-17'472'0,"-1"3"-71"0,-3-2-54 15,0 16-47-15,4-21-1 0,-4 21-31 0,0-18-21 16,0 18-54-16,0 0-8 0,2-13-57 16,-2 13-11-16,0 0-34 0,0 0-2 0,0 0-29 15,0 0 3-15,4 13-9 0,0 1 7 0,0 3-11 16,0 4-4-16,-2 3-9 0,2 3 2 15,2 0-10-15,-4 4-1 0,2 1-10 0,-2 2 4 16,0 0-9-16,-2 1 10 0,2-1-3 0,0 1-4 16,0 1 3-16,0-2-14 0,0-1 12 0,2-3-2 15,-1-3-5-15,-1-2-2 0,0-3 5 0,0-2-3 16,0-5 5-16,0 0-5 0,-2-15 10 0,2 19-14 16,-2-19 4-16,0 0-6 0,3 17 10 15,-3-17-6-15,0 0 3 0,0 0-10 0,0 0 3 16,-30-2-2-16,30 2 1 0,-28-5 5 0,28 5 3 15,-31-4-6-15,31 4 5 0,-28-2-2 16,28 2-6-16,-21-4 5 0,21 4 4 0,0 0-3 16,-25 0 0-16,25 0-3 0,0 0 1 0,0 0 7 15,0 0 4-15,0 0 1 0,0 0-6 0,0 0 0 16,0 0 2-16,27-9-12 0,-2 5 6 16,10-2 6-16,3 0-9 0,4 1 19 0,1-3-47 15,-1 0-57-15,-5 0-62 0,-1 1-78 0,-6-1-97 16,-5-1-84-16,-7-3-516 0,-6-1 291 15,-10-2-68-15</inkml:trace>
  <inkml:trace contextRef="#ctx0" brushRef="#br0" timeOffset="64741.5">22921 690 884 0,'-21'-10'416'0,"4"1"-77"0,2 1-66 16,0 1-28-16,15 7-37 0,-12-21-45 0,12 21-9 15,6-23-63-15,8 9-3 0,10 1-28 0,8 2-5 16,3-1-27-16,19 1 8 0,1 1-87 0,2 1-82 16,2 3-104-16,3 0-86 0,-18 2-338 15,3 3 172-15,-3-1 200 0</inkml:trace>
  <inkml:trace contextRef="#ctx0" brushRef="#br0" timeOffset="65140.3">24089 688 871 0,'17'-8'312'0,"-17"8"-49"0,0 0-6 0,0 0-16 15,5-13-27-15,-5 13-30 0,0 0-30 16,-11-9 28-16,11 9-91 0,0 0-16 0,-31 1 11 0,31-1-27 16,-28 10-10-16,11-2 9 0,-3 1 8 15,2 4-3-15,-4 1 6 0,1 1-6 0,4 1-15 16,-4 0 1-16,5-2-20 0,0 3 2 0,4-3-11 16,4-1 11-16,1 0-13 0,2 1-1 0,5-14 1 15,3 21 17-15,3-4-19 0,-6-17-5 16,29 11 1-16,-1-9 0 0,2 0 0 0,1-2 7 15,5 2-46-15,3-4 33 0,-1 0-8 16,2 0 2-16,-4 0 4 0,-3 0-4 0,-5 0-2 16,-2 1 4-16,-26 1-5 0,37-3-4 0,-37 3-1 15,0 0-4-15,26 6 6 0,-26-6 5 0,-8 13-7 16,-8-5 6-16,-6 0-3 0,-2 0-3 0,-3 3 8 16,-1-1-20-16,1 1 21 0,-3-1 3 0,7 1-9 15,0-3 6-15,3 1-98 0,6-3-44 16,14-6-45-16,-21 11-27 0,21-11 1 0,0 0-149 15,0 0-342-15,15-13 189 0,5 5 161 0</inkml:trace>
  <inkml:trace contextRef="#ctx0" brushRef="#br0" timeOffset="65538.03">24487 791 831 0,'-16'-15'438'0,"16"15"-58"0,-20-11-111 0,20 11-27 15,-21-6-38-15,21 6-19 0,0 0-35 0,0 0-13 16,-28 3-32-16,28-3-24 0,-10 18-20 16,10-18-4-16,-4 22-18 0,2-8-11 0,2 1-8 15,-2 0-2-15,-2 1 0 0,2-1-14 0,-1-2 30 16,1 0-29-16,2-13 6 0,-3 24-4 0,3-24 16 16,0 15-23-16,0-15 4 0,3 13-1 15,-3-13-6-15,0 0 9 0,0 0-1 0,27-2-10 16,-27 2 16-16,26-13-13 0,-13 3-4 0,1 1 6 15,2-4-6-15,-6 1-14 0,0 0 17 0,1-3 12 16,-4 2-12-16,-1-2 20 0,-4 0 6 0,0 1-8 16,-2-1 13-16,0 2 17 0,0 13 1 15,-6-25 2-15,6 25-2 0,-7-19-4 0,7 19 1 16,-7-12-17-16,7 12-2 0,0 0-5 16,0 0 0-16,0 0-6 0,0 0 1 0,0 0 7 0,-2 21-15 15,7-8 9-15,2-1-15 0,1 1 8 16,0 2-6-16,5 3 9 0,-3-3-9 0,1 0-21 15,-2 1-63-15,-1-3-84 0,-2 2-74 0,-6-15-64 16,8 21-101-16,-8-21-375 0,0 0 228 16,-4 13 87-16</inkml:trace>
  <inkml:trace contextRef="#ctx0" brushRef="#br0" timeOffset="66041.75">24711 738 887 0,'0'0'476'0,"5"-19"-119"16,-5 19-82-16,0 0-40 0,4-20-29 16,-4 20-29-16,0 0-43 0,0 0-12 0,0 0-22 15,0 0-42-15,0 0 3 0,11 14-9 0,-11-14-5 16,2 19-16-16,-2-19-2 0,2 23-7 0,-2-23-1 16,2 23-13-16,-2-23 3 0,2 24-8 15,-2-24 8-15,4 25-4 0,-4-25 2 0,3 15-14 16,-3-15 18-16,6 14-8 0,-6-14 15 0,0 0-39 15,14 7 38-15,-14-7-9 0,0 0 3 16,28-3-2-16,-28 3-4 0,24-12-9 0,-24 12 15 16,21-15-7-16,-11 5-8 0,-2-1-3 0,-8 11 11 15,14-19-2-15,-14 19 19 0,6-15 1 0,-6 15-2 16,6-13-89-16,-6 13 112 0,0 0-10 0,4-12-10 16,-4 12-9-16,0 0 3 0,0 0-12 15,0 0 2-15,0 0-3 0,0 0 2 0,2 19-6 16,-2-19 4-16,11 17-3 0,-11-17 6 0,15 17-8 15,-3-7 2-15,1-3-10 0,2 1 11 16,2-2-6-16,-17-6 6 0,36 4-7 0,-36-4 5 16,36-4-5-16,-19 0 13 0,-3-3-14 0,0-3 4 15,-4-4-6-15,0 5 3 0,-1-8 4 0,-5-2 4 16,-1 0 14-16,-8 0 31 0,3-4-1 16,-5 2 5-16,1 0-4 0,-6 0-1 0,1 2-7 15,-4 0-8-15,-2 1-8 0,5 3-5 0,-4 4 2 16,0 0-13-16,4 5 9 0,12 6-22 15,-24-6-42-15,24 6-61 0,-19 9-77 0,19-9-72 16,-9 23-54-16,5-7-73 0,2-1-445 0,2 4 252 16,0 0 44-16</inkml:trace>
  <inkml:trace contextRef="#ctx0" brushRef="#br0" timeOffset="68737.02">25889 601 858 0,'-22'-8'318'0,"3"0"8"0,19 8-38 16,-32-9-17-16,32 9-23 0,-22-8 5 0,22 8-23 0,-18-6-20 16,18 6-43-16,0 0-10 0,0 0-26 15,-19-6-14-15,19 6-24 0,0 0-13 0,0 0-21 16,-6 12 8-16,6-12-9 0,0 17-9 0,0-17 0 16,4 27 8-16,0-14-9 0,3 4 2 15,3-1 1-15,5-1 31 0,2 0-50 0,7-1-3 16,1-3 0-16,5-1-3 0,4-3-14 0,-3-1 8 15,3-4-6-15,0-4 3 0,2-2-7 16,-7-2 0-16,-3-1-6 0,-1-5-3 0,-6-3-2 16,-4 0-3-16,-3 0 2 0,-5-5-3 0,-5 1 17 15,-4 0 8-15,-2 0 11 0,-3 2-11 0,1 0 15 16,-5 1-1-16,-1 3 15 0,1 4-11 0,11 9-1 16,-17-14-9-16,17 14-4 0,0 0-9 15,-16 10-4-15,9 3-4 0,5 6 4 0,2 6 1 16,2 7 1-16,0 5-7 0,5 3 8 0,3 13 0 15,-2 3 1-15,3 2-10 0,2 2 4 0,-3 1 0 16,3 2-4-16,0-1-1 0,-2 2 4 16,-1-6-1-16,0 2 3 0,-4-7-1 0,4-2 0 15,-6-12-11-15,-2-1-10 0,0-4-31 0,-4-3-32 16,0-3-29-16,-4-3-32 0,-4-6-44 16,0-5-41-16,10-14-104 0,-21 9-88 0,21-9-81 15,-15-23-406-15,13 0 282 0,6-5-32 0</inkml:trace>
  <inkml:trace contextRef="#ctx0" brushRef="#br0" timeOffset="69086.61">26418 715 743 0,'-11'-19'507'16,"-2"1"-77"-16,5 3-89 0,-3 2-19 15,5 4-41-15,6 9-39 0,-13-16-47 0,13 16-57 16,0 0-26-16,0 0-18 0,0 0-8 0,-19 10-18 15,19-10-19-15,-2 24-11 0,0-8 5 16,0 1-3-16,4 4-12 0,0 0 5 0,0-2-8 16,2 2-8-16,0-2-2 0,3 0-18 0,2 0 10 15,1-4-1-15,3-1-2 0,-1-5 9 16,6-1-4-16,-18-8-2 0,33 4-10 0,-33-4 6 16,34-12 1-16,-17 1-7 0,-2-5-4 0,-3 0 15 15,-1-5-5-15,-2 0-3 0,-5-4 2 0,-4-2-7 16,-2 2 0-16,0 1-1 0,-7-1 5 0,0 2-2 15,-1 0 67-15,-4 2-86 0,0 4 14 16,2 3-10-16,-1 1 10 0,3 6-2 0,10 7 2 16,-24-5-9-16,24 5-33 0,-14 12-73 0,14-12-32 15,-4 29-70-15,6-16-42 0,2 10-80 16,6 0-45-16,0 0-267 0,4 3 172 0,-2-5 199 16</inkml:trace>
  <inkml:trace contextRef="#ctx0" brushRef="#br0" timeOffset="69437.32">26771 551 1083 0,'-4'-21'430'0,"4"4"-76"0,-2 2-54 16,2 15-46-16,-2-22-53 0,2 22-23 15,0 0-60-15,0 0-8 0,0 0-30 0,21 18-14 16,-13-3-17-16,3 2-9 0,2 2-9 0,-1 2 4 15,1 0-20-15,0 4 13 0,-3-4-8 0,1 4-5 16,1-5-1-16,-1 1 7 0,0-3 2 0,1-5-25 16,-4-2 5-16,-8-11-2 0,24 12-9 15,-24-12 18-15,21-13 3 0,-10 1-9 0,-5-5-1 16,3-4-9-16,-3-2 4 0,-4-2 2 0,0-1 11 16,-2-3-12-16,-4 2 13 0,0-3 30 15,0 3-10-15,-3 0 19 0,3 3 7 0,-2 3-5 16,1 3-16-16,1 5 24 0,0 2-37 0,4 11-17 15,0 0 2-15,0 0 9 0,0 0-4 16,0 0-7-16,6 28-74 0,1-8-113 0,1 2-61 0,3 3-51 16,3 2-103-16,0-3-414 0,2 3 242 15,1 0 59-15</inkml:trace>
  <inkml:trace contextRef="#ctx0" brushRef="#br0" timeOffset="69695.92">27283 547 936 0,'7'-25'449'0,"-5"2"-18"0,2 2-78 16,-2 6-31-16,0 0-61 0,-2 15-53 0,7-21-62 15,-7 21-29-15,0 0-34 0,0 0-4 0,0 0-24 16,14 15-9-16,-10 1-8 0,0-3 5 16,0 4 6-16,0 0-30 0,-2 0-4 0,0 2-1 15,-2-4-5-15,0-15 8 0,0 25-15 0,0-25 4 16,0 20 0-16,0-20 9 0,0 0-16 0,0 0 11 15,0 0-50-15,-4-16 56 0,4 1-8 0,4-4-10 16,0-4 7-16,4 0 8 0,5-2-11 16,4 3-36-16,6-2-67 0,7 3-79 0,4 8-112 15,12-6-126-15,5 4-380 0,-9 9 237 16,3 1 72-16</inkml:trace>
  <inkml:trace contextRef="#ctx0" brushRef="#br0" timeOffset="70152.64">28173 730 1075 0,'-14'-17'455'16,"4"0"-66"-16,6-2-73 0,2-2-33 0,4 0-28 15,4 2-51-15,4-2-55 0,8 3-18 0,1 3-20 16,4 2-33-16,2 1-18 0,-1 3-13 0,3 3-15 15,-3 3-1-15,-24 3-10 0,42-3 11 16,-42 3-22-16,34 6 3 0,-34-6-3 0,21 13 0 16,-21-13-2-16,6 18 2 0,-6-18-10 0,-8 21 5 15,-5-8 7-15,-4 1-6 0,-2 2-7 0,-5 0 14 16,0 1-9-16,0 0 0 0,-1 0-1 16,7 2 4-16,0 1-6 0,1-3 1 0,4 0-1 15,5-2 2-15,1 2-2 0,5-4 5 16,2-13-3-16,6 24 3 0,3-15 6 0,-9-9-20 15,32 10 12-15,-32-10-1 0,42-3-2 0,-21-2-2 16,3-3-3-16,-2 0 7 0,0-5-9 0,-5-2 9 16,-2 0-6-16,-3-3 5 0,-3-1-1 15,-3 2-1-15,-2-2-1 0,-2 2 10 0,-2 2-1 16,0 0 14-16,0 15 10 0,-2-23 0 0,2 23-9 16,-2-18 0-16,2 18-14 0,0 0 6 0,0 0-11 15,0 0 10-15,0 0-14 0,16 18 10 0,-12-3-18 16,6 2-62-16,-4 4-99 0,2 4-101 15,-1 0-100-15,-2-3-147 0,-3 3-247 0,0-2 219 16,-2-5 102-16</inkml:trace>
  <inkml:trace contextRef="#ctx0" brushRef="#br0" timeOffset="71502.82">28873 458 1205 0,'-11'-30'463'0,"1"8"-70"16,2 5-56-16,1 1-47 0,0 5-56 0,7 11-56 16,0 0-29-16,0 0-21 0,-12 10-24 0,12 5-7 15,2 4-32-15,0 6-3 0,2 2-11 16,3 1-14-16,-1 2-5 0,3 3-4 0,-1 1-12 16,0 0 5-16,3 1 3 0,-2-1-9 0,-1 0 4 15,0-3-10-15,1-4 2 0,-3-3 4 16,3 0-13-16,-3-5-2 0,1-4 6 0,-3-4 4 15,-4-11-9-15,6 13 6 0,-6-13-4 0,0 0 0 16,6-15-12-16,-6 15 6 0,-6-27 4 0,4 8-4 16,-4-2-12-16,-5 0 20 0,2 0 0 15,-3-1-4-15,-1-1-5 0,-3 4 2 0,-2-2 4 16,-1 4 3-16,2 3-8 0,0 3-4 0,-2 3 7 16,2 2-3-16,17 6 5 0,-38 4-9 0,21 2 14 15,0 6-14-15,2 3 7 0,3 0-4 16,2 4 5-16,2 4 6 0,6 0-11 0,4-2 12 15,6 2-13-15,6-1 10 0,5-1-6 0,7 1-12 16,6-7-36-16,6-2-56 0,1-3-34 16,4-3-12-16,-3-7-6 0,0 0 17 0,0-6 13 15,-3-1 28-15,-5-3 4 0,-1-3 16 0,-6-2 10 16,-4-3 35-16,-3-2 19 0,-8 0 25 0,0-1 45 16,-5 1 21-16,0-1 27 0,-5 0-15 0,-3 0 4 15,1 3 11-15,-3 3 0 0,3 2-11 16,2 13-18-16,-4-21-5 0,4 21-13 0,0 0-13 15,0 0-1-15,0 0-9 0,0 0-8 0,34 9-7 16,-19 1-1-16,2 3-7 0,4 1 3 16,1 1 1-16,-4 10-15 0,4-12-29 0,-5 1-25 15,-3-5-18-15,-1 0-12 0,-13-9 23 0,19 14-16 16,-19-14 29-16,0 0 17 0,21 4-7 0,-21-4 22 16,15-15-4-16,-6 3 12 0,-1-5-14 15,2 0 15-15,4-4-3 0,0 0 7 0,-4 0-3 16,6-2 6-16,-4 0-22 0,1 2 20 0,-3 0 6 15,-1 0 15-15,0 4-15 0,-3 0 12 16,0-1 20-16,-2 5-8 0,-2 0-19 0,-2 13 15 16,2-21-6-16,-2 21-1 0,-4-14-16 0,4 14 21 15,0 0-19-15,-16-5 7 0,16 5-18 0,-13 9 13 16,13-9 12-16,-24 17-11 0,10-5-3 0,3 3 0 16,-2 0-1-16,3 4 1 0,0 2 1 15,0 0 3-15,4 2-13 0,0 2 12 0,4-2-11 16,4 0 19-16,0 0 36 0,6-2-54 0,6 0-12 15,2-4-31-15,4-4-38 0,2-1-59 0,4-5-33 16,1-3-28-16,1-2-19 0,-1-6 24 16,1-2 15-16,-2-1 30 0,-1-3 36 0,-4-3 21 15,-4 0 23-15,-5-1 64 0,2-3-5 0,-6 0 48 16,-2-2 46-16,-4 4 46 0,-2-5 8 16,0 4 10-16,-2 0 1 0,0 1 24 0,2 15-16 15,-4-23 4-15,4 23-25 0,-2-13-33 0,2 13-20 16,0 0-14-16,0 0-15 0,0 0-18 15,0 0 13-15,12 7-20 0,-4 3-3 0,-1 3 6 16,2 3-2-16,-1-1-10 0,-4 4-17 0,3-4 12 16,-5 4 4-16,-2-2-12 0,-2-2-10 0,-3-1 0 15,-1-1-12-15,-2-1 20 0,8-12-22 0,-18 13 27 16,18-13-4-16,0 0 6 0,-26 0-4 16,26 0 1-16,-12-15-12 0,12 15 12 0,0-29-18 15,7 12 26-15,4-6-24 0,3 0 18 0,6-1 1 16,9-7-5-16,3-2-42 0,2 3-30 0,4-4-71 15,-5 5-56-15,-5 6-64 0,-5 2-4 16,1 0-3-16,-8 4-17 0,0 2 4 0,-4 1 54 16,-12 14 33-16,10-18 90 0,-10 18 6 15,0 0 63-15,-6-16 61 0,6 16 32 0,0 0 24 16,-14-9 37-16,14 9 29 0,0 0 24 0,0 0 34 16,0 0-10-16,0 0 10 0,0 0-5 0,0 0-28 15,0 0-29-15,0 0 44 0,0 0-68 0,0 0-24 16,-8 9-26-16,8-9-2 0,8 21-10 0,-4-5-9 15,0 0-6-15,0 5-5 0,0 0-5 16,0 6-16-16,-1 0 13 0,1 1 43 0,1 1-57 16,-1 2-3-16,-2 1-4 0,2-3 1 0,0 1 3 15,2 1-4-15,1-1 4 0,1-5-8 16,-2-2 2-16,-1-2-1 0,-1-4 2 0,1-4-26 16,-5-13 34-16,6 21-11 0,-6-21 5 0,0 0 4 15,0 0-14-15,0 0 1 0,23-13 8 16,-23 13-12-16,9-27 12 0,-1 14-8 0,2-8 8 15,1 0-15-15,4 0 15 0,2 0 13 0,-1-2 11 16,4 2-13-16,-3 2 21 0,0 2 1 0,-2 2 2 16,1 3 16-16,-2 1-27 0,-2-1-12 15,-12 12-1-15,25-7-4 0,-25 7 0 0,0 0-11 16,24 7 14-16,-24-7-20 0,8 20 4 0,-6-7 0 16,-4 4 8-16,2 0 25 0,0 2-29 0,2 2-21 15,-4-2-55-15,4 0-94 0,0 0-96 0,0-1-112 16,2-5-541-16,-4-13 288 0,9 17-50 15</inkml:trace>
  <inkml:trace contextRef="#ctx0" brushRef="#br0" timeOffset="71670.03">30336 448 1139 0,'-7'-15'413'0,"3"3"-87"0,4 12-54 0,-4-21-57 15,4 21-43-15,-3-13-48 0,3 13-91 0,0 0-160 16,0 0-163-16,20-10-367 0,-20 10 175 16,0 0 201-16</inkml:trace>
  <inkml:trace contextRef="#ctx0" brushRef="#br0" timeOffset="72003.56">30615 427 762 0,'4'-15'457'0,"-4"15"-71"16,0 0-75-16,-6-16-63 0,6 16-43 0,0 0-33 15,-24-4-24-15,24 4-31 0,-20 6-2 0,20-6-31 16,-24 8-8-16,24-8-19 0,-15 15-1 16,15-15-8-16,-10 17-4 0,10-17-9 0,-2 21 10 15,2-21-7-15,8 21-10 0,3-11 4 0,3-1-6 16,4-1-15-16,2 1 5 0,8 1 24 0,2-4-37 15,1-1-3-15,1 1 13 0,-2-2-12 16,-3 0 16-16,-1 0-25 0,-5-3 12 0,-21-1-5 16,30 4-5-16,-30-4-15 0,0 0 12 0,14 8-23 15,-14-8 16-15,0 0 6 0,-27 13 7 0,27-13-13 16,-40 8 15-16,16-2-3 0,-1-3 2 16,-1 3-33-16,2 0-42 0,2 0-96 0,3-1-80 15,2-1-98-15,17-4-45 0,-25 4-236 0,25-4 174 16,0 0 224-16</inkml:trace>
  <inkml:trace contextRef="#ctx0" brushRef="#br0" timeOffset="72509.49">30934 499 1263 0,'13'-19'480'15,"-13"19"-56"-15,9-15-70 0,-9 15-65 0,0 0-62 16,8-12-57-16,-8 12-43 0,0 0-16 0,0 0-30 15,13 14-11-15,-13-14-14 0,8 21-2 16,-2-6-19-16,2-2-1 0,0 3-21 0,0-1 9 16,0 2-2-16,-1-1-3 0,1-3-4 0,-1 0 5 15,-1-2-24-15,-6-11 12 0,13 20 6 16,-13-20-7-16,6 11 0 0,-6-11 1 0,0 0-2 16,0 0 6-16,22-6-13 0,-22 6 9 0,14-21-12 15,-8 10 9-15,0-1-6 0,1-1 6 0,0-2-7 16,-1 0 2-16,-2 1-2 0,2-1-2 15,-4 2-5-15,3-1 22 0,-5 14-13 0,8-23 4 16,-8 23 4-16,4-13-7 0,-4 13 2 0,0 0-4 16,7-11-6-16,-7 11 13 0,0 0 1 0,0 0-6 15,0 0 4-15,15 7 9 0,-15-7-13 0,12 15 1 16,-12-15-3-16,13 18 6 0,-13-18 2 16,13 21-1-16,-13-21-6 0,12 13-6 0,-12-13 6 15,11 9 10-15,-11-9-13 0,0 0 8 0,15 8-3 16,-15-8 4-16,0 0-7 0,23-11-1 15,-23 11-2-15,16-16 4 0,-6 7 1 0,-2-3-3 16,0 1-2-16,1 1 6 0,-3-1 1 0,1 0-5 16,-7 11 9-16,10-19-10 0,-10 19 2 15,7-17 1-15,-7 17 0 0,0 0 1 0,8-12 3 16,-8 12-5-16,0 0-4 0,0 0 6 0,0 0-7 16,10 12 12-16,-10-12-3 0,7 17-4 0,-7-17-54 15,7 20-77-15,-3-8-64 0,0 1-67 0,2 1-75 16,0-5-89-16,-6-9-282 0,15 19 193 15,-15-19 152-15</inkml:trace>
  <inkml:trace contextRef="#ctx0" brushRef="#br0" timeOffset="73069.12">31621 402 740 0,'6'-19'345'0,"-4"0"-14"0,0 4-35 0,-4-1-49 16,0 3-25-16,2 13-32 0,-6-21-32 0,6 21-46 15,-14-15-14-15,14 15-22 0,-14-10-7 0,14 10-11 16,0 0 2-16,-28 2-42 0,28-2 7 16,-19 12 0-16,11-3-4 0,0 3-14 0,-2 1 9 15,4 2-6-15,-2 3 15 0,2-1-21 0,0 2 18 16,1-2-31-16,1 2 25 0,4 0-7 0,0 0-2 16,0-2-1-16,7 0 5 0,-1-3-9 0,2-1 8 15,2-2-76-15,6-1 87 0,0-4-16 16,-16-6-1-16,41 6-25 0,-41-6 12 0,40-8-22 15,-17 2 5-15,-4-5-3 0,0-1 28 0,-1 3-16 16,-4-9 9-16,-2-1-5 0,-1 1 16 16,-2-3 3-16,-1 1 38 0,-4-1-10 0,3 1 36 15,-5 0 14-15,0 1-5 0,0 2 13 0,2 2-4 16,0 4-4-16,-4 11-9 0,12-20-7 0,-12 20-23 16,18-7-3-16,-18 7-39 0,32 6 21 15,-13 1 2-15,0 4-10 0,0 3 5 0,1 3-7 16,0 0-3-16,-3 2-8 0,-2 0-23 0,-8 2-28 15,1 0-48-15,-4 0 16 0,-2-2-7 0,-4 0-8 16,-4-2 35-16,-3-1-6 0,-1-3 10 0,-1-2 10 16,-2-3 15-16,13-8 3 0,-22 12 18 15,22-12-7-15,0 0 5 0,-22-8-17 0,22 8 19 16,-4-19 65-16,6 6-72 0,4-4 10 0,2-3-16 16,6 0 4-16,0-5 2 0,3 2 7 15,0 0 4-15,4-2 5 0,1 2-5 0,-2 4-6 16,2-2 11-16,-3 4 31 0,0 4-67 0,-4 1 32 15,-1 6-3-15,-14 6 7 0,28-7 4 16,-28 7 3-16,25 7 3 0,-14 1-1 0,0 3-7 16,-1 3-29-16,0-1-56 0,-3 2-99 0,2 1-107 15,-3-3-85-15,0 1-251 0,-2-1 174 0,1 0 228 16</inkml:trace>
  <inkml:trace contextRef="#ctx0" brushRef="#br0" timeOffset="73403.45">32425 233 958 0,'8'-20'494'16,"-2"1"-72"-16,-2 4-50 0,1 3-56 0,-5 12-49 15,9-19-71-15,-9 19-51 0,0 0-21 0,0 0-13 16,16 10-34-16,-16-10 3 0,13 27-18 16,-5-6-23-16,1 0 4 0,2 5-17 0,-3 1 0 15,2 2 2-15,-1-1-15 0,2 1 5 0,-3-1-4 16,5 3 6-16,-3 2-10 0,1-9-16 15,0-1-44-15,-3 0-41 0,0-4-52 0,-4-4-5 16,-2 0-2-16,-2-15 25 0,-4 19 30 0,4-19 16 16,-14 6-1-16,14-6-15 0,-19-4 53 15,19 4 38-15,-17-17 0 0,6 4 27 0,5-2 41 0,2-1 11 16,4-5-8-16,2 0-11 0,4-1 24 16,7-1-4-16,2 4-12 0,6-6-12 0,5 4-11 15,1-2 4-15,15 0-22 0,2 4 5 0,-7 6-3 16,5 3-56-16,0 3-92 0,-1 2-89 15,1 5-135-15,-4 0-466 0,0 3 243 0,-4 3 55 16</inkml:trace>
  <inkml:trace contextRef="#ctx0" brushRef="#br0" timeOffset="73966.36">25907 2555 834 0,'-8'-10'351'16,"8"10"7"-16,-8-21-33 0,8 21-1 0,4-24-25 16,-4 24-2-16,4-18-41 0,-4 18-48 0,4-13-47 15,-4 13-27-15,0 0-23 0,0 0-10 16,0 0-39-16,0 0-11 0,0 0-15 0,10 19-1 15,-5-2-3-15,-2 2-2 0,3 5-10 0,-2 2 2 16,6 1-1-16,1 2 0 0,2 5-7 0,6 8-4 16,-1 0 7-16,2-1 12 0,3 1-15 15,-4-2-11-15,-4-7-39 0,-3-3-77 0,-3 1-85 16,-4-2-116-16,-3-3-54 0,-4-3-88 0,-7-4-337 16,-4-6 235-16,-6-3 75 0</inkml:trace>
  <inkml:trace contextRef="#ctx0" brushRef="#br0" timeOffset="74214.49">25925 2717 749 0,'-2'-35'402'0,"0"4"-10"15,2 1-59-15,0 4-3 0,0 1-31 0,4 0-31 16,-2 6-47-16,4 0-46 0,6 4-40 0,3 0-24 16,5 1-29-16,4 1-12 0,6 2-21 15,2 3-1-15,2 6-16 0,0-4-4 0,-2 4-11 16,-2 4 6-16,-6 4-13 0,-2 2 8 0,-5 1-14 15,-9 7 3-15,-6 0-14 0,-8 4 14 0,-7 1-10 16,-5-1-1-16,-4 2 8 0,-3-1 1 0,-1 0-7 16,1-3-1-16,-2 0-18 0,7-5-52 0,1-1-14 15,7-1-52-15,12-11-38 0,-18 12-36 16,18-12-92-16,0 0-93 0,24-6-291 0,-7-6 183 16,9-1 171-16</inkml:trace>
  <inkml:trace contextRef="#ctx0" brushRef="#br0" timeOffset="74516.49">26432 2492 1035 0,'11'-19'351'0,"-11"19"-13"16,0 0-80-16,-2-13-7 0,2 13-52 15,0 0-38-15,0 0-30 0,0 0-5 0,-9 13-32 16,9-13-4-16,0 19-29 0,0-19 4 16,6 27-12-16,3-14-3 0,0 0-17 0,-1 1-8 0,3-3-8 15,3 1 5-15,0-1-9 0,2-3 4 16,-1 0-4-16,-15-8-5 0,30 7-11 0,-30-7 10 15,27 0-35-15,-27 0 36 0,27-10-13 0,-27 10 20 16,18-19-11-16,-14 6 7 0,0-2-14 16,-4-2 4-16,-4 1 2 0,0-3 24 0,0 4 6 15,-6-2 8-15,2-1 4 0,0 5 8 0,2 0 8 16,-3 3 0-16,9 10-7 0,-8-16-10 16,8 16-15-16,0 0-8 0,0 0 27 0,0 0-41 15,17 11 5-15,-7-1 1 0,2 5-24 0,4 0-68 16,-2 4-103-16,-1 0-93 0,-2 0-106 0,-3 0-525 15,3-2 286-15,-7 0-39 0</inkml:trace>
  <inkml:trace contextRef="#ctx0" brushRef="#br0" timeOffset="74936.44">26915 2132 1171 0,'-10'-23'395'0,"1"6"-47"0,0 1-30 0,3 3-22 16,6 13-62-16,-10-19-32 0,10 19-65 0,0 0-30 15,0 0-9-15,0 0-1 0,-5 21-32 16,10-6-1-16,1 6-9 0,2 4-6 0,3 4-16 16,-2 3 10-16,3 0-20 0,0 1 4 0,0 3-8 15,0-1 3-15,-4-1-12 0,1-2 6 0,0 0-12 16,-3-3 12-16,-2-6-9 0,3 2 1 15,-1-8 1-15,-2 0 2 0,0-4-3 0,-4-13 6 16,4 19-4-16,-4-19 5 0,0 0-17 0,0 0 16 16,22-5-8-16,-12-6-2 0,-2-3-9 0,3-1 11 15,0-4-15-15,0 0 12 0,1-6-11 16,1 2 6-16,0-2-7 0,1 0 20 0,1 4-16 16,-2-2 5-16,6 4-3 0,-2 2 8 0,2 2-14 15,-3 4 13-15,2 1-9 0,-18 10 11 16,36-5-11-16,-36 5 4 0,27 3-2 0,-17 7 16 15,0 1-40-15,-8 4 33 0,-6 3-12 0,-8 2 7 16,0-2-30-16,-7 3-31 0,-7-3-65 0,-1 2-69 16,-2 1-66-16,-1-2-62 0,-2-2-94 15,5-6-313-15,3-1 202 0,1-6 135 0</inkml:trace>
  <inkml:trace contextRef="#ctx0" brushRef="#br0" timeOffset="75460.05">27325 2446 999 0,'0'0'383'15,"-10"14"-31"-15,10-14-73 0,-10 15-26 0,10-15-99 16,0 0 38-16,-9 12-32 0,9-12-15 0,0 0-42 16,0 0-5-16,0 0-30 0,33-3-12 0,-11-4-22 15,-1-3 10-15,5-1-13 0,2-6-18 16,0-2-23-16,11-8 0 0,-5-4-27 0,0-3 27 15,-3-2-10-15,-3-4 0 0,-2-2 13 0,-6-4 8 16,0 2-24-16,-6-3 23 0,-5-3-18 16,-1 12 23-16,-6-1 10 0,-2 3 8 0,0 2 9 15,-4 4 38-15,0 3-30 0,-2 4 30 16,1 4-10-16,1 4-5 0,0 1-15 0,4 14-4 0,-4-13-15 16,4 13 1-16,-11 11-22 0,7 5 25 0,-1 3-5 15,-1 6-2-15,2 3-8 0,0 5 14 16,4 1-27-16,0 4 17 0,2 0-51 0,2 2 59 15,4-2-4-15,5 12 5 0,4-4-7 0,2-6-1 16,5 0-14-16,-4-14 14 0,4 1-27 16,3-6-9-16,3-6-46 0,0 0-9 0,4-6-16 15,-5-4 10-15,3-3-13 0,-2-6 1 0,-5-2 38 16,-1-1 22-16,-6-8-8 0,-5 1 23 0,-2-5-5 16,-5 0 13-16,-4-2-3 0,-4 0 50 15,-2 0-10-15,0-2 29 0,-5 4 26 0,0-2-41 16,1 2 54-16,-2 4 6 0,6 0-4 0,-3 3-9 15,7 12-20-15,-9-15-4 0,9 15-25 0,0 0 8 16,0 0-19-16,0 0 3 0,0 0-8 0,16 13 5 16,-4 1-16-16,-2 1 5 0,6 2-5 15,-6 0-28-15,3 0-114 0,-5 5-108 0,-2-4-119 16,-2 0-76-16,-4-18-441 0,-2 21 275 0,2-21-3 16</inkml:trace>
  <inkml:trace contextRef="#ctx0" brushRef="#br0" timeOffset="75770.52">28066 1872 751 0,'-12'-8'350'16,"12"8"-59"-16,-22-9-24 0,22 9-53 0,0 0-22 15,0 0-39-15,-23 8-19 0,23-8-36 0,0 17-13 16,0-17-18-16,7 15 3 0,-7-15-32 0,14 15 2 15,-14-15-22-15,20 14 15 0,-20-14-20 16,27 4-7-16,-27-4-20 0,28 2 4 0,-28-2-3 16,18-4 11-16,-18 4-20 0,14-12 21 0,-14 12-3 15,4-13 3-15,-4 13-7 0,-6-17 15 16,6 17-23-16,-20-15 86 0,20 15-95 0,-27-8 17 16,27 8-1-16,-34-2 7 0,34 2-7 0,-30 2-27 15,30-2-71-15,-21 11-30 0,21-11-52 0,-4 17-44 16,4-17-30-16,13 17-267 0,-1-9 165 15,3 2 329-15</inkml:trace>
  <inkml:trace contextRef="#ctx0" brushRef="#br0" timeOffset="76071.58">28331 1971 820 0,'8'-9'392'0,"-8"9"-57"0,0 0-48 15,6-17-55-15,-6 17 4 0,0 0-66 0,0 0-57 16,0 0-33-16,-18-4-1 0,18 4-22 15,-26 10 2-15,9-1 0 0,1-2-5 0,0 3-16 16,2-2 6-16,-3 3 0 0,4-3 38 0,13-8-72 16,-19 15 31-16,19-15-15 0,-10 15 20 15,10-15-6-15,4 15 7 0,-4-15-8 0,25 12-6 16,-25-12-15-16,38 8 1 0,-14-4 23 0,5-3-32 16,-1 3 0-16,0 0-2 0,-4 0 0 0,0-2-6 15,-1 2-2-15,-23-4 0 0,32 7-6 0,-32-7 7 16,21 8-6-16,-21-8-3 0,5 12-64 15,-5-12 85-15,-11 11-7 0,11-11-1 0,-27 11 5 16,27-11-29-16,-34 6-14 0,34-6-34 0,-37 2-19 16,37-2-57-16,-36-6-28 0,20 0-80 15,1-1-53-15,4-3-11 0,0-3-304 0,3-5 172 16,4 2 235-16</inkml:trace>
  <inkml:trace contextRef="#ctx0" brushRef="#br0" timeOffset="77105.72">28373 1803 1049 0,'9'-13'491'16,"-5"0"-65"-16,-4 13-52 0,9-21-27 0,-9 21-65 16,8-14-68-16,-8 14-58 0,0 0-21 0,0 0-32 15,25 4 9-15,-25-4-44 0,22 20-11 16,-10-5-25-16,3 4 14 0,-2 0-12 0,2 4-6 16,-3-1-10-16,1 2 2 0,0-2-6 0,-1 3 2 15,-1 0-4-15,-2-2 0 0,3 0-9 16,-3-4 0-16,1 0-1 0,-1-2 3 0,-1 0-7 15,1-6 5-15,1-1-2 0,0 0 2 0,-10-10-5 16,22 5 10-16,-22-5-59 0,30-5 68 16,-13-1-4-16,-3-3 4 0,4-3-10 0,0 3-6 15,-3-9 2-15,2 5-1 0,-4-2 2 0,-1 0 35 16,-1-1 10-16,2 3-3 0,-7 0-6 16,2-1 15-16,-8 14-14 0,12-21 2 0,-12 21-12 0,8-13-1 15,-8 13-17-15,0 0 9 0,8-12-16 16,-8 12 8-16,0 0-10 0,0 0 6 0,19 12-3 15,-8-3 2-15,2 1-16 0,1 0-53 0,4 1-69 16,-2-2-47-16,1 3-61 0,0-3-37 0,0 3-36 16,-3-4 5-16,2-1-20 15,-16-7 40-15,20 12 37 0,-20-12 61 0,0 0 34 0,0 0 33 16,24-6 4-16,-24 6 41 0,4-19 33 0,-4 19 52 16,2-21 39-16,-2 6 26 0,0 15 21 15,5-25 22-15,-5 25 30 0,4-21-11 0,-4 21 17 16,4-15-16-16,-4 15 1 0,0 0 14 15,8-15-43-15,-8 15-37 0,0 0 7 0,0 0-30 16,0 0-12-16,14-10 7 0,-14 10-23 0,0 0-5 16,20 5-1-16,-20-5 5 0,18 6 1 0,-18-6-15 15,20 8 16-15,-20-8-12 0,26 3-5 0,-26-3 1 16,27-1-1-16,-27 1-10 0,30-4 14 16,-30 4-22-16,23-10 27 0,-23 10-22 0,20-15 39 15,-20 15-41-15,10-21 10 0,-10 21-4 0,2-22 1 16,-2 22 22-16,-4-25-12 0,-4 13-3 0,-1 1 13 15,0 1-2-15,-3 1-6 0,-1 1-9 0,13 8 10 16,-24-10-13-16,24 10 0 16,-22-2 2-16,22 2 2 0,-22 10 13 0,22-10-17 15,-19 21 11-15,13-8 3 0,0 3 0 0,4 1 1 0,2 2-5 16,2 0-2-16,4 2 4 0,2 0-10 16,5 0 53-16,2-2-80 0,4-4-39 0,-1 3-60 15,4-3-28-15,1-2-32 0,1-4-38 0,-1-1-10 16,0-4-4-16,-23-4 28 0,43 0 12 15,-22-4 43-15,-4-2 7 0,-3-3 51 0,0-1 17 16,-4-3 67-16,-4-4 34 0,3 2 36 0,-5-1 48 16,-2-5 22-16,2 2-8 0,-2-2 14 0,-2 2-2 15,2 2 5-15,0-2 2 0,3 3 0 0,-3 0-28 16,2 2-5-16,1 1-29 0,-5 13-6 16,10-18-27-16,-10 18 5 0,12-7-13 0,-12 7-9 15,0 0-17-15,28 2 0 0,-28-2 14 0,17 14-19 16,-8-3-3-16,-5 0 8 0,2 3 11 15,1-3-9-15,-3 2-2 0,-2 3-3 0,2-3 4 16,-2 8-27-16,-2-21 19 0,4 23-13 0,-4-23 11 16,2 19-6-16,-2-19 2 0,2 13-10 15,-2-13 13-15,0 0-5 0,0 0 45 0,0 0-51 0,0 0 11 16,16-10-4-16,-16 10-16 0,14-12 37 16,-14 12-23-16,13-20-10 0,-4 5 13 0,-3 2-4 15,2-5 16-15,-1 1 0 0,-1 0-30 16,0 0 35-16,3 2 17 0,-2-1 10 0,-1 1 4 15,-6 15 3-15,10-23-1 0,-10 23 4 0,12-19-11 16,-12 19-5-16,12-13-7 0,-12 13-6 0,16-6-15 16,-16 6 12-16,0 0-14 0,30 8 19 0,-30-8 6 15,25 13-25-15,-12-1-9 0,-2-1-24 16,-1 2-45-16,-4 2-39 0,-1 1-76 0,-3-1-68 16,-2 2-89-16,0-17-367 0,-4 21 194 0,4-21 148 15</inkml:trace>
  <inkml:trace contextRef="#ctx0" brushRef="#br0" timeOffset="77468.14">30066 1781 992 0,'8'-14'371'0,"-8"14"-30"0,0 0-97 16,8-11-74-16,-8 11 3 0,0 0-33 0,0 0-33 15,0 0-14-15,0 0-31 0,0 0-5 0,29 4-11 16,-29-4-8-16,17 6-5 0,-17-6-2 15,21 5-15-15,-21-5-16 0,0 0 12 0,28 0-22 16,-28 0-2-16,14-9-3 0,-14 9 2 0,16-16-1 16,-16 16 8-16,8-20-3 0,-8 20-8 15,4-23-3-15,-2 7 11 0,-2 3 12 0,0 13-11 16,0-29 25-16,0 29 42 0,-4-21-26 0,4 21-5 16,-2-15 7-16,2 15-21 0,0 0 41 0,-8-10-62 15,8 10 22-15,-22 12-13 0,6-3 2 0,-2 5 0 16,-1 5-1-16,1 2 0 0,0 0 1 15,2 4-5-15,5 0 21 0,0 1-7 0,5 3-17 16,4-2 13-16,6-1-3 0,0-1-4 16,4-2-2-16,6-2-23 0,-2-2-19 0,5-4-39 15,2-1-40-15,2-7-50 0,3-1-43 0,-24-6-48 16,48-6 24-16,-22-1-17 0,-3-5-22 0,1-1-140 16,-4-4 117-16,2-5 92 0</inkml:trace>
  <inkml:trace contextRef="#ctx0" brushRef="#br0" timeOffset="77785.95">30387 1813 869 0,'8'-28'144'16,"-2"-1"23"-16,0-1 33 0,-4 1-1 0,3 2 38 15,-1 2-39-15,-2 0-8 0,3 4-7 0,-3 3 5 16,4 0-20-16,0 5-17 0,-6 13-41 16,15-13-23-16,-15 13-23 0,26-8-11 0,-26 8-26 15,36 12 9-15,-18-3-11 0,-1 4-2 0,3 2 7 16,-2 5-9-16,-2 1 4 0,-2 2-11 0,-3 1-3 16,-3 3-6-16,1-2 3 0,-5-1-3 15,-4 3 3-15,0-6-26 0,0 0 8 0,-2-4-8 16,0 1 4-16,2-18-19 0,-2 21 11 15,2-21-4-15,0 0 17 0,0 0-19 0,0 0-3 16,0 0-38-16,-11-12 70 0,11-3-14 0,2-2 13 16,0-3-20-16,2-2 11 0,1-1-8 0,-1-4 9 15,2 4 2-15,1-1-5 0,-1 3 13 0,0 0-36 16,2 3 38-16,0 2 7 0,-4 0-3 16,2 5-4-16,-6 11-3 0,10-18 1 0,-10 18-11 15,15-5 15-15,-15 5-5 0,17 5 1 0,-17-5 6 16,25 14-7-16,-14-5-8 0,2 3-12 15,-3 1-76-15,-2 0-103 0,-1 2-101 0,0-1-97 16,-1-1-209-16,-6-13 173 0,13 21 248 0</inkml:trace>
  <inkml:trace contextRef="#ctx0" brushRef="#br0" timeOffset="79171">30748 1502 538 0,'0'-36'296'0,"-2"4"-11"0,2 1-15 0,-2 1-3 16,0 3-59-16,0 4 8 0,0 2 7 0,0 0-19 16,2 8 4-16,0 13-28 0,0-25-43 15,0 25-35-15,0-15-26 0,0 15-10 0,0 0-13 16,0 0-86-16,12 9 82 0,-7 5 6 0,1 3-20 15,-2 4 24-15,2 0-42 0,-2 2 2 0,3 2-2 16,-4 1 3-16,1 3-3 0,0-3-4 0,0 3-7 16,0 2 13-16,0-1-17 0,0-1 13 15,0-1 5-15,1 1-19 0,2-2 14 0,-1-3-5 16,2 1 3-16,-1-4 1 0,1-2-7 0,0 1 9 16,3-4-4-16,-4-2 4 0,1-3-14 0,-2 0 25 15,-6-11-38-15,12 12 30 0,-12-12-14 16,0 0-1-16,0 0-9 0,22-9 2 0,-22 9 8 15,4-19 2-15,-4 19-4 0,0-29-2 0,-4 13-8 16,0 0-11-16,-2-2 14 0,-6 3-4 16,4-2 12-16,-4 4-8 0,-3-1 3 0,0 1 0 15,0 3-1-15,-3 3 2 0,-2 1-4 0,-1 1 1 16,21 5-1-16,-44 0-2 0,20 3 4 0,2 3-5 16,-2 0 4-16,0 3 5 0,5 1 2 0,5 1-5 15,-2 0 2-15,6 1 3 0,4 1-20 16,6-13 25-16,2 27 4 0,10-17-11 0,8 1 11 15,9-3-8-15,9-2 0 0,9-5-6 0,19-2-33 16,1-5-77-16,3-4-101 0,1-5-131 0,-8-12-575 16,-7-2 289-16,-3-7-54 0</inkml:trace>
  <inkml:trace contextRef="#ctx0" brushRef="#br0" timeOffset="79501.62">31525 1041 820 0,'-13'-21'422'0,"1"4"-62"16,1 2-32-16,2 3-49 0,9 12-53 0,-16-17-45 15,16 17-20-15,0 0-34 0,-17 13-9 16,11 3-16-16,1 5-17 0,1 3-21 0,2 5 8 16,2 5-12-16,0 4 3 0,2 1-7 0,5 2-4 15,1 9-15-15,2-1 3 0,3-3-23 0,2 2 10 16,8-2-5-16,3-3 6 0,5 3-5 16,3-7-2-16,6-1-12 0,3-10-101 0,9-1-154 15,-13-14-141-15,-5-7-526 0,2-6 286 0,-3-6-51 16</inkml:trace>
  <inkml:trace contextRef="#ctx0" brushRef="#br0" timeOffset="80331.24">23818 3652 701 0,'2'-29'275'0,"5"2"-2"0,-1 1-16 16,2-1 8-16,1 2-29 0,0 4-4 0,-1 2-30 0,-2 4-11 16,-6 15-42-16,13-21-60 0,-13 21 2 15,11-10-20-15,-11 10-10 0,10 8-1 0,-1 1-1 16,-1 6 9-16,-2 5-11 0,5 2-9 0,-4 3-17 15,5 6 3-15,-2-1-3 0,6 5-9 0,0 8-1 16,4 3-8-16,-1 2 16 0,1 0-4 16,0-1-6-16,1 1-7 0,-4-2-43 0,-4 0-98 15,-3-8-78-15,-4-2-72 0,-1-2-92 16,-3-2-391-16,-4-7 218 0,-3-2 102 0</inkml:trace>
  <inkml:trace contextRef="#ctx0" brushRef="#br0" timeOffset="80657.83">24148 4042 634 0,'5'-25'405'0,"-1"3"-66"0,-2 2-46 0,-2 1-36 16,3 6 26-16,-3 13-68 0,2-23-41 0,-2 23-27 15,2-15-27-15,-2 15-28 0,0 0-29 0,8-12-9 16,-8 12-15-16,0 0 2 0,30-1-16 16,-30 1 1-16,33 1 8 0,-33-1-37 0,42-1 15 15,-20-3-3-15,1 0 2 0,-1-3-5 0,-2-1-1 16,0-2 0-16,-6-3-7 0,-1-1 8 15,-2-1-4-15,-7 0-4 0,-2-6 1 0,-2 2 4 16,0-4 34-16,-6 2 24 0,0 0 20 0,-1 2 17 16,-2-2-5-16,-3 2-2 0,2 2 3 15,-2 0-4-15,2 4-10 0,0-1 2 0,3 3-9 0,7 11-7 16,-13-16-19-16,13 16 4 0,0 0-18 16,0 0-8-16,0 0-9 0,0 0 4 0,9 14 28 15,2-1-40-15,1 2 0 0,3 5-4 0,2 4 6 16,0 1-2-16,2 3-6 0,-2 5-7 0,-3 1-102 15,2 1-89-15,-6-1-103 0,0 0 22 16,2 0-197-16,-4-5-462 0,0-8 294 0,-2 2-83 16</inkml:trace>
  <inkml:trace contextRef="#ctx0" brushRef="#br0" timeOffset="80850.02">24681 3771 1029 0,'-2'-15'438'0,"-2"0"-62"0,4 15-47 16,-6-21-23-16,6 21-40 0,-2-15-47 0,2 15-63 16,0 0-31-16,0 0-25 0,0 0-19 0,0 0-16 15,24 8-15-15,-14 1-28 0,2 0-84 16,2 3-107-16,-4 3-94 0,1-2-113 0,-3-1-416 16,-8-12 232-16,4 15 77 0</inkml:trace>
  <inkml:trace contextRef="#ctx0" brushRef="#br0" timeOffset="81180.87">24650 3571 663 0,'0'0'315'0,"-13"-15"-81"15,13 15-30-15,-17-6-4 0,17 6-41 0,-22 2-20 0,22-2-24 16,-22 12-24-16,22-12-19 0,-23 17 2 15,23-17-31-15,-17 17 4 0,17-17-12 0,-11 19-4 16,11-19-12-16,-2 17 8 0,2-17-10 0,11 12-2 16,-11-12-4-16,17 7-6 0,-17-7 14 15,25 0-6-15,-25 0-5 0,30-9-6 0,-16-1-3 16,6 1 0-16,-3-4-8 0,-1-1 11 0,0 1-7 16,-6-1 12-16,2 1-5 0,-5 1 10 0,-7 12-12 15,2-19 15-15,-2 19 1 0,-13-15 7 16,13 15-21-16,-30-3 5 0,30 3-4 0,-35 5 12 15,16 3-39-15,2-3 26 0,1 7-2 0,4-1-21 16,2 3-52-16,6-1-58 0,4 1-43 16,4 1-29-16,4 0-57 0,2-4-263 0,6-1 165 0,-2 0 334 15</inkml:trace>
  <inkml:trace contextRef="#ctx0" brushRef="#br0" timeOffset="81822.39">24857 3657 733 0,'11'-13'395'0,"-11"13"-54"0,7-12-65 16,-7 12-56-16,0 0-41 0,0 0-35 16,12-7-31-16,-12 7-22 0,0 0-13 0,15 7-13 15,-15-7-21-15,13 14-4 0,-13-14-12 0,14 19-7 16,-14-19-2-16,11 19 4 0,-11-19-3 0,11 19-7 16,-11-19-15-16,6 17 2 0,-6-17 6 0,0 0-5 15,7 14 26-15,-7-14-28 0,0 0 7 16,0 0-9-16,20-12 2 0,-10 3 0 0,-10 9 0 15,18-25-4-15,-5 10 5 0,2-5-7 0,0 5 6 16,-1-2-16-16,2 2 16 0,-4 1-14 16,2 1 21-16,-5 4-13 0,-9 9 21 0,15-12-16 15,-15 12 0-15,13-9-6 0,-13 9 15 0,0 0-10 16,0 0 6-16,18 9-33 0,-18-9 42 16,14 19-15-16,-10-5 10 0,0-1-4 0,4 2 2 15,0-2 9-15,-1 3-12 0,2-3 3 0,-1 2-15 16,0-2-21-16,3-1-21 0,-3 0-10 15,-8-12-27-15,24 15-4 0,-24-15 1 0,26 7-14 16,-26-7 14-16,31-1 17 0,-31 1 8 0,28-12 6 16,-12 4 24-16,-2 1-5 0,-2-5 18 0,-2 3-4 15,-1-4 15-15,-5-1 0 0,-4 14 28 0,5-25 2 16,-5 25 43-16,-3-22 8 0,3 22 18 0,-13-20-18 16,13 20 15-16,-18-13-18 0,18 13 6 15,-16-8-30-15,16 8 3 0,0 0-15 0,-20 6-5 16,20-6 1-16,-7 14 5 0,7-14 22 0,0 16-44 15,0-16-9-15,11 21 10 0,-5-9 3 16,4 0-7-16,4-3 4 0,0 0-6 0,3-1-45 16,-2-2-31-16,4-2-25 0,-19-4 16 0,38 1-39 15,-19-4 19-15,-2-3 6 0,2-1 30 16,-4-3 1-16,-4-1 25 0,1-3-2 0,-6-3 18 16,-2 2 18-16,-2-4 32 0,-2 2 19 0,-2-1 19 15,-2 1 26-15,-4-2 38 0,0 4-4 0,2-2 15 16,-3 5-34-16,0 1 0 0,9 11-27 0,-19-13-13 15,19 13-23-15,0 0-4 0,-32 5-17 0,32-5 14 16,-16 21-12-16,14-7-2 0,0-1-11 16,4 4 1-16,6 0-56 0,2 0-55 0,4 1-94 15,0-3-62-15,7-2-79 0,-4-4-268 0,4-4 172 16,-21-5 252-16</inkml:trace>
  <inkml:trace contextRef="#ctx0" brushRef="#br0" timeOffset="82010.66">25719 3348 1222 0,'-4'-24'430'0,"0"2"-96"16,0 5-11-16,0 4-42 0,4 13-47 15,-8-19-48-15,8 19-45 0,0 0-38 0,0 0 0 16,-2 21-23-16,10-6-7 0,0 6-8 0,8 4-22 16,4-2-3-16,3 3-3 0,5 9-12 0,1-1 4 15,1 1-49-15,-3-3-136 0,-6-3-108 0,-3-3-120 16,-4-5-489-16,-6-4 276 0,1 2-1 0</inkml:trace>
  <inkml:trace contextRef="#ctx0" brushRef="#br0" timeOffset="82496.22">26089 3440 1013 0,'-16'-12'343'0,"-3"8"-37"15,-1-1-35-15,20 5-30 0,-36-4-10 0,36 4-47 16,-27 4-26-16,27-4-41 0,-28 9-12 0,28-9-86 16,-18 15 54-16,18-15-18 0,-12 20-12 0,12-20-9 15,2 19 3-15,-2-19-6 0,14 15-6 16,-4-6 1-16,-10-9-3 0,32 10-10 0,-13-4-31 16,-19-6 27-16,44 0-9 0,-22-4 13 15,-1 2-9-15,2-4-3 0,-4-1-1 0,0-1 4 16,-2 1-8-16,-2-1 2 0,-5-2-6 0,-10 10 2 15,16-15 5-15,-16 15 5 0,6-13-24 0,-6 13 28 16,0 0-9-16,0 0-3 0,4-14-2 16,-4 14 8-16,0 0-2 0,0 0 5 0,0 0-9 15,0 0 12-15,12 10-19 0,-12-10 12 0,18 7-10 16,-18-7 15-16,31 8-12 0,-31-8 12 0,38 6-15 16,-38-6 20-16,40 0-23 0,-40 0 20 15,35-4-2-15,-35 4 2 0,25-6-12 0,-25 6 0 16,13-7 0-16,-13 7 14 0,0 0-11 0,8-14 30 15,-8 14 6-15,0 0-2 0,0 0 7 0,0 0 6 16,0 0-10-16,-19 8 20 0,19-8 4 16,-13 25-13-16,9-10-7 0,2 6 3 0,4 4-13 15,4 3-3-15,5 1 0 0,2 5-4 0,10 10-6 16,0 2 2-16,2 1-4 0,-3 1 10 0,1 0-13 16,-4-1-20-16,-4-1-65 0,-9-10-84 15,-4 1-83-15,-6-1-83 0,-2-3-74 0,-7-3-430 16,-3-9 252-16,-6-6 44 0</inkml:trace>
  <inkml:trace contextRef="#ctx0" brushRef="#br0" timeOffset="83018.13">26838 3356 969 0,'-10'-11'343'0,"-6"3"1"0,16 8-63 0,-35-8 2 0,35 8-49 16,-42 6-27-16,18 1-32 0,4 3-28 0,1 1-49 16,1 3-30-16,2 1 7 0,4 2-12 0,2 1-10 15,6 0 2-15,4 0-24 0,4 1 6 16,2 0-12-16,8-4 4 0,0 4-11 0,6-5-1 16,1-1-9-16,-1-2-16 0,4-1-22 0,0-5-34 15,-3-2-4-15,-21-3-19 0,42 0 4 16,-26-6 16-16,2-2 9 0,-3-3 18 0,-3-3 1 15,-1-1 0-15,0-4 2 0,-1-2 23 0,-2 0-14 16,0-2 38-16,2 0-6 0,-2-1 23 0,4 2-2 16,-3 0 8-16,4 1-15 0,-3 1 5 15,5 1-6-15,3 4-19 0,-4 2 16 0,0 2 7 0,2 3-13 16,-16 8 1-16,27-2-18 0,-27 2 26 16,28 10-13-16,-16 1 5 0,-2 2-12 0,0 2 16 15,-4-1-10-15,-4 5 5 0,-2 0-16 0,0-2 7 16,-2 2-16-16,2-2 4 0,-4-3-14 15,4-14-4-15,-7 22-8 0,7-22 14 0,-5 12-6 16,5-12 13-16,0 0-22 0,0 0 24 0,7-15-8 16,-2 3 15-16,1-3-9 15,2-2 15-15,1-2-11 0,3 0 7 0,-1-2 0 0,2 0 8 16,1 0 5-16,0 2 35 0,0 0-5 0,1 1 2 16,-2 2-29-16,-1 2 28 0,3 3-17 0,-5 1 4 15,-10 10-15-15,26-11 16 0,-26 11-33 0,26-4-31 16,-26 4-135-16,23 5-144 0,-23-5-412 15,0 0 203-15,30 0 135 0</inkml:trace>
  <inkml:trace contextRef="#ctx0" brushRef="#br0" timeOffset="83237.42">27503 3009 962 0,'-2'-19'628'0,"0"2"-131"0,0 1-65 16,2 16-51-16,2-23-75 0,-2 23-72 0,0 0-46 15,4-11-37-15,-4 11-19 0,18 19-26 0,-4-2-15 16,6 4-23-16,0 6-4 0,8 13-20 16,1 2-2-16,1 2-15 0,-4 7 4 0,1-1-8 15,-5 5 7-15,-8-3-24 0,1-1-6 0,-9 2-76 16,-1-14-92-16,-5 2-104 0,-5-2-77 0,-4-5-55 16,-3-1-105-16,-4-15-274 0,-6 1 229 15,-5-5 83-15</inkml:trace>
  <inkml:trace contextRef="#ctx0" brushRef="#br0" timeOffset="83485.03">28434 3228 1225 0,'-22'-5'447'15,"22"5"-83"-15,-17-6-57 0,17 6-60 0,0 0-46 16,10-15-57-16,7 7-34 0,7 0-66 16,9 0-127-16,7 1-161 0,16-7-117 0,3 3-334 15,2-4 187-15,-1 0 167 0</inkml:trace>
  <inkml:trace contextRef="#ctx0" brushRef="#br0" timeOffset="83652.25">29436 2946 780 0,'34'-8'329'15,"-34"8"-68"-15,36-7-51 0,-15 3-47 0,3 2-55 16,0-4-8-16,2 4-32 0,4-2-47 15,-1-2-110-15,5 1-98 0,0-5-337 0,2 1 165 0,2-4 335 16</inkml:trace>
  <inkml:trace contextRef="#ctx0" brushRef="#br0" timeOffset="83825">30435 2645 470 0,'25'-8'226'0,"-3"1"-53"0,0-2-57 15,2 2-15-15,1 2-29 0,-3-1-11 0,-2 2-81 16,2 0 83-16,-1-2-39 0,1 4-4 0,-2-3-34 16,2 1-19-16,3 0-41 0,1-1-28 0,4-3-216 15,3 0 96-15,1 0 39 0</inkml:trace>
  <inkml:trace contextRef="#ctx0" brushRef="#br0" timeOffset="84051.81">31978 2347 466 0,'39'-8'216'0,"-2"1"-32"15,-1 1-8-15,0-1-18 0,0-5-2 0,-4 4-19 16,1 1 6-16,-3-1-45 0,0-1-1 0,-1-1-26 15,-5 2 4-15,-1 1-37 0,-4-3 6 0,0 1-70 16,-3-3-151-16,-6-3-370 0,-2 2 170 16,-6-2 302-16</inkml:trace>
  <inkml:trace contextRef="#ctx0" brushRef="#br0" timeOffset="95033.3">643 9818 567 0,'0'0'272'0,"0"0"-65"15,-13-9-48-15,13 9 6 0,0 0 5 0,3-21-23 16,-3 21-16-16,0 0-25 0,6-21-3 0,-6 21 9 16,2-17-4-16,-2 17 41 0,4-14-59 0,-4 14 9 15,0 0 3-15,2-15-22 0,-2 15 0 16,0 0-10-16,0 0 0 0,0 0-12 0,0 0 24 15,0 0-8-15,0 0 1 0,-4-15-29 16,4 15 23-16,0 0-6 0,-15-8 11 0,15 8-2 16,-17-5 7-16,17 5-5 0,-21-4-3 0,21 4-10 15,-32 1-1-15,14 3-12 0,-4 2-2 0,1 4-12 16,-3-1 8-16,0 5-6 0,0-1 5 16,1 2 20-16,1 2-37 0,2 1-20 0,2-2 18 15,4 2-15-15,3-1 11 0,2 0-8 0,5 0 5 16,2 1-7-16,4 1-2 0,2-2 2 15,3 0 0-15,-1 0-2 0,3 0 2 0,1-3-4 16,0 1-1-16,2 0 0 0,-2 0 0 0,0-2 0 16,-1-1 2-16,0-3-6 0,1 1 2 15,-10-10 1-15,17 19 0 0,-17-19-9 0,15 16 6 0,-15-16 7 16,15 15-7-16,-15-15 4 0,14 15 2 16,-14-15 0-16,11 17-5 0,-11-17 3 0,13 19-3 15,-13-19-12-15,6 21 16 0,-6-21-7 0,0 25 3 16,-4-10-2-16,-2 1 11 0,-3 0-20 0,-4 2 15 15,-1 3-14-15,-6-2 10 0,2 4-5 16,-6-2 8-16,1 2-11 0,-5-2 14 0,5 0-16 16,-2-4 15-16,4 2-10 0,1-4-15 0,2-4 19 15,5-1 8-15,0-2-9 0,13-8 2 16,-21 5-3-16,21-5 3 0,-17-7-1 0,17 7 7 16,-13-20-8-16,9 9 4 0,2-4-4 0,-2-2 7 15,2 0-9-15,0-1 7 0,0-1-7 16,0 2 5-16,-1 2 0 0,-1-2 5 0,4 4-9 15,-5-1 11-15,5 14-9 0,-6-21 7 0,6 21-8 16,-4-15 6-16,4 15-6 0,0 0 6 0,-2-13-10 16,2 13 12-16,0 0-7 0,0 0 2 0,0 0-4 15,30 7 12-15,-30-7-21 0,32 15 18 16,-14-5-15-16,-1 1 14 0,3 3-6 0,-4 3 2 16,-1 0-3-16,-2 4 3 0,-3 4-2 0,1 0 3 15,-5 5-10-15,-4-1-15 0,0 3 27 0,-4 1 1 16,0-1-9-16,0 0 15 0,-2-1-17 15,0-1 12-15,-3-1-6 0,5-2 0 0,-2-2-7 16,0-3 13-16,2-3-12 0,0 1 5 16,2-4-10-16,-2 2 15 0,4-3-13 0,-2-2 17 0,2 3-12 15,0-3 8-15,0 0-7 0,2 3 8 16,0-1 0-16,0 0 1 0,9 0-4 0,-11 3 0 16,5-1 2-16,-3-2 0 0,3 0 4 0,3-4-8 15,2 1 2-15,6-4-3 0,5-6 1 0,7-8 1 16,16-10 10-16,11-6-42 0,7-11-73 15,7-7-105-15,32-13-129 0,2-10-168 0,0-3-448 16,2 0 298-16,-10 4-106 0</inkml:trace>
  <inkml:trace contextRef="#ctx0" brushRef="#br0" timeOffset="98332.04">3342 12013 544 0,'-25'4'319'0,"25"-4"-79"0,-18 6-35 16,18-6-36-16,-12 7-16 0,12-7-26 15,0 0-15-15,-9 14-18 0,9-14-19 0,0 0-9 16,7 11-11-16,-7-11 10 0,0 0 2 0,38-2 7 15,-13-7-22-15,7-5 0 0,16-5-7 16,12-7 10-16,7-7-21 0,10-5-9 0,28-15-4 16,4-3 0-16,5-3-7 0,2-2-10 0,7-2 4 15,1 2-63-15,1 0-110 0,-4 6-128 16,-8 3-338-16,-33 14 171 0,-8 0 225 0</inkml:trace>
  <inkml:trace contextRef="#ctx0" brushRef="#br0" timeOffset="98869.09">3854 11369 861 0,'-6'-25'354'0,"0"2"-24"0,1 6-41 16,0 2-33-16,5 15-42 0,-8-23-33 0,8 23-40 15,-4-12-20-15,4 12-27 0,0 0-8 0,2 15-7 16,4-1-13-16,1 3-3 0,0 6 2 15,1 4-10-15,2 3-4 0,3 4-19 0,4 9 1 16,0 0-8-16,1 1 7 0,2-2-10 0,1 0-58 16,-4-13 72-16,10 7-12 0,-3-11-9 0,3-4-1 15,9-6-6-15,8-8 15 0,18-4-15 16,10-13 9-16,8-11 0 0,11-9-13 0,34-22 7 16,0-7-55-16,-6-6-132 0,3 0-131 0,-7-5-161 15,-3 3-292-15,-4 2 217 0,-11 4 107 16</inkml:trace>
  <inkml:trace contextRef="#ctx0" brushRef="#br0" timeOffset="99899.37">6347 11478 801 0,'-14'-8'489'0,"-1"0"-90"15,15 8-75-15,-28-9-39 0,28 9-16 0,-30-6-23 16,30 6-49-16,-31 4-32 0,16 2-18 16,0 3-19-16,-1 3-25 0,2 3-18 0,2 4-8 15,2 2-12-15,-2 1-10 0,6 3-4 0,2 0-14 16,2-2-6-16,4 2-7 0,2-2-1 16,0-2-7-16,8-2 1 0,0 0-6 0,2-6 0 15,4 0-5-15,3-3 6 0,-2-4-6 0,4-4-4 16,-23-2 1-16,47-4 2 0,-26-6-2 0,2-1 3 15,-3-4-5-15,-2-5 3 0,-3-1-4 16,-4-3 1-16,-3-1 14 0,-4 0-12 0,-1 1-10 16,-3-3 7-16,-5 4-5 0,-1 0 8 15,-2 0-4-15,-3 6 4 0,-2-2 0 0,-1 2-2 16,0 2 20-16,0 1 27 0,-1 3-21 0,2 1 4 16,3 1-9-16,10 9-1 0,-19-10-6 15,19 10-1-15,0 0-5 0,0 0-7 0,-18 11 5 0,18-11-5 16,2 27 8-16,6-6-12 0,-2 2 5 15,2 4-1-15,0 3 4 0,3 3-3 0,-3-1-5 0,3 0-4 16,0 3 9-16,1-1-5 16,-1-2 4-16,2 1 5 0,-3-3-9 0,3 1-10 0,0-4 14 15,-3-2-3-15,3-4-4 0,-5 0-6 0,1-5-14 16,-2 0-14-16,-1-3-9 0,-6-13-11 16,4 23-9-16,-8-9 2 0,-2-5-13 0,-8 1-23 15,2-1-18-15,-7 0-7 0,2 1-10 16,-6-2-6-16,3-2-16 0,-1-3-9 0,21-3-39 15,-34 2-18-15,34-2-42 0,-20-13-393 0,12 0 171 16,8-5 200-16</inkml:trace>
  <inkml:trace contextRef="#ctx0" brushRef="#br0" timeOffset="100616.28">6525 11700 844 0,'0'0'479'0,"0"0"-79"0,-2-18-94 15,2 18-27-15,0 0-31 0,-2-14-31 16,2 14-44-16,0 0-46 0,0 0-32 0,0 0-25 16,0 0-2-16,0 0-14 0,0 0-19 0,0 0-6 15,19 11 5-15,-19-11-13 0,13 19-11 16,-3-7 2-16,-4 1-59 0,6-1 67 0,-4 1-11 16,0-1 5-16,-2-1 2 0,5-2-5 0,-11-9-2 15,13 14-6-15,-13-14 1 0,13 7-3 16,-13-7-1-16,0 0 1 0,20-7 2 0,-20 7 0 15,14-17 0-15,-14 17 3 0,8-23-7 0,-6 9 5 16,-2 14-7-16,0-26 6 0,-2 12 0 0,2 14 0 16,-6-24-2-16,6 24 1 0,-14-21-6 15,14 21 6-15,-10-16-2 0,10 16 1 0,-12-9-3 16,12 9 1-16,0 0 3 0,0 0-2 0,0 0 0 16,-15 7 0-16,15-7-10 0,2 16 9 0,-2-16 6 15,11 19 17-15,-3-9-25 0,4 1-1 16,4-1-6-16,-2-3-30 0,5 2-20 0,-2-1-21 15,4 0-20-15,-3-4-15 0,2 1-12 0,-2-1-26 16,-18-4 13-16,35 4 20 0,-35-4 4 16,28 0 27-16,-28 0 14 0,21-4 17 0,-21 4 9 15,13-9 14-15,-13 9 3 0,6-14 19 0,-6 14-5 16,-2-15 24-16,2 15-3 0,-8-19 25 0,8 19 4 16,-12-19 17-16,12 19 0 0,-10-17 10 15,10 17 1-15,-12-13 7 0,12 13-6 0,-11-10 57 16,11 10-93-16,0 0-1 0,0 0 0 15,0 0-3-15,-19 7-12 0,19-7 6 0,-6 22-29 16,3-7 24-16,1 0-4 0,2 2 0 0,0 0-3 16,2 1-2-16,5-1 4 0,-1-2-4 0,0 0-5 15,3-1 6-15,0-3-8 0,3-1-8 0,-12-10-12 16,24 9-1-16,-24-9-13 0,21-4-10 0,-7-4-24 16,1-3 33-16,2-4 4 0,-5-2 10 15,-2-4 5-15,-2-2 3 0,-2 0 3 0,-2-6 12 16,-2 1-9-16,-4 1 19 0,-2-1 13 0,0 1-46 15,-2 2 110-15,0 0 22 0,-4 4 10 16,2 4 22-16,0 2-19 0,0 2-5 0,1 1-23 16,7 12-7-16,-11-15-14 0,11 15-7 0,0 0-16 15,0 0-11-15,0 0-4 0,0 18-8 0,7-2-1 16,1 5-7-16,1 2-4 0,3 4-19 16,2 1-64-16,-2 3-92 0,0 1-74 0,-1 0-119 0,-2 1-414 15,-3-2 224-15,0-3 95 0</inkml:trace>
  <inkml:trace contextRef="#ctx0" brushRef="#br0" timeOffset="101183.56">7203 11887 1375 0,'-22'4'429'0,"22"-4"-102"16,0 0-56-16,-18 4-54 0,18-4-49 0,0 0-28 16,0 0-40-16,0 0-21 0,8-17-11 0,2 5-10 15,3-1-83-15,0-2 69 0,4-2-1 0,-7-3-16 16,5-2 4-16,0-5 5 0,-1-7-22 16,4-12-11-16,-2-2-1 0,-7-1 8 0,0-3-12 15,-7 8 0-15,0-2 7 0,-2 3-5 0,-4-1-1 16,-1 4 1-16,-1 2 9 0,-1 3 15 0,-3 5 40 15,0 3-3-15,-2 4-6 0,0 6 25 16,-2 2-40-16,-2 5-3 0,16 10-10 0,-29 0 5 16,12 8-5-16,4 5-3 0,-1 5 0 15,3 4-5-15,0 3-1 0,7 4 2 0,2 1-16 16,2 3 9-16,6 1-7 0,2 4 1 0,8 6 0 16,2-1-7-16,2 0 4 0,3-3-1 0,3-2 2 15,-6-11-1-15,2-1 0 0,1 1-5 0,0-4 2 16,0-4 0-16,1-2-1 0,-3-3 8 15,0-1-10-15,0-5 2 0,-3-1-4 0,-18-7 0 16,28 4-4-16,-28-4-4 0,24-10-1 0,-24 10 5 16,17-15-2-16,-17 15 3 0,6-23-1 0,-6 23 8 15,0-27-2-15,0 12-7 0,-4 2 5 16,2-1 4-16,0 1 0 0,2 13 1 0,-4-21 5 16,4 21-3-16,-5-15 0 0,5 15 2 0,0 0 12 15,-2-13-22-15,2 13 0 0,0 0 3 16,0 0 3-16,13 13-1 0,-13-13-9 0,13 21 11 15,-5-6-3-15,-1-2 8 0,-1 3-20 0,0-1-47 16,-2 0-69-16,0 0-101 0,-2 1-91 0,-2-16-107 16,5 19-400-16,-5-19 251 0,0 0 44 0</inkml:trace>
  <inkml:trace contextRef="#ctx0" brushRef="#br0" timeOffset="101452.68">7539 11478 1001 0,'-21'-14'345'0,"21"14"-74"0,-13-7-61 15,13 7-50-15,0 0-35 0,0 0-19 0,0 0-24 16,0 0-18-16,-21 7-4 0,21-7-7 0,0 0-21 16,0 0-3-16,8 14-7 0,-8-14-6 15,0 0-4-15,0 0 4 0,0 0-4 0,30-5 5 16,-30 5-5-16,17-11-6 0,-17 11-10 0,13-17 7 15,-13 17 5-15,8-19-8 0,-8 19 0 0,0 0-2 16,-2-19 2-16,2 19-6 0,-11-10-8 16,11 10-41-16,0 0-58 0,-23-4-55 0,23 4-80 15,0 0-34-15,0 0-243 0,0 0 164 0,0 0 334 16</inkml:trace>
  <inkml:trace contextRef="#ctx0" brushRef="#br0" timeOffset="101932.4">7714 11354 812 0,'5'-18'336'0,"-1"-1"-74"16,-2 0-6-16,-2 0-54 0,-4 0 15 0,0 0 35 0,-1 1-8 15,-1 2-29-15,-2-2-5 0,2 3-30 16,0 0 2-16,-4 3-14 0,4 1-10 0,6 11-12 16,-12-17-15-16,12 17-20 0,-9-14-25 0,9 14-14 15,0 0-24-15,-6-11-3 0,6 11-11 0,0 0-5 16,0 0 8-16,6 16-23 0,3-3 3 15,-1 2-1-15,0 4-4 0,6 4 1 0,-4 4-6 16,2 5-6-16,1 0 4 0,2 14-1 0,0 0 2 16,-3 2-4-16,-3-8-1 0,4 11-2 15,1-3 0-15,-1-1 1 0,-4-8 1 0,1-3-8 0,-1-2 12 16,-1 0-11-16,0-3 7 0,1-2-4 16,-2-4 3-16,3-4 6 0,-4-2-2 0,0-6-3 15,1-2-3-15,-7-11-2 0,11 15 14 0,-11-15-10 16,0 0 2-16,0 0-5 0,19-13 0 15,-19 13 2-15,2-19 4 0,-2 19 3 0,-2-23-8 16,0 8 3-16,2-2 4 0,-3 1 12 16,-1-3-20-16,2 2-4 0,0-2 6 0,0 2-2 0,4-2 2 15,-2 2 2-15,2 0-1 0,2 2 0 16,3-1-4-16,-3 3 3 0,2-1-7 0,-6 14 8 0,15-17 0 16,-15 17 4-16,17-11-2 0,-17 11-6 15,0 0-1-15,26 2 3 0,-26-2 3 16,18 11 0-16,-11 1 0 0,1 1-1 0,-1 4 1 0,-1 0-15 15,1 0 17-15,1 2 2 0,-2 2-8 16,0-1-32-16,3-3-69 0,-2-2-99 0,-1 0-115 16,2-1-91-16,-8-14-159 0,8 13-290 0,-8-13 266 15,0 0 13-15</inkml:trace>
  <inkml:trace contextRef="#ctx0" brushRef="#br0" timeOffset="102237.86">8007 11458 1152 0,'-8'-17'405'0,"8"17"-98"0,0 0-82 0,-10-13-38 16,10 13-34-16,0 0-24 0,0 0 14 0,0 0-68 16,0 0-9-16,-4 15-19 0,4-15 1 0,0 0-13 15,12 11-11-15,-12-11-7 0,0 0 0 16,22 3-10-16,-22-3-7 0,15-6 5 0,-15 6-36 15,17-14 45-15,-17 14 5 0,15-19-8 0,-15 19-9 16,6-25 31-16,-6 25-35 0,-2-22-1 0,2 22 18 16,-4-20 3-16,4 20 17 0,-12-15-6 15,12 15-47-15,-20-9 47 0,20 9-10 0,-21 3-7 16,21-3-23-16,-20 14-68 0,12-3-23 0,4 3-44 16,0 1-53-16,4 0-56 0,2 3-67 15,2-2-292-15,2-1 173 0,4 1 243 0</inkml:trace>
  <inkml:trace contextRef="#ctx0" brushRef="#br0" timeOffset="102449.87">8302 11523 1092 0,'0'0'447'15,"0"0"-99"-15,0 0-50 0,0 0-20 0,-26 4-28 0,26-4-24 16,-19 12-59-16,19-12-24 0,-20 18-30 0,12-4-6 15,-2-1-42-15,6 3 10 0,-1-1-25 16,3-2-4-16,4 2-5 0,3-1-12 0,1 1-11 16,4-4-2-16,5-1-75 0,2-3-95 0,2-1-99 15,-19-6-96-15,40-3-544 0,-21-5 282 0,0 0-22 16</inkml:trace>
  <inkml:trace contextRef="#ctx0" brushRef="#br0" timeOffset="103082.19">8385 11580 934 0,'-12'-13'449'0,"12"13"-94"0,-8-13-94 0,8 13-34 16,6-18-66-16,-6 18-23 0,26-17-36 0,-6 8-33 15,2 1-67-15,3 0-68 0,1 3-78 0,-4 1-15 16,2 2-26-16,-24 2 14 0,38 2 29 0,-38-2 24 16,27 11 20-16,-27-11 16 0,10 22 24 0,-10-22 45 15,-8 30 71-15,0-13 34 0,-2 0-52 16,-5 1 123-16,0 0 23 0,-2 0 10 0,0-1 5 15,2 0 1-15,-1-2-22 0,0 0-13 16,6-1-34-16,-1-3-29 0,11-11-17 0,-12 19-11 16,12-19-18-16,0 0-9 0,0 16-10 0,0-16-5 15,0 0-8-15,29 1-4 0,-29-1-2 0,34-11-10 16,-17 1 7-16,4 1-6 0,-2-4-2 0,1-2-6 16,-2-3 5-16,-2-1-8 0,-2 0 6 15,-1-4-9-15,-5 0-1 0,-1 1 3 0,-3-5 2 16,-2 2 5-16,-2-2-8 0,0 0-3 0,-2 2 8 15,-4 1-3-15,1 1 23 0,3 2 14 16,-2 2 19-16,2 2 17 0,-3 2 2 0,1 3 3 16,4 12-9-16,-6-19-9 0,6 19-13 0,-4-11-9 15,4 11-7-15,0 0-5 0,0 0 1 16,0 0-11-16,-4 13-8 0,4-13 1 0,4 25 1 0,0-10-4 16,4 2-3-16,-1 1-2 0,1 3 3 15,3-3-3-15,0 5 2 0,1-2 0 0,-2 0-36 16,0 0 38-16,0-2 3 0,-2 2 9 0,0-4-14 15,-1-1-3-15,0-1-2 0,-5-3 0 16,-2-12 6-16,8 17-2 0,-8-17-3 0,4 13 1 16,-4-13 0-16,0 0 2 0,0 0-2 0,0 0 6 15,0 0-6-15,0 0-3 0,0 0 6 16,0 0-2-16,0 0-2 0,0 0 1 0,0 0-4 16,0 0 0-16,0 0 6 0,0 0 0 0,-4 12 2 15,4-12-12-15,0 0 11 0,0 0 2 0,4 13-4 16,-4-13-8-16,0 0 7 0,9 11 2 0,-9-11-6 15,0 0-6-15,0 0-24 0,0 0-23 16,0 0-20-16,0 0-44 0,0 0-42 0,0 0-44 16,0 0-19-16,16-5 0 0,-16 5 13 0,0 0 4 15,9-14-5-15,-9 14-13 0,0 0-12 0,9-15-72 16,-9 15-228-16,0 0 167 0,-2-19 315 16</inkml:trace>
  <inkml:trace contextRef="#ctx0" brushRef="#br0" timeOffset="103331.51">8739 11579 839 0,'0'0'377'0,"0"0"-58"0,0 0-69 0,-11-8-62 0,11 8-36 15,0 0-31-15,16-14-13 0,-16 14-32 0,23-15-9 16,-13 8-17-16,-10 7 2 0,28-12-24 16,-28 12-5-16,21-11 4 0,-21 11 1 0,0 0-41 15,19-8 26-15,-19 8 1 0,0 0-3 0,0 0-2 16,19 6 7-16,-19-6-4 0,0 0 3 15,6 13 16-15,-6-13-1 0,7 17-3 0,-7-17-8 16,6 20-1-16,-6-20-2 0,11 16-7 16,-11-16 9-16,12 18 19 0,-12-18-43 0,18 15-64 15,-18-15-89-15,20 13-84 0,-20-13-69 0,9 8-323 16,-9-8 172-16,0 0 221 0</inkml:trace>
  <inkml:trace contextRef="#ctx0" brushRef="#br0" timeOffset="103684.44">8936 11478 890 0,'-6'-20'512'0,"2"3"-84"0,-2 2-32 0,-2 1-80 16,2 3-33-16,2 0-44 0,4 11-50 0,-8-18-35 15,8 18-27-15,-6-11-27 0,6 11-15 16,0 0-17-16,0 0-16 0,0 0-11 0,0 0-2 15,0 0-18-15,0 0 1 0,0 0-6 0,8 17-1 16,-8-17-7-16,8 15-3 0,-8-15 3 16,8 16-1-16,-8-16-6 0,12 13-6 0,-12-13-41 15,0 0 45-15,18 8-6 0,-18-8 4 0,0 0-9 16,15-6 1-16,-15 6-1 0,11-13 2 16,-11 13-2-16,6-19 0 0,-6 19 10 0,2-20-154 15,-2 20 186-15,-6-15-7 0,6 15-5 0,-11-15-4 16,11 15-6-16,-15-7-2 0,15 7 1 0,0 0-7 15,-24 1-4-15,24-1-42 0,-14 12-64 0,14-12-35 16,-4 17-37-16,4-17-35 0,4 23-28 16,0-10-47-16,8 0-16 0,-2 1-352 0,2-3 175 15,1-2 197-15</inkml:trace>
  <inkml:trace contextRef="#ctx0" brushRef="#br0" timeOffset="103969.78">9094 11561 1043 0,'8'14'352'0,"-8"-14"-62"0,0 0-79 0,6 11-37 16,-6-11-9-16,0 0-57 0,0 0-29 0,0 0-7 16,6 17-19-16,-6-17-9 0,0 0-5 0,4 14-11 15,-4-14-7-15,0 0 5 0,0 0-9 0,0 0-4 16,0 0-18-16,2 13 18 0,-2-13-6 0,0 0-2 16,0 0 86-16,0 0-54 0,0 0 12 15,0 0-11-15,4-13-4 0,-4 13-4 0,4-20-7 16,-2 7-8-16,3 2 6 0,-1-2-19 0,3-3 5 15,-1 1 47-15,2 0-58 0,1 1 5 0,-1-1-5 16,3 3 4-16,-2 1 0 0,1 3 0 16,-10 8 3-16,14-13-28 0,-14 13 30 0,0 0 2 15,28 4-5-15,-28-4-4 0,17 17-15 0,-8-6-56 16,-3 5-64-16,1 1-81 0,3 0-59 16,-4-1-422-16,2-3 187 0,4-2 163 0</inkml:trace>
  <inkml:trace contextRef="#ctx0" brushRef="#br0" timeOffset="104117.88">9472 11594 1199 0,'27'2'595'0,"-27"-2"-147"0,0 0-83 0,0 0-79 16,0 0-70-16,0 0-50 0,5 15-37 16,-5-15-26-16,0 19-82 0,0-4-161 0,2 1-150 15,-2-16-170-15,6 28-314 0,-2-13 225 0,-2-1 91 16</inkml:trace>
  <inkml:trace contextRef="#ctx0" brushRef="#br0" timeOffset="104915.67">10936 11540 1043 0,'-29'4'316'0,"3"2"-66"0,0-1 99 0,10 1-231 15,-3-2-6-15,19-4-23 0,-23 11-3 0,12-1-20 16,11-10-8-16,-8 21-17 0,8-21 2 0,0 25-12 15,2-12-10-15,2 3 0 0,0-3-7 0,0 0-11 16,3-2 8-16,-7-11-8 0,10 21 6 0,-10-21-1 16,13 14 3-16,-13-14-16 0,0 0 9 15,19 6-4-15,-19-6 3 0,10-8-38 0,-10 8 49 16,12-19-14-16,-8 5 3 0,-2-1 9 0,0 0-1 16,0-2 8-16,-2 2 14 0,-2-3 4 0,0 3 20 15,0 2 13-15,0-1-8 0,2 14-3 16,-7-19-8-16,7 19-9 0,-5-11-1 0,5 11-15 15,0 0-3-15,0 0-1 0,0 0-8 0,0 0-2 16,0 0-4-16,0 17-1 0,0-17-4 16,12 21 2-16,-6-8-6 0,4-1 2 0,1 0 7 15,1-3-3-15,4 0-8 0,0-1-25 0,4 0-46 16,2-5-31-16,0 0-18 0,1-2-33 0,3-2 3 16,-1-2 18-16,0 0 24 0,-6-1 25 0,1-2 14 15,-4-2 19-15,-3 1 42 0,-13 7 28 16,15-19 22-16,-15 19 18 0,4-23 18 0,-4 23 51 15,-6-23 8-15,0 12 9 0,-1-1 6 0,-2 3-8 16,9 9 0-16,-10-18-9 0,10 18-22 16,0 0-16-16,-8-11-32 0,8 11-4 0,0 0-10 15,10 11-19-15,-2 3 7 0,3 1-11 0,4 6-5 16,0 2-1-16,-1 6-8 0,4-1 1 16,-4 3-8-16,-1 3 2 0,4-1-1 0,-4-3-1 15,-1 4-1-15,3-3 0 0,-2 1 5 0,-1-1-20 16,0-3-38-16,-4-1-54 0,2-4-38 0,-4-2-48 15,-1-4-29-15,-1-2-39 0,-4-15-55 16,0 0-458-16,0 0 224 0,-23-3 95 0</inkml:trace>
  <inkml:trace contextRef="#ctx0" brushRef="#br0" timeOffset="105259.99">11352 11539 1129 0,'16'-16'420'0,"-16"16"-124"16,8-8-75-16,-8 8-17 0,0 0-29 0,0 0 2 16,24 4-42-16,-24-4-18 0,19 10-15 0,-19-10-33 15,24 11-8-15,-24-11-16 0,26 10-9 16,-26-10 10-16,35 7-24 0,-35-7-2 0,34 3-3 0,-34-3-8 16,32-5 1-16,-32 5-10 0,27-13 0 15,-27 13 11-15,21-17-11 0,-15 4-2 0,1-1 8 16,-5-1-2-16,-4-2 0 0,-2 2 5 0,-3-3-11 15,-4 3 5-15,3 0 2 0,-3 0 31 16,-1 2 1-16,-1 1 12 0,0 3-3 0,-1-1 2 16,14 10-16-16,-28-8 7 0,28 8-14 0,-25 4 3 15,11 4-3-15,4 3-2 0,-2 8-5 16,1 2-7-16,2 6-2 0,3 1 4 0,2 3-9 0,4-1 4 16,2-1-8-16,2 0-36 0,4-5-51 15,6 1-43-15,4-5-82 0,2-5-40 0,5-2-68 16,-2-7-75-16,4-6-288 0,1-4 180 15,-2-6 178-15</inkml:trace>
  <inkml:trace contextRef="#ctx0" brushRef="#br0" timeOffset="105399.2">11808 11489 730 0,'0'0'472'16,"5"-21"-72"-16,-5 21-114 0,4-14-52 0,-4 14-47 16,0 0-29-16,0 0-29 0,0 0 0 0,0 0-30 15,-2 24-14-15,4-9-12 0,-2 4-24 0,4 2-13 16,0 0-32-16,0 1-120 0,3 3-152 15,-5-5-523-15,0-2 233 0,-2 1 77 0</inkml:trace>
  <inkml:trace contextRef="#ctx0" brushRef="#br0" timeOffset="106076.42">12788 11319 986 0,'0'0'402'0,"-22"-15"-61"16,22 15-69-16,-26-10-39 0,26 10-47 15,-34-1 44-15,34 1-24 0,-34 5-34 0,17 3-35 16,0 1-9-16,0 5-27 0,4 3-6 0,1 2-11 15,2 2-6-15,2 0-15 0,4 0-4 0,6 2-15 16,2-2 3-16,8-2-12 0,2 0-7 0,3-2-3 16,7-4-6-16,1-1 1 0,4-3-8 15,3-3-6-15,-2-2 6 0,-1-2-3 0,-1-4-16 16,-3 0-4-16,-3-4-13 0,-22 6 2 0,30-11 8 16,-30 11-5-16,14-17 0 0,-14 17-1 15,-2-21 6-15,2 21-3 0,-22-18 30 0,10 13-38 16,-2-1 20-16,14 6-4 0,-39-2-3 0,18 6 8 15,2 3 1-15,0 5 3 0,0 1-2 0,-2 8 4 16,4 4-10-16,2 4 5 0,3 1 0 0,2 1-5 16,4-1-53-16,6-1-55 0,6-3-53 15,8-2-56-15,2-6-42 0,10-4-91 16,1-5-403-16,3-9 218 0,-2-1 104 0</inkml:trace>
  <inkml:trace contextRef="#ctx0" brushRef="#br0" timeOffset="106251.96">13089 11489 895 0,'0'0'424'0,"-2"-21"-88"0,2 21-89 16,0 0-64-16,-24 5-26 0,12 5-39 0,-1 3-18 15,-2 5-32-15,2 1-6 0,3 2-19 0,-2 0-1 16,2 0-10-16,2-2-12 0,2 0-26 16,0-2-61-16,2 0-62 0,-3-3-60 0,7-14-3 15,-8 15-5-15,8-15-374 0,0 0 171 0,-28-10 281 16</inkml:trace>
  <inkml:trace contextRef="#ctx0" brushRef="#br0" timeOffset="106531.59">12801 11590 1018 0,'0'0'345'0,"-17"-14"-58"0,17 14-75 0,0 0-29 15,0 0-19-15,-18 8-24 0,18-8-18 16,10 16 1-16,2-5-7 0,3 0-17 0,6 1 0 16,5-1-47-16,5-1-9 0,3-1-12 0,3-1 45 15,-1-2-53-15,2-2-64 0,1-3 45 16,2-2-43-16,-3-3-35 0,-2-2-34 0,-2-2-8 0,-7-3 17 15,3 0 22-15,-8-3 19 0,-4 1 84 16,-5-2-61-16,-5 1 61 0,-1 1 28 0,-5 0 24 16,-2 13 14-16,-4-27 54 0,4 27 20 0,-9-21-18 15,9 21-6-15,-11-16-2 0,11 16-20 16,-10-11-18-16,10 11-26 0,0 0-8 0,0 0-17 16,0 0-6-16,0 0-4 0,-2 17-8 0,8-1-9 15,0 1-3-15,5 3-4 0,0 4-3 0,2 0-4 16,-3 1-10-16,0 0-57 0,4 1-112 15,-4-1-96-15,-2 2-90 0,1-6-121 0,-5 0-356 16,-2-4 254-16,-2-17 37 0</inkml:trace>
  <inkml:trace contextRef="#ctx0" brushRef="#br0" timeOffset="106786.54">13362 11523 1153 0,'-8'-23'532'0,"1"4"-135"0,3 0-80 16,2 2-69-16,6-4-62 0,5 4-17 0,1 0-53 16,5 2-21-16,2 1-25 0,2 3 67 15,0 3-109-15,0 4 3 0,-19 4-7 0,38-2-18 16,-38 2 12-16,30 10-4 0,-18-1-1 0,-3 3-5 16,-1 3 1-16,-4 2-4 0,1 1-11 0,-5 1-8 15,-2-1 16-15,-1 1 2 0,-1 1-7 16,-2-3-2-16,-2 0-16 0,-3-2-31 0,-1-2-68 15,-6-1-84-15,0-3-70 0,-2-3-84 0,20-6-378 16,-42-6 206-16,23-1 128 0</inkml:trace>
  <inkml:trace contextRef="#ctx0" brushRef="#br0" timeOffset="106948.57">13590 11359 1155 0,'0'0'401'0,"24"12"-55"0,-24-12-53 0,15 17-20 0,-15-17-39 16,12 21-43-16,-5-8-47 0,1 2-32 0,-1 5-18 16,5-2-18-16,-4 3-10 0,2 1-20 0,2-1-55 15,-2 0-135-15,1-2-152 0,-2-6-594 16,-3 0 281-16,-6-13-17 0</inkml:trace>
  <inkml:trace contextRef="#ctx0" brushRef="#br0" timeOffset="107149.3">13614 11317 1279 0,'-4'-13'558'0,"4"13"-155"0,-11-21-72 16,11 21-55-16,-3-15-76 0,3 15-65 0,0 0-76 15,3-14-106-15,-3 14-92 0,0 0-121 0,27 4-87 16,-27-4-363-16,20 4 194 0,-20-4 151 0</inkml:trace>
  <inkml:trace contextRef="#ctx0" brushRef="#br0" timeOffset="107969.95">13817 11372 826 0,'11'12'337'0,"1"-3"-45"16,-3 1-60-16,1-1-68 0,1-1-16 16,0 2-35-16,-3 1-19 0,-8-11-15 0,12 19-15 15,-12-19-14-15,16 19-10 0,-16-19-7 0,6 17-6 16,-6-17-15-16,4 14 1 0,-4-14 1 0,0 0-4 15,0 0 7-15,0 0-8 0,0 0 0 16,0 0-6-16,-14-21 4 0,9 5-12 0,3 1 31 16,-1-2-27-16,6-2 5 0,2 0 0 0,3 0 7 15,0 0-12-15,-2 0 8 0,7 2-4 16,0 2 12-16,0 1-15 0,-1 1 12 0,4 1-8 16,-4 5-8-16,-12 7 1 0,27-6 6 0,-27 6-6 15,28 2 8-15,-28-2 8 0,24 11-3 0,-24-11-5 16,20 18 22-16,-12-9-8 0,1 3 74 15,2-1-37-15,-1-1-59 0,-10-10 8 0,15 19-2 16,-15-19 1-16,20 15-2 0,-20-15-6 0,16 9 13 16,-16-9-14-16,22 4 17 0,-22-4-16 0,20-7-37 15,-20 7 56-15,15-18-7 0,-6 9 1 16,-5-4 4-16,-2-1-15 0,1 1 10 0,-6-2 5 16,1 1 33-16,2 14 20 0,-11-23 4 0,5 12-2 15,-2 1-71-15,8 10 54 0,-17-15 0 0,17 15-6 16,-22-9-4-16,22 9-5 0,0 0-9 15,-34 5-8-15,34-5 0 0,-23 17 3 0,13-2 32 16,2-1-44-16,1 3-2 0,2 0-10 16,3 2 8-16,2 1-2 0,5-1-4 0,-1-1 3 0,5 2-1 15,1-5 5-15,1 2-16 0,3-5-17 16,4 0-85-16,-2-3 17 0,2-4-31 0,-18-5-25 16,40 4-16-16,-19-8-12 0,-1 0 14 0,2-3 29 15,-5-3 27-15,0-1 21 0,-2-2 22 16,-5-3 23-16,1 1 34 0,-2-2 39 0,-3 2 34 15,0-3 41-15,-2 1 9 0,-4 0 31 0,2-2 12 16,-2 2-1-16,2-1-13 0,-4 2 1 0,2 0-5 16,2 3 7-16,-2 13-10 0,-4-21-16 15,4 21-25-15,0-15-14 0,0 15-17 0,0 0-14 16,0 0-14-16,0 0-4 0,0 0-9 0,0 0 0 0,0 0-8 16,2 20-2-16,2-6-2 15,3-1-2-15,-3 2-2 0,3 1-3 0,-1-3-4 16,0 2 0-16,1 1-3 0,-1-1 4 0,0-2-1 15,3 0 3-15,0 1-1 0,-3-3-3 0,-6-11 5 16,12 17-4-16,-12-17-4 0,8 14 3 0,-8-14-1 16,0 0 2-16,12 11-1 0,-12-11-3 15,0 0 3-15,0 0 1 0,0 0-22 0,8-9-21 16,-8 9-6-16,4-19 8 0,-4 19 6 0,2-27 7 16,0 12 4-16,-2-1 7 0,2 3 0 15,0-2 6-15,1 1 1 0,1-1 1 0,-4 15 0 16,8-22 4-16,-8 22 0 0,11-20-4 0,-11 20 1 15,13-11-24-15,-13 11 0 0,0 0-8 16,0 0-12-16,30 6-16 0,-30-6-29 0,14 19-19 16,-14-19-8-16,11 22 9 0,-9-8-11 0,2-1 32 15,0 1-68-15,-2-1 20 0,-2-13-8 0,9 21 11 16,-9-21-1-16,13 13-5 0,-13-13-25 0,0 0-70 16,34 0-275-16,-34 0 162 0,25-17 348 0</inkml:trace>
  <inkml:trace contextRef="#ctx0" brushRef="#br0" timeOffset="108187.18">14844 11161 737 0,'-6'-25'478'0,"6"25"-50"0,-10-19-120 0,10 19-41 15,-8-12-19-15,8 12-48 0,0 0-19 0,0 0-39 16,-16 6-22-16,16-6-25 0,-11 21-7 0,6-6-23 16,1-1-8-16,2 3-11 0,2 0-8 0,-2-1-10 15,4-1-3-15,0 2 4 0,2-4-14 16,5 2-1-16,2-3-13 0,-3-2-63 0,4-3-75 15,-12-7-79-15,33 6-54 0,-33-6-66 0,40-6-85 16,-24-1-207-16,2-3 173 0,-2 0 227 16</inkml:trace>
  <inkml:trace contextRef="#ctx0" brushRef="#br0" timeOffset="108683.05">15006 11223 890 0,'12'-18'349'0,"-12"18"-25"0,0 0-25 0,0-19-83 0,0 19 43 16,0 0-27-16,0 0-16 0,0 0-30 15,-5-14-49-15,5 14-26 0,0 0-17 0,0 0-25 16,0 0-14-16,0 0-11 0,0 0-3 0,0 0-12 15,0 0-12-15,19-5 10 0,-19 5-11 16,0 0-8-16,0 0-17 0,32-4-8 0,-32 4-6 0,17-6 0 16,-17 6 6-16,12-10 5 0,-12 10 1 15,6-13-5-15,-6 13 8 0,5-15 0 16,-5 15 7-16,-5-19-5 0,5 19 9 0,-10-20-3 0,10 20 3 16,-12-18 0-16,12 18 3 0,-17-13 3 15,17 13 0-15,-24-12 1 0,24 12 10 0,-28-4 12 16,28 4-19-16,-24 4-6 0,9 2 11 0,2 3-12 15,0 4 12-15,3 2-4 0,-6 7 0 0,8-1-4 16,2 0 5-16,0 3-8 0,2 0 0 16,4-2-4-16,2 1 1 0,4-2-6 0,2-2 4 15,5-3 3-15,4-1-7 0,2-6-29 0,4-1-24 16,0-6-26-16,5-4-16 0,-2-4-15 16,1-3 1-16,3-5 3 0,-3-1 24 0,-2-2 14 15,-1-6 11-15,-1-2 6 0,-3-2 16 16,-2-3 23-16,-3-1 37 0,0-3 30 0,-2 5 27 15,-5-3-2-15,-2 2 7 0,0 1 17 0,-4 4 6 16,0 2 8-16,-2 4 22 0,0 4-1 0,0 15-18 16,-6-23-28-16,6 23-10 0,-16-9-22 15,16 9-14-15,-32 7-3 0,15 3-5 0,-3 1-5 0,6 2-3 16,-3 1-2-16,2 3 4 0,5 2-2 16,3 0-2-16,3 0-6 0,4-1 1 0,6-1-10 15,3 0 4-15,6-2-2 0,4-2 0 16,2-2-7-16,4-1-10 0,1-4-59 0,-1 2-62 15,5-5-53-15,-5 3-53 0,1-2-48 0,-6 0-12 16,4 1-12-16,-9 3 2 0,-2 0 30 0,-5 1 19 16,-6 5-32-16,-4-1-274 0,-4 2 170 15,-7 3 293-15</inkml:trace>
  <inkml:trace contextRef="#ctx0" brushRef="#br0" timeOffset="109081.45">13267 12126 773 0,'-15'11'506'0,"15"-11"-129"0,0 0-110 0,0 0-51 16,31-17-45-16,14-2-19 0,13-8-23 0,15-3-10 15,16-4-28-15,40-12-3 0,16 0 33 0,5 2-73 16,4-2-14-16,-1 3-4 0,-8 1 0 16,-3-1-7-16,-9 4-5 0,-8-1-7 0,-32 7 14 0,-6 2-16 15,-6-1 6-15,-3 1 0 0,-5-1 30 16,-6-2-6-16,-3 2-5 0,-1-1-8 0,-6 2 0 15,-1 3-2-15,-6-1-9 0,-1 4-1 0,-5 1-3 16,-15 6-8-16,1 5 5 0,-2 2-22 16,-7-1-39-16,-2 7-49 0,-19 5-15 0,25 0-31 15,-25 0 1-15,4 19-56 0,-14-2-46 0,-6 2-123 16,-17 9-240-16,-9 9 171 0,-6-3 243 0</inkml:trace>
  <inkml:trace contextRef="#ctx0" brushRef="#br0" timeOffset="109419.01">13673 12309 805 0,'-63'23'320'15,"10"-4"-37"-15,19-8 5 0,4 0-22 0,9-3-10 16,4-2-40-16,17-6-40 0,0 0-31 0,0 0-30 16,26-19-25-16,8 4-22 0,23-6-14 15,12-6-11-15,18-3-6 0,40-16 36 0,10-8-57 16,12-1 3-16,5-2-10 0,7-4 4 0,5-2-5 15,-6-2 3-15,-1 2-5 0,-13-4-2 16,-13 5-3-16,-8-2 1 0,-14 7 0 0,-12 2 8 16,-30 17 54-16,-3 2 69 0,-9 1 28 15,-4 3 3-15,-4 3-3 0,-7 4-9 0,-10 7-8 16,-2 4-24-16,-7 1-17 0,1 3-24 0,-8 2-17 0,2 1-12 16,-18 7-7-16,22-6 4 0,-22 6-22 15,0 0-1-15,26 4-9 0,-26-4-1 0,0 0-4 16,13 9 0-16,-13-9-8 0,0 0 1 0,6 16-19 15,-6-16-54-15,0 0-74 0,0 0-99 0,0 0-111 16,0 0-63-16,0 0-126 0,0 0-386 16,0 0 292-16,-30-8-75 0</inkml:trace>
  <inkml:trace contextRef="#ctx0" brushRef="#br0" timeOffset="144559.81">833 14790 847 0,'-10'-12'299'0,"1"1"21"0,-1 1-57 16,10 10-60-16,-17-17 15 0,17 17-8 0,-13-11-22 15,13 11 14-15,-12-10-38 0,12 10-33 16,0 0-2-16,-16-10-23 0,16 10-73 0,0 0 61 15,0 0-8-15,-20 3 4 0,20-3-11 0,-15 17-14 16,6-4-6-16,1 2-2 0,1 3-6 16,1 2-5-16,2 5 2 0,2 2-7 0,2 2-4 15,4 1-8-15,2 4 8 0,3 1 4 0,6 10-14 16,4-1-5-16,6 2 8 0,6-2-7 0,4-4 10 16,7-2-11-16,4-2 10 0,9-7-13 0,9-3 15 15,8-6-18-15,8-5 8 0,7-10-32 16,8-5 31-16,7-5-13 0,2-9 11 0,33-7-19 15,-7-11 16-15,-5-6-2 0,-10-4-2 16,-4-4-5-16,-28 8 5 0,-5-4-8 0,-9-2-14 0,-2 1 8 16,-13-3 11-16,-5 0-10 0,-11-2 8 15,-8 1-9-15,-11-1 8 0,-11 10 18 0,-6-2 30 16,-10 2 5-16,-11-8 28 0,-9 4-7 16,-10 4-22-16,-8 4-7 0,-9 5-4 0,-7 4-11 15,-5 8-10-15,-8 3-1 0,-3 9-12 0,-9 3-2 16,1 8-8-16,-6 3 5 0,-3 3-12 0,0 7 6 15,-2 2-19-15,2 6 2 0,2 3-73 16,-24 12-66-16,34-4-81 0,0 2-69 0,8 4-74 16,3 3-46-16,9 7-50 0,1-6-459 0,9-1 291 15,6 7-76-15</inkml:trace>
  <inkml:trace contextRef="#ctx0" brushRef="#br0" timeOffset="145246.51">3481 15916 1253 0,'0'0'514'0,"0"0"-128"16,0 0-81-16,0 0-56 0,7 12-53 0,-7-12-34 15,0 0-53-15,0 0-3 0,0 0-26 0,9 19 16 16,-9-19-19-16,8 21-2 0,-2-6-6 0,0-1 4 15,2 1-10-15,0-2 2 0,2 3-6 0,0-3 10 16,7 1 2-16,-4-3 8 0,6 0-3 16,1-3 7-16,4-4 9 0,2-1-8 0,5-6-8 15,7-9-10-15,13-9-23 0,7-10 9 0,3-10-18 16,11-11-7-16,25-22-10 0,7-10 41 16,2-2-56-16,6-3-28 0,5 1-72 0,-6 0-133 15,0 6-165-15,-6 2-166 0,-14 10-476 0,-22 16 306 16,-6 6-194-16</inkml:trace>
  <inkml:trace contextRef="#ctx0" brushRef="#br0" timeOffset="145977.15">2618 16865 1016 0,'2'-25'461'0,"-2"25"-95"0,4-23-99 0,-4 23 29 16,2-18-11-16,-2 18-20 0,0-19-65 0,0 19 19 15,0 0-85-15,2-17-32 0,-2 17-11 0,0 0-19 16,0 0-15-16,0 0-4 0,0 0-8 16,0 0-11-16,0 0 12 0,0 0 6 0,15 16-1 15,-11-1-6-15,5 4-1 0,-3 2-14 0,3 2 0 16,1 3-6-16,-2 1 0 0,4-4-5 0,-2 2-1 15,2 1-13-15,4-2 12 0,0-6-12 16,3 4 5-16,5-9-8 0,6-2 11 0,3-7-11 16,7-6 8-16,22-11-6 0,7-6 10 0,4-10-3 15,7-11-13-15,30-15-8 0,5-12-61 0,0-1-60 16,0 1-43-16,2 0-61 0,-3 6-49 16,-2 4-84-16,-4 5-117 0,-34 20-303 0,-5 3 232 15,-4 8 78-15</inkml:trace>
  <inkml:trace contextRef="#ctx0" brushRef="#br0" timeOffset="147234.39">4646 15591 1158 0,'-16'-31'573'0,"0"6"-137"0,3-1-62 16,2 4-32-16,3 4-58 0,0 2-27 16,-1 3-45-16,3 2-28 0,6 11-37 0,-8-20-29 15,8 20-27-15,0 0-16 0,-7-15-15 0,7 15-12 16,0 0-11-16,0 0-6 0,5 27-1 0,-3-6 1 16,2 6-11-16,-2 7 10 0,0 6-4 0,0 2 5 15,-2 19-6-15,0-2 45 0,0 6-57 16,2-2 10-16,-2 4-4 0,4 1-2 0,0-3 0 15,5 2 116-15,-1-4-135 0,3 0 6 0,4-2-16 16,-1 0 16-16,2-4-64 0,2 0 76 0,4-1-10 16,-1-5 7-16,0-1-9 0,4-5 4 0,1-1-8 15,-1-4 51-15,-1-2-57 0,-4-9 4 0,0-3-12 16,3-1 17-16,-2-2-4 0,0-2-1 0,1 0-8 16,-2 0 17-16,2-5-8 0,-1 0 5 15,-1-2-4-15,0-3 4 0,-1 1-5 16,0-3-18-16,2 1 25 0,-3-2-2 0,-2-1 4 15,-1-1-3-15,0 2 0 0,0-1-1 0,-15-7-3 0,23 14 1 16,-23-14 1-16,15 21 0 0,-9-8-6 16,-2 0 0-16,-4 6 6 0,0 2-5 0,-6 2 9 15,-4 4-4-15,-3 1 3 0,0 1-16 0,-6 2 12 16,-5 6-11-16,-4 0 10 0,-2-1-12 16,0-3 7-16,-7-3-7 0,2 1 2 0,-3-3-8 15,0-3 8-15,6-8-1 0,-2-2 3 0,3-2-2 16,-1-5 1-16,0 0-8 0,3-8-2 0,-1 0-8 15,2-2 9-15,3-6-3 0,-1-3 7 0,5-4-5 16,2-5 10-16,2-1-3 0,3 1 5 0,2-5 0 16,6 2 4-16,0 0-8 0,4 0 12 0,2 0-2 15,2 4 1-15,2 2-2 0,2 0 14 16,1 3-19-16,2 5 8 0,-9 9-1 0,25-6 4 0,-25 6-12 16,32 8 16-16,-12 5-13 0,4 1 10 0,1 6-15 15,1 4 13-15,10 8-1 0,0 2 1 16,0 4-16-16,1 3 25 0,4 2-18 0,-3 1 10 15,2 2-2-15,-1 1-28 0,-3 1 25 0,0 0 8 16,-3 3-8-16,-1 3 7 0,0-3-8 0,-5 1 5 16,3 1-12-16,-2-3 4 0,-1-3-14 15,-1-1 2-15,-2-6-8 0,2-4 10 0,2-3-12 16,-3-12-1-16,1-4-33 0,6-4-15 0,-1-5-54 16,3-8-47-16,2-5-86 0,2-5-75 0,-3-5-100 15,13-16-479-15,3 0 288 0,-5-9-54 0</inkml:trace>
  <inkml:trace contextRef="#ctx0" brushRef="#br0" timeOffset="148292.48">5606 15911 668 0,'0'0'403'0,"0"0"-91"0,-17 9-65 16,17-9-59-16,0 0-19 0,0 0 9 0,-14 8-19 15,14-8 4-15,0 0-13 0,0 0-11 0,0 0-16 16,0 0 18-16,0 0 0 0,0 0-11 0,0 0 7 16,0 0-5-16,0 0 10 0,0 0-7 15,0 0-8-15,0 0-1 0,0 0-15 0,0 0-14 16,0 0-15-16,0 0-15 0,0 0-5 0,0 0-15 15,0 0-1-15,0 0-8 0,0 0-8 0,0 0 1 16,-22 0-7-16,22 0-2 0,0 0-4 0,0 0-5 16,0 0-4-16,0 0 9 0,0 0-14 15,0 0 0-15,0 0 1 0,0 0-1 0,0 0 2 16,0 0-6-16,0 0 5 0,0 0-4 0,0 0-3 16,0 0-2-16,0 0 3 0,0 0-4 15,0 0 5-15,0 0-1 0,0 0 6 0,0 0-3 16,0 0 3-16,0 0-6 0,0 0 1 0,0 0 3 15,0 0-2-15,0 0-2 0,0 0 5 0,0 0-14 16,0 0 11-16,0 0-1 0,0 0 2 0,0 0-4 16,0 0 5-16,0 0 5 0,0 0 4 15,0 0 8-15,0 0 54 0,16-6-39 0,-16 6 10 16,0 0 11-16,0 0-5 0,0 0 6 0,0 0-11 16,0 0-9-16,0 0 0 0,0 0-16 15,0 0-2-15,0 0 6 0,0 0-8 0,0 0-5 16,0 0-6-16,0 0-1 0,0 0 8 0,0 0-15 15,-14 12 8-15,14-12-11 0,-2 25 6 16,0-8 9-16,2 0-8 0,0 2 1 0,0 2-10 0,2 4 7 16,-2-4 0-16,2 4-3 0,0 0-8 15,3 1 12-15,0-3 1 0,-1 1 7 0,0 0-5 16,0-3-6-16,-2 0 2 0,2-8-3 0,0 0 0 16,-4-13 1-16,5 19 7 0,-5-19-3 0,0 0-10 15,0 0 11-15,0 0-27 0,0 0-28 16,-2-19-31-16,-5 2 19 0,1-8 4 0,-4-1 17 15,-2-3 4-15,4 0 13 0,-4-1 2 0,1 1 11 16,-2 3-8-16,3 2 12 0,1 3-2 16,1 1 3-16,2 4 7 0,-1 0 5 0,1 2 11 0,6 14-4 15,-11-17 6-15,11 17-11 0,-6-14 1 16,6 14-10-16,0 0 3 0,0 0-2 0,0 0 12 16,0 0-12-16,10 10 4 0,-3 3 32 0,4 3-39 15,1 1-1-15,3 4 6 0,0-1-7 16,2 4 4-16,-1 0-6 0,2-1 10 0,0 2 3 15,4-4-26-15,-1-2-81 0,1-2-91 0,0-2-89 16,4-3-82-16,-1-4-74 0,1-7-112 0,-3-4-367 16,-2-5 289-16,0-6-57 0</inkml:trace>
  <inkml:trace contextRef="#ctx0" brushRef="#br0" timeOffset="148560.91">5617 15812 1620 0,'0'0'533'0,"0"0"-112"15,0 0-82-15,0 0-94 0,0 0-59 0,0 0-40 16,0 0-28-16,23 7-27 0,-23-7-10 0,20 19-22 16,-8-5-9-16,5 3-18 0,0 2 1 15,-2 4-1-15,-1 0-17 0,4 2-2 0,-6-1 4 16,1 3-4-16,0-4 4 0,-5 6-17 0,1-1 11 16,-3-1-9-16,-2-2 31 0,-2 1-35 0,-2-4 12 15,-2-1-15-15,-2-3 3 0,-2 0 4 16,-1-3-5-16,7-15-5 0,-8 19 4 0,8-19-1 15,-15 13 10-15,15-13-23 0,0 0-39 0,-25-7-46 16,25 7-55-16,-16-21-51 0,10 5-84 16,6-3-52-16,0-1-522 0,4-1 271 0,6-1 4 0</inkml:trace>
  <inkml:trace contextRef="#ctx0" brushRef="#br0" timeOffset="148913.87">6108 16058 1276 0,'4'17'461'0,"-4"-17"-115"0,0 0-74 15,0 17-60-15,0-17-36 0,0 0-36 0,0 0-35 16,-2 13-23-16,2-13-13 0,0 0-16 16,-2 20-10-16,2-20-5 0,-2 15-21 0,2-15-1 0,-2 19 14 15,2-19-12-15,-2 19-6 0,2-19-24 16,-2 21 27-16,2-21-4 0,2 17-6 0,-2-17 6 15,4 13-2-15,-4-13-7 0,0 0 2 0,11 10 39 16,-11-10-56-16,0 0-3 0,18-8 17 0,-18 8-4 16,16-17 4-16,-10 4 15 0,-2-2-8 0,0-1-8 15,-2 1 3-15,-4-2 14 0,0-1 29 16,-4 3 33-16,0 2 32 0,0 0 18 0,-4-1 18 16,4 3-5-16,-4 1-12 0,10 10-21 0,-13-13-20 15,13 13-19-15,0 0 24 0,-10-11-67 16,10 11-12-16,0 0-12 0,4 15-14 0,-4-15-66 0,19 23-90 15,-7-6-84-15,4 2-87 0,0 2-70 16,-1 0-123-16,2 2-324 0,-2-1 264 0,-1 2 18 16</inkml:trace>
  <inkml:trace contextRef="#ctx0" brushRef="#br0" timeOffset="149642.7">6422 15955 1728 0,'0'0'584'0,"0"0"-111"16,0 0-113-16,0 0-84 0,0 0-61 0,0 0-37 15,0 0-41-15,0 0-29 0,0 0-19 0,0 0-20 16,-7 17-13-16,14-3-11 0,-3-1-5 16,2 2-15-16,0 2 2 0,0-1-17 0,1 2-1 15,-2-2-9-15,-1 1-11 0,2-2-11 0,-2-2-23 16,-4-13 19-16,6 21 6 0,-6-21 6 15,2 14 9-15,-2-14-11 0,0 0 11 0,0 0 0 16,0 0 2-16,0 0 36 0,-10-21-41 0,4 7 1 16,6-1 2-16,-4-4-5 0,0 0 5 15,1-2 6-15,1 0 0 0,2-4 2 0,0 5-2 16,0-4 0-16,2 3-1 0,3 2 2 0,-1 1-4 16,0 0 0-16,2 1 4 0,2 4 6 15,1 3-11-15,0 1 3 0,-9 9-9 0,23-12 10 0,-23 12 0 16,32-2-1-16,-32 2 0 0,34 8-8 0,-16-1 6 15,-1 3-12-15,-2 0-23 0,0 1-17 16,-3 2-38-16,0 0 15 0,-4-1-8 0,0 1-15 16,1 1-13-16,-9-14 12 0,6 17 12 15,-6-17 29-15,0 0 14 0,4 13 3 0,-4-13 10 16,0 0 5-16,0 0-3 0,-13-13 19 0,13 13 2 16,-12-17 1-16,8 3 21 0,0 1 1 0,0 0-2 15,-1-2 4-15,2 1 16 0,3-3 36 0,0 17-55 16,6-27 7-16,-6 27-4 0,6-19-11 0,-6 19 6 15,12-15-9-15,-12 15 5 0,19-8-7 16,-19 8 5-16,26 2 0 0,-12 4 3 16,2 0-7-16,2 1-6 0,2 3 6 0,-2-1-7 15,1 3 14-15,1-3-5 0,0 1 1 0,2-1-10 16,-1-3-36-16,-4 0-29 0,-17-6-51 0,35 4-6 16,-35-4-51-16,37-6-22 0,-24-2-1 15,-1-1 17-15,-3-5 20 0,-1-5 50 0,-6 0 31 16,-2-2 52-16,0-2 63 0,-4 1 29 0,-2-3 53 15,-3 4 34-15,1-2 43 0,-3 0-13 0,0 6 3 16,-3 0 2-16,2 0-25 0,0 3 0 16,0 5-17-16,1-1-34 0,11 10-15 0,-21-6-22 15,21 6-9-15,-23 16-16 0,10-1-4 0,4 6 15 16,5 4-35-16,-2 1-8 0,6 3 3 0,4 0-4 16,2 1-2-16,1-1-3 0,8-3-4 0,4 1-4 15,2-4 2-15,6-2-8 0,7-8-47 16,3-1-78-16,7-11-90 0,2-2-129 0,11-13-586 15,-6-5 295-15,1-5-85 0</inkml:trace>
  <inkml:trace contextRef="#ctx0" brushRef="#br0" timeOffset="149792.35">7456 15522 1565 0,'0'0'510'0,"0"0"-111"0,4 15-69 16,-4-15-63-16,5 20-77 0,0-5-28 0,1 4-26 15,4 3-30-15,0 7-49 0,2 2-131 0,-2-1-187 16,-2 3-196-16,-6 3-417 0,-4 2 275 16,0 2-1-16</inkml:trace>
  <inkml:trace contextRef="#ctx0" brushRef="#br0" timeOffset="151292.75">5850 16857 757 0,'0'0'532'15,"-6"-21"-99"-15,6 21-84 0,-9-14-43 0,9 14-33 16,0 0-44-16,-17-9-51 0,17 9-43 0,0 0-23 16,-27 7-29-16,16 1-7 0,0 5-16 0,-3 3 10 15,4 3-19-15,-2 0-5 0,2 2-13 0,4 2 3 16,-1-2-6-16,7 6 14 0,-2-6-26 15,4 5 11-15,3-3-17 0,3-2 3 0,0 0 1 16,6 0 6-16,0-4-7 0,0-3 2 0,4-1-14 16,-1 0 1-16,1-9 3 0,0 2 0 0,-18-6-7 15,30 1 5-15,-30-1-3 0,20-5 4 16,-20 5 4-16,13-11-12 0,-13 11 0 0,2-18 6 16,-2 18-4-16,-2-21 22 0,2 21 11 0,-13-19 8 15,13 19-2-15,-12-19 11 0,12 19 8 0,-11-17-9 16,11 17-12-16,-11-17 3 0,11 17-15 15,-6-17-1-15,6 17-9 0,0-20 4 0,0 20-12 16,8-22 0-16,-1 10 1 0,2 1-4 0,1 0-3 16,1 1 8-16,-1 0-15 0,3 1 6 0,-13 9-3 15,21-13 6-15,-21 13-5 0,17-10-1 16,-17 10 0-16,0 0 4 0,0 0-5 0,23-4 9 16,-23 4-6-16,0 0 5 0,19 11 29 0,-19-11-35 15,17 18-11-15,-8-7 23 0,1 2-20 16,-2 1 9-16,4-1-8 0,-2 4 16 0,0 3-8 0,1-1 1 15,2 2-30-15,-3 0-78 0,1 0-92 16,-1 1-103-16,2 1-87 0,-4-4-86 0,2 0-420 16,-4-1 282-16,1-7-26 0</inkml:trace>
  <inkml:trace contextRef="#ctx0" brushRef="#br0" timeOffset="151669.74">6187 16886 1572 0,'0'0'623'0,"0"0"-168"0,0 0-106 16,0 0-93-16,0 0-45 0,0 0-44 15,0 0-39-15,0 0-22 0,8 16 2 0,-8-16-40 16,15 16-25-16,-5-8-9 0,1 1-25 16,-11-9-13-16,23 13-24 0,-23-13-13 0,18 10-19 0,-18-10 17 15,0 0-12-15,22 2 25 0,-22-2-1 16,0 0 16-16,11-16-3 0,-11 16 4 0,0-21 34 15,0 21-31-15,-4-24-4 0,-3 12 23 0,1 1 3 16,6 11 28-16,-14-21-4 0,14 21 25 0,-20-17-11 16,20 17 21-16,-16-12-16 0,16 12-2 15,0 0-21-15,-26-6-1 0,26 6-10 0,-15 8-4 16,15-8-43-16,-10 23 50 0,6-9-11 0,1 4 6 16,6 1-19-16,-1 2 11 0,4 0-14 0,0 0-2 15,7-2-27-15,-3 1-24 0,5-3-33 0,2-4-28 16,0 1-33-16,4-5-37 0,-2-1-41 15,-19-8-24-15,42 1-14 0,-20-4-48 0,-1-5 9 16,-2-2-15-16,-4-1 55 0,-3 0-238 0,-1-4 159 16,-4-1 96-16</inkml:trace>
  <inkml:trace contextRef="#ctx0" brushRef="#br0" timeOffset="151958.82">6458 16923 1205 0,'-7'-15'308'16,"0"0"-6"-16,1 0-19 0,-4 2-17 0,1 3-34 16,3-1 25-16,6 11-40 0,-13-18-23 0,13 18-36 15,-6-11-29-15,6 11-32 0,0 0-10 0,-5-14-29 16,5 14 1-16,0 0-19 0,0 0-6 0,22-2-10 15,-22 2 2-15,21 8-17 0,-21-8 9 16,26 12-11-16,-26-12 4 0,24 15-12 0,-24-15 2 16,18 17-16-16,-18-17 10 0,10 17-13 0,-10-17 2 15,5 18-7-15,-5-18 12 0,0 16-1 0,0-16 16 16,0 0-19-16,-13 14 8 0,13-14 24 0,0 0-18 16,-20-6-6-16,20 6 9 0,-14-13-10 0,10-1 4 15,-2 1-1-15,4-2 2 0,0 0-1 16,2-3 4-16,0 1-4 0,4 0 4 0,0 2-9 15,0 1 14-15,0 1-9 0,4 2 2 16,-8 11 7-16,18-12 0 0,-18 12-13 0,27-4 7 0,-27 4-2 16,30 18 5-16,-14-3-23 0,2 2-16 15,0 4-40-15,4 2-54 0,-3 2-39 0,2 2-51 16,0-1-89-16,0-1-103 0,-4-2-313 0,2 1 201 16,-3-4 137-16</inkml:trace>
  <inkml:trace contextRef="#ctx0" brushRef="#br0" timeOffset="152360.57">6792 16382 1972 0,'0'0'618'16,"0"0"-133"-16,0 0-135 0,0 0-61 0,0 0-59 15,0 0-47-15,0 0-37 0,11 9-30 16,-3 3-23-16,7 1-16 0,-1 2-24 0,2 3-7 15,2-1-8-15,0 2-9 0,-2 2-4 0,1 0-5 16,-2-2-5-16,2 2-3 0,-3 0-2 0,0-2-3 16,-2-2-6-16,1-1-2 0,-5-3 6 0,1-4-8 15,-9-9 11-15,13 17-11 0,-13-17 7 16,0 0-6-16,8 14 7 0,-8-14-11 0,0 0 9 16,-4-12 4-16,4 12-2 0,-13-20-6 0,3 6 0 15,-1 1 4-15,-2 1-5 0,-1-1 1 0,-2 3-1 16,0 1-8-16,-4 3 2 0,4-2 3 15,16 8-8-15,-39-2 5 0,39 2 4 0,-38 10-7 16,21 0-2-16,3 3 4 0,1 0 1 0,2 3-2 16,5 3 1-16,2-2-4 0,4 2-3 0,2-2-9 15,6 0-11-15,3-2 0 0,2-1-9 0,4-3-39 16,4-3-27-16,4-2-66 0,3-6-20 16,1-6-129-16,5-4-50 0,-2-5-102 0,-2-2-354 15,-1-2 255-15,-3-2 38 0</inkml:trace>
  <inkml:trace contextRef="#ctx0" brushRef="#br0" timeOffset="152858.98">7143 16441 1051 0,'-4'-15'505'0,"-4"4"-100"0,8 11-87 0,-9-16-46 16,9 16-64-16,-6-11-35 0,6 11-50 0,0 0-25 16,0 0-15-16,0 0-21 0,0 0-9 15,0 0-17-15,0 0-7 0,0 0 1 0,0 0-10 16,0 0-10-16,4 15 5 0,-4-15-9 0,-4 13-6 15,4-13 2-15,0 0-66 0,-4 20 83 0,4-20 3 16,0 0-17-16,-5 11 8 0,5-11-4 16,0 0-9-16,0 0 8 0,0 0-3 0,0 0-1 15,0 0-5-15,0 0 12 0,0 0-1 0,0 0-8 16,0 0-19-16,3 13 19 0,-3-13 2 0,0 0-5 16,0 0 7-16,6 17-3 0,-6-17-14 0,4 14 15 15,-4-14-13-15,11 13 4 0,-11-13 6 0,12 9 4 16,-12-9-4-16,20 8 7 0,-20-8 8 15,24 6-18-15,-24-6-12 0,32-2 17 0,-32 2-12 16,28-6 15-16,-28 6-9 0,21-6-13 16,-21 6 3-16,18-7-67 0,-18 7 68 0,0 0-15 15,14-12 15-15,-14 12 2 0,0 0 2 0,4-13-5 16,-4 13 11-16,0 0 6 0,0 0-7 0,-6-17 4 16,6 17-9-16,0 0 5 0,0 0 9 0,0 0 1 15,0 0-4-15,0 0-2 0,2-13 7 0,-2 13-7 16,0 0-6-16,0 0 5 0,15-12 3 0,-15 12-7 15,0 0-3-15,0 0 3 0,17-8 6 16,-17 8 4-16,0 0-7 0,0 0 9 0,4-15 0 16,-4 15-6-16,0-25-10 0,0 25 6 0,-2-24 1 15,2 8-2-15,0 1 17 0,0-2-2 0,2 2 13 16,2-4-10-16,0 2-7 0,1 1-5 16,5 1 17-16,-2 2-73 0,4 3-152 0,-12 10-111 15,26-9-537-15,-26 9 264 0,20 6 17 0</inkml:trace>
  <inkml:trace contextRef="#ctx0" brushRef="#br0" timeOffset="153575.47">6599 17757 1413 0,'-18'-10'465'0,"0"-1"-82"0,2 3-36 0,0 0-53 15,4 3-41-15,-3-3-31 0,15 8-14 0,-24-9-22 16,24 9-14-16,-16-10-37 0,16 10-15 0,0 0-35 16,0 0-9-16,-20-4-22 0,20 4-2 0,0 0-20 15,-12 21 8-15,6-6-11 0,-1 5 11 0,3-1-21 16,0 2 6-16,2 1-9 0,2-1 1 15,2 1-8-15,0-1 6 0,4-3-11 0,3 2 7 16,3-3 6-16,2-2-12 0,4-3-13 0,2 1 8 0,0-9-20 16,6 0-28-16,-1-3-54 0,-1-5-50 15,1-3-64-15,-2-4-6 0,-4-3-17 0,1 1 34 16,-6-4 36-16,-3 0 43 0,-7-3 54 0,-2 1 12 16,-4 0 56-16,0 1 61 0,-7 2 43 0,-1-3 50 15,0 4 7-15,-6 1 25 0,2 1 5 16,-1-1-8-16,2 1-27 0,0 5-5 0,13 8 111 15,-16-15-176-15,16 15-23 0,-14-9-6 0,14 9-18 16,0 0-4-16,-4-10-15 0,4 10 5 0,0 0-13 16,0 0 4-16,24 8-7 0,-24-8 3 15,27 10 0-15,-14-3-36 0,2-1-30 0,1 2-7 16,0-3-20-16,-16-5-30 0,27 10 12 0,-27-10 12 16,26 5-10-16,-26-5 23 0,0 0 8 0,27 2 15 15,-27-2 10-15,0 0 10 0,11-13 4 0,-11 13 12 16,0-19 24-16,0 19-12 0,-6-19-14 0,6 19 19 15,-12-19-6-15,12 19 9 0,-16-18-2 0,16 18 6 16,-15-11-9-16,15 11 9 0,-17-7-6 16,17 7-9-16,0 0-33 0,-23-3-64 0,23 3-84 15,-16 8-64-15,16-8-65 0,-4 13-73 0,4-13-397 16,0 0 233-16,4 14 79 0</inkml:trace>
  <inkml:trace contextRef="#ctx0" brushRef="#br0" timeOffset="153914.9">6824 17530 1615 0,'0'0'542'0,"0"0"-77"0,0 0-88 15,0 0-90-15,0 0-67 0,0 0-37 0,0 0-45 16,0 0-20-16,0 0-29 0,0 0-11 0,0 0-17 16,21 7-12-16,-21-7-16 0,23 12 2 15,-11 0-15-15,2-1 3 0,-4 0-17 0,3 3 8 16,-3-1 0-16,-1 0-11 0,-3 1-15 0,1-5-7 15,-7-9-1-15,8 19-29 0,-8-19 37 0,4 14 9 16,-4-14-10-16,0 0 15 0,0 0-7 0,0 0 4 16,-14-8-6-16,7-5 1 0,-2-1-4 15,3-3 8-15,0 0-6 0,-3-2 9 0,3 4-1 0,2-5 0 16,0 0-4-16,2 3 8 0,0-1-6 0,4 3 9 16,-2 15-2-16,-2-25 9 0,2 25-8 15,0-15 0-15,0 15-7 0,8-13 5 0,-8 13-5 16,21-4 6-16,-21 4-13 0,30 8 9 15,-12-5-33-15,4 11-71 0,-1-1-106 0,0 2-81 0,2 2-73 16,-7 0-58-16,2 1-417 0,-3-1 257 16,0-2 33-16</inkml:trace>
  <inkml:trace contextRef="#ctx0" brushRef="#br0" timeOffset="154609">7139 17234 1392 0,'-8'-15'719'16,"3"2"-165"-16,5 13-128 0,-8-21-110 15,8 21-65-15,-6-13-52 0,6 13-38 0,0 0-36 16,0 0-20-16,14 7-25 0,-1 2-14 0,-1 5-21 16,2-1-48-16,2-1-44 0,-1 7-41 0,0-4-31 15,0-2-35-15,-1 4-36 0,0-1-24 0,-2-1-31 16,-2-1-17-16,2-1-3 0,-4 0 13 0,-4-2-27 15,-4-11 127-15,0 24 2 0,0-24 43 0,-8 15 24 16,8-15 48-16,-16 13 30 0,16-13 45 16,-18 4 15-16,18-4 48 0,0 0 22 0,-30-2 6 0,30 2 15 15,-17-8 12-15,17 8-16 0,-10-7-9 16,10 7-43-16,-5-14-11 0,5 14-28 0,5-19 12 16,-5 19-23-16,8-23-11 0,0 12-8 0,5-3-14 15,0 1 26-15,0-2-33 0,1 2-1 0,2-1 14 16,-4 1-5-16,-2 1-12 0,1 1 4 0,-11 11-9 15,17-19 8-15,-17 19 4 0,11-19-6 16,-11 19 22-16,4-15-19 0,-4 15 30 0,0-15 6 16,0 15 25-16,0 0 18 0,-2-14-5 0,2 14-4 15,0 0-8-15,-13-10 11 0,13 10-20 0,0 0 23 16,0 0-49-16,0 0 5 0,0 0-22 16,0 0 9-16,0 0-35 0,0 0 33 0,-17 10-4 0,17-10 0 15,6 15-6-15,-6-15 3 0,11 19-7 16,-11-19 7-16,15 20-10 0,-15-20-7 0,16 15-20 15,-16-15-15-15,20 15-34 0,-8-8-3 0,-12-7-16 16,0 0-5-16,32-1 10 0,-32 1-8 16,21-8-3-16,-13-3 14 0,6 1 17 0,-6-1 5 0,2-3 21 15,-4 3-9-15,1-5 14 0,0 3 6 0,-3 0 9 16,0 2-4-16,-4 11 19 0,4-25-5 0,-4 25 14 16,-4-21 0-16,4 21 18 0,-4-15 26 15,4 15-21-15,-8-14-28 0,8 14 55 0,0 0-11 16,-16-7 13-16,16 7-12 0,0 0 9 0,0 0-15 15,-25 0-3-15,25 0 8 0,-13 9 10 0,13-9-4 16,-8 15 1-16,8-15-13 0,0 21 16 0,0-21-24 16,6 23 7-16,-6-23-6 0,13 21-8 0,2-11 2 15,-3 1-7-15,1-3 0 0,2-2-24 16,4-1-49-16,-19-5-65 0,36 2-51 0,-19-8-73 16,2-3-72-16,-2-1-26 0,-4-5-323 0,-3-2 173 15,-1-6 189-15</inkml:trace>
  <inkml:trace contextRef="#ctx0" brushRef="#br0" timeOffset="154862.16">7643 16897 996 0,'-13'-35'390'0,"2"5"-9"0,-3-1-30 16,-2 4-21-16,2 5 3 0,-3 1-10 16,0 2-46-16,-2 4-17 0,5 1-19 0,2 3-28 15,12 11 5-15,-16-16-108 0,16 16-5 0,-10-11-21 16,10 11-14-16,0 0-16 0,0 0 3 0,8 17-21 16,2-5-9-16,5 3-4 0,4 0-6 0,0 6-8 15,5-2 8-15,-2 2-39 0,4 0-29 0,2 0-37 16,-3 0-36-16,-1 2-27 0,-2-4-13 15,-2 0 9-15,-1-2 7 0,-5 0 27 0,-2-3 13 16,-4-4 28-16,-8-10 22 0,12 11 14 16,-12-11-12-16,0 0 34 0,0-14 12 0,-6-1 27 15,2-4 25-15,2-8 14 0,-2-1-7 0,2-7 19 16,2 1-24-16,2-2 6 0,0-2-12 0,2 3-8 0,0-1 11 16,8 4-36-16,-1 3-100 0,2 3-183 15,4 3-234-15</inkml:trace>
  <inkml:trace contextRef="#ctx0" brushRef="#br0" timeOffset="155492.85">7543 18243 998 0,'-15'-12'604'0,"1"-1"-117"0,-2 4-102 0,2-5-49 16,4 5-89-16,-4-3-42 0,14 12-27 0,-20-15-2 16,20 15-31-16,-17-5-15 0,17 5-25 0,0 0-16 15,-20-8-24-15,20 8-4 0,0 0-24 16,0 0 2-16,-14 15-18 0,14-15-3 0,-2 21-3 16,2-21 7-16,2 27-2 0,2-12 0 0,2 2-9 15,3-2 14-15,-1-1-15 0,3-1 13 16,2 1-9-16,3-3-10 0,4 0 15 0,0-3-12 0,2-2-5 15,1-2 3-15,-23-4-14 0,44 1-5 0,-44-1-31 16,41-5-5-16,-41 5 0 0,30-6 13 0,-30 6-2 16,16-17 21-16,-16 17 0 0,6-23 9 15,-12 12-4-15,2-5 13 0,-4 1 5 0,-3 0 20 16,1 0 23-16,-1-5-10 0,-2 4-17 0,3-2 10 16,2 3-8-16,-4-4 4 0,8 4-6 0,-2-3-1 15,2 3-9-15,4 0-2 0,0 0-2 0,2 1-1 16,-2 14-5-16,8-21 6 0,-8 21-11 0,8-13 10 15,-8 13-5-15,12-10 3 0,-12 10-7 16,0 0 8-16,0 0-12 0,25 2 9 0,-25-2-6 16,17 10 12-16,-17-10-9 0,19 13 2 0,-9-5-4 15,1 5 7-15,2-1-9 0,-1 1 9 16,-1 4-41-16,2-2-53 0,-3 4-87 0,3 1-85 16,-11 1-77-16,6-2-50 0,-1-2-143 0,-2-2-264 0,-3-2 235 15,2 0 72-15</inkml:trace>
  <inkml:trace contextRef="#ctx0" brushRef="#br0" timeOffset="156042.25">7833 18037 1155 0,'-10'-13'625'0,"-1"-1"-107"0,4 5-40 0,7 9-93 15,-12-19-66-15,12 19-54 0,-8-12-47 0,8 12-51 16,0 0-42-16,0 0-10 0,-2-13-21 0,2 13-25 15,0 0-2-15,0 0-17 0,22 4-10 0,-22-4-19 16,22 9 5-16,-22-9-10 0,21 14 5 16,-21-14 9-16,22 19-26 0,-22-19-23 0,18 17-1 0,-18-17-22 15,10 17-9-15,-10-17-24 0,10 14 6 16,-10-14 1-16,0 0 19 0,0 0 3 0,0 0 12 16,0 0-26-16,0 0-1 0,-2-21 9 0,-3 7 18 15,0 1 19-15,1-2-11 0,2-3-4 16,-2 2 10-16,2-4 2 0,0 3 11 0,0 0 5 15,0-2 4-15,2 4 1 0,0-3 13 0,2 1-17 0,0 4 17 16,2 0-6-16,0-3-2 0,2 5-12 16,4 1 0-16,-2-1 4 0,4 3 7 0,1 0-7 15,-13 8 1-15,28-1-3 0,-28 1 4 0,28 1-2 16,-28-1-4-16,22 12-7 0,-13-2 4 0,2-1-8 16,-5 3 5-16,0 1-5 0,-1 1 1 0,-3-2 4 15,-2 4 7-15,0-3-4 0,0-13 7 0,-2 25-11 16,2-25 15-16,-7 19-14 0,7-19 13 15,-4 13-4-15,4-13 8 0,0 0-14 0,0 0 14 16,0 0-12-16,-17-11 17 0,17 11-8 0,-5-25 1 16,1 10-6-16,2-4 6 0,0-2-3 15,2-2 4-15,-2 2-9 0,2 2 13 0,2-2-9 16,-2 4 24-16,2 2-10 0,-2 15 2 0,2-23-7 16,-2 23 1-16,2-17-13 0,-2 17 7 0,7-10-2 15,-7 10 3-15,0 0-12 0,32 0 11 0,-32 0-10 16,32 10 10-16,-14-3-30 0,0 4-44 0,0 1-65 15,1 1-53-15,1 2-68 0,-4 1-46 16,2-1-77-16,-4 0-429 0,-1-5 241 0,-3 0 60 16</inkml:trace>
  <inkml:trace contextRef="#ctx0" brushRef="#br0" timeOffset="156412.06">8337 17551 1135 0,'-7'-10'597'0,"7"10"-144"0,-16-17-89 16,16 17-72-16,-8-9-70 0,8 9-52 0,0 0-46 16,-12-12-17-16,12 12-24 0,0 0-10 0,-2 21-12 15,2-21-12-15,2 25-18 0,0-12 7 0,6 1-14 16,-4-1-5-16,2 2-20 0,0-2 12 0,2-3 2 16,1 1 2-16,0-1-15 0,-9-10-6 15,19 14-12-15,-19-14-7 0,18 7-17 0,-18-7 16 16,22-2-17-16,-22 2-2 0,19-15-8 0,-19 15-17 15,15-19 27-15,-15 19 27 0,8-25-3 0,-6 12 9 16,-2 13-6-16,0-27 22 0,-2 14 11 0,2 13 45 16,-4-25 10-16,4 25 10 0,-8-19-2 0,8 19 34 15,-9-16-15-15,9 16 21 0,-5-9-19 0,5 9-11 16,0 0-23-16,-8-12-14 0,8 12-14 16,0 0-1-16,0 0 32 0,0 0-68 0,0 0 4 15,0 0 4-15,0 0-5 0,0 0 0 0,24 3 6 16,-24-3-6-16,21 9-8 0,-21-9-18 0,16 9-67 15,-16-9-51-15,20 14-88 0,-20-14-83 0,20 10-114 16,-20-10-125-16,20 5-294 0,-20-5 258 16,15-5 29-16</inkml:trace>
  <inkml:trace contextRef="#ctx0" brushRef="#br0" timeOffset="156765.23">8292 17209 1339 0,'-22'-15'575'0,"22"15"-140"0,-18-6-88 16,18 6-67-16,0 0-92 0,0 0-33 0,0 0-34 15,-12 10-17-15,12-10-22 0,6 19-18 0,0-3-9 16,-1-3-16-16,3 0-3 0,-1 1-13 0,1-3-3 16,-2 2-15-16,2-1 8 0,2-3-8 15,-10-9 1-15,18 13-15 0,-18-13 0 0,19 8-24 16,-19-8 8-16,0 0-25 0,28-2 29 0,-28 2-11 15,14-15 13-15,-14 15 6 0,10-23 10 0,-10 23 4 16,0-29 1-16,-3 18 5 0,-4-4 11 16,1 0 8-16,-2 1 11 0,-3 5 28 0,-1-3 7 0,1 3 8 15,0 3-24-15,11 6-4 0,-22-12-22 0,22 12 5 16,0 0 3-16,-28 6-22 0,28-6 3 16,-9 25-13-16,7-10-35 0,6 5-74 0,3 1-58 15,3-2-65-15,0-6-65 0,8 6-45 0,0-2-72 16,0-2-381-16,5-3 232 0,-4-3 76 15</inkml:trace>
  <inkml:trace contextRef="#ctx0" brushRef="#br0" timeOffset="156929.57">8555 17295 1493 0,'0'-17'591'16,"0"0"-70"-16,-4 4-65 0,4 13-88 0,-4-23-42 16,4 23-47-16,-5-17-52 0,5 17-45 0,0 0-41 15,0 0-20-15,0 0-37 0,11 19-7 0,-1 2-11 16,6 5-13-16,0 3-15 0,6 13-9 15,3 4-4-15,0-4-7 0,4 7-1 0,1 3-7 16,4-3 5-16,1 5-37 0,-2-5-73 0,1 1-156 16,-4 0-167-16,-5-5-150 0,0-3-529 0,-12-7 306 15,0-7-247-15</inkml:trace>
  <inkml:trace contextRef="#ctx0" brushRef="#br0" timeOffset="158513.37">8655 14992 1376 0,'0'0'472'0,"0"0"-116"0,0 0-36 0,0 0-38 16,0 0-34-16,0 0-40 0,0 0-38 0,0 0-25 16,0 0-35-16,0 0-19 0,0 0-19 0,0 0-10 15,0 0-21-15,0 0 1 0,0 0-16 0,0 0 0 16,0 0-9-16,0 0 0 0,0 0-9 15,0 0 6-15,0 0-10 0,0 0 8 0,0 0-11 16,0 0 9-16,0 0-10 0,0 0 6 0,0 0-4 16,0 0 3-16,10-10 5 0,-10 10 20 15,0 0 11-15,0 0-6 0,-8-15-17 0,8 15 8 16,-11-13-1-16,11 13 8 0,-13-14 0 16,13 14 5-16,-14-9-5 0,14 9 13 0,-16-6-10 15,16 6-7-15,0 0-7 0,-29 9-5 0,16 5-9 16,1 1-8-16,-3 8 11 0,2 2 1 15,2 5-8-15,-1 5 2 0,4-1 3 0,4 4-4 0,1-2-2 16,6 3 2-16,1-1-5 0,6 3 5 16,4 5-8-16,4-2 6 0,5-2-3 0,1-4 0 15,2-3-3-15,4-3 6 0,-6-9-1 0,1-4-1 16,3-2-5-16,-5-3 8 0,2-5-15 0,-4-1 4 16,1-4-13-16,-22-4 1 0,32-6-11 15,-22-6-27-15,1-3 1 0,-5-6 13 0,-4-1 2 16,-4-5 9-16,-4-4-1 0,-3-2 16 0,-1-1 4 15,-3-2 1-15,-2-8 1 0,1 10 14 16,-2 0 5-16,4 1 9 0,-5 5 9 0,2 1 9 16,2 4 7-16,-3 2 38 0,0 4-40 0,4 1 1 15,-3 5-8-15,4 1-8 0,11 10-1 0,-25-5-14 16,25 5 5-16,-22 8-3 0,14 3-4 16,0 2-3-16,0 5 4 0,6 1-3 0,-1 2-1 0,3 1-2 15,3 3-1-15,3-2 7 0,4 2-14 16,0-1 8-16,6 1-9 0,3-2 7 0,-2 0-5 15,6-2 6-15,-1 0-5 0,2-2 2 0,2 0-2 16,1-6 3-16,1 3-5 0,0-1 5 16,-1-1-8-16,-3-1 6 0,-2-2 0 0,-2 2 6 15,-2 3-12-15,-5-3 12 0,-2 1-14 0,-7 3 1 16,1 4-23-16,-12-2-29 0,-4 6-25 16,-4-4-64-16,-7 1 44 0,0-1-2 0,-1 0-9 15,-3-3 4-15,1-3-11 0,2-4-10 0,-1-3-46 16,3-2-46-16,21-6-71 0,-36-10-145 0,20-1-291 15,2-8 205-15,4-8 132 0</inkml:trace>
  <inkml:trace contextRef="#ctx0" brushRef="#br0" timeOffset="159174.84">8819 15232 1859 0,'0'0'575'0,"0"0"-109"0,0 0-129 0,0 0-69 16,0 0-59-16,0 0-37 0,0 0-36 15,5 12-25-15,-5-12-22 0,15 17-20 0,-5-8-17 16,3 3-6-16,0 1-14 0,0-1-4 0,3-1-5 16,0 0-3-16,2-3-11 0,1 2 1 0,-2-1-1 15,0-2-16-15,-17-7-10 0,26 10 1 0,-26-10-2 16,0 0 3-16,29 0 6 0,-29 0-1 16,15-15 3-16,-15 15 0 0,6-26-3 0,-4 6 12 15,-4 3 1-15,0-4 0 0,0-2 0 0,-4 4 4 16,2 0-7-16,-5-2 7 0,2 4 1 15,-3 1 10-15,2 3 14 0,0 2-12 16,8 11-1-16,-16-17-4 0,16 17-13 0,-8-14 13 0,8 14-8 16,0 0-4-16,0 0-7 0,2 14 9 0,4-1-10 15,2 0-14-15,6 2-26 0,0 3-26 16,1-1-37-16,2 0-65 0,4-2 28 0,1 3-38 16,0-1-32-16,0-4-18 0,1 0-4 0,1-1-12 15,-4-4-15-15,4-1 7 0,-3-3 52 0,-21-4-16 16,34 8 60-16,-34-8 42 0,22-6 19 15,-22 6 63-15,10-18 47 0,-10 18 43 0,0-26 70 16,-4 9 19-16,0-2 11 0,-6-2 4 16,4 0 16-16,-2-2-6 0,0 2-3 0,-3 0 14 15,2 2-9-15,1 2-20 0,-1 2-2 0,1 3 2 16,8 12-25-16,-12-19-27 0,12 19-9 0,0 0-24 16,0 0-9-16,0 0-14 0,-26 11-13 15,22 3-5-15,0 1 6 0,-1 4-17 0,5 2 5 0,0 2-3 16,5 0-1-16,-1-2-8 0,2 0 0 15,2-2-6-15,6-4 4 0,-2 2-6 0,3-3-2 16,-1-3-14-16,2 1-30 0,-2-7 18 0,-14-5 5 16,28 4-6-16,-28-4 17 0,21-8-11 15,-21 8 6-15,10-19-1 0,-7 4 11 0,-6-4 25 16,-1 0-23-16,-2-2 15 0,-3 0-2 0,-1-2 33 16,-2 2 1-16,0 2 7 0,2-2 14 0,-3 4 15 15,3 4-2-15,-1-1 4 0,2 3-9 0,9 11-8 16,-12-14-19-16,12 14-4 0,0 0-9 15,0 0-8-15,0 0-12 0,0 0-15 16,25 2-64-16,-10 10-74 0,6-3-73 0,1 4-90 0,3 3-84 16,-2 1-597-16,0-2 304 0,-1 1-148 15</inkml:trace>
  <inkml:trace contextRef="#ctx0" brushRef="#br0" timeOffset="159674.76">9569 15371 1412 0,'0'0'527'0,"-2"-19"-121"16,2 19-82-16,-2-23-57 0,4 10-82 0,-2-4-29 15,2-2-45-15,0-2-10 0,2-2-28 0,0 0-22 16,-1-4-26-16,1-1-30 0,-2-3-15 0,-2 1-5 16,0-5-5-16,-2 1 16 0,0-6 2 0,-5 0-17 15,-1-11 36-15,-5-3-3 0,-1 2 16 16,-4 3 7-16,2 1 11 0,-4 2 23 0,6 14 14 15,-3 2 27-15,2 5 13 0,0 2 13 16,1 4-17-16,0 2 7 0,2 4-18 0,1 1-11 16,3 3-16-16,8 9-16 0,0 0-19 0,0 0 3 15,-19 11 19-15,16 6-45 0,6 8-8 0,-1 4 6 16,4 5-16-16,5 0 10 0,4 12-7 16,1-1 7-16,4 1-7 0,1 0 2 0,4-2-7 15,0-2 13-15,3 0-19 0,0-4 17 0,1-4-9 16,1-1 4-16,-2-10 1 0,-3-3 3 0,5-4-2 15,-3-2-6-15,2-5 5 0,-3-2-7 0,-3-5 0 16,-23-2 6-16,44-7-5 0,-26-1 0 0,-1-5 4 16,-5-2 0-16,-3-5-2 0,-3-1-2 15,-3 0 4-15,-3-4-2 0,-7-1 4 0,0 1 37 16,-1 0-47-16,0 0 1 0,-5 1 5 0,1 3-2 16,-2 0 11-16,4 2 1 0,-2 4 20 15,2 1 12-15,2 3 0 0,8 11-11 0,-10-15-1 16,10 15-29-16,0 0 19 0,0 0-17 0,0 0 12 15,0 0-9-15,0 0 4 0,30 15-36 16,-16-2-65-16,1-1-98 0,0 3-92 0,0 2-114 16,-3 2-95-16,-1-2-546 0,-2-2 306 0,-3 1-195 15</inkml:trace>
  <inkml:trace contextRef="#ctx0" brushRef="#br0" timeOffset="160010.41">9738 14557 1288 0,'-10'-13'378'0,"2"1"256"0,8 12-292 0,-14-17-67 15,14 17-80-15,0 0-39 0,0 0-34 16,0 0-22-16,-6 11-25 0,8 3-12 0,2-1-19 16,2 3 2-16,2-3-14 0,-2 0-3 0,2 0-2 15,0-3-6-15,-8-10-19 0,15 14 6 16,-15-14-4-16,11 9 2 0,-11-9-2 0,0 0-2 15,13-14 2-15,-13 14-4 0,2-26-2 0,-4 9 11 16,0-2-6-16,-3-1 7 0,1 0-1 0,-4 0-9 16,1 2 7-16,-4 2 14 0,3-3-15 15,-4 6 5-15,0 1-4 0,0 3-2 0,12 9 0 16,-19-14 0-16,19 14-8 0,0 0-9 16,0 0-39-16,-23 8-31 0,23-8-54 0,6 15-34 0,-6-15-33 15,17 17 4-15,-2-9-59 0,-1 2-35 0,6-4-7 16,-4-1-39-16,6 1-222 0,-1-2 171 15,-21-4 291-15</inkml:trace>
  <inkml:trace contextRef="#ctx0" brushRef="#br0" timeOffset="160464.29">9899 14456 1049 0,'3'-13'320'15,"-1"-7"-33"-15,-2-1-56 0,-2 1-20 0,-3-7-19 16,1-2-18-16,-3 3 13 0,-1-7-18 0,2 5-11 16,-7-1-21-16,1 1-20 0,-2 3-8 0,2 0-12 15,-5 2 7-15,2 4-5 0,-2 2 0 16,0 2 20-16,2 1-26 0,1 4-3 0,0 3-18 15,14 7-14-15,-20-8-11 0,20 8-10 0,-15 8-9 16,15-8-4-16,-2 27 0 0,6-8-1 0,2 4 2 16,9 5 8-16,-3 1-8 0,16 9 1 0,-2 0 0 15,3 2 7-15,5 2 3 0,0-2-6 16,2 2 0-16,3 0-12 0,-2-2 1 16,-1 2-7-16,2-2 4 0,-6 0-5 0,-3-4-1 0,3 0-8 15,-12-7 4-15,1-2-6 0,-2-1 6 16,0-1-9-16,-5-2 8 0,2-2-7 0,-2-4 8 15,-3-2-8-15,-3-1 5 0,-1-4-6 0,-7-10 9 16,15 15-2-16,-15-15 5 0,0 0 38 16,0 0 0-16,0 0-17 0,0 0-3 0,-11-12-6 15,11 12 0-15,-17-21-8 0,8 4 2 0,-3 0-8 16,2-4 33-16,-2 0-51 0,6-2 21 0,-2 0-10 16,2-1 3-16,-1-1 0 0,5 2 0 15,0-2-3-15,0 2 5 0,2 4-9 0,4 0 8 16,-2 2-9-16,3 3 7 0,-1 3-5 15,-4 11 12-15,10-17-15 0,-10 17 9 0,0 0 1 16,20-4-5-16,-20 4-1 0,20 8 1 0,-9 1-4 16,0 1 12-16,1 3-12 0,3 1 5 0,-5 3-7 15,4 2-29-15,-2-2-93 0,-2 0-110 0,-3 2-127 16,2 0-139-16,-7-6-581 0,-2-13 307 16,0 22-237-16</inkml:trace>
  <inkml:trace contextRef="#ctx0" brushRef="#br0" timeOffset="160796.64">10187 14365 1326 0,'-17'-10'439'0,"17"10"-115"0,-26-14-58 0,26 14-60 16,-16-7-37-16,16 7-38 0,0 0-12 15,0 0-35-15,-18 10-5 0,18-10-28 0,3 15-8 16,-3-15-5-16,7 19-10 0,-7-19-9 0,12 15-22 15,-12-15 14-15,12 9 6 0,-12-9-7 16,0 0 7-16,22 5-10 0,-22-5-2 16,15-12-3-16,-15 12 1 0,8-19 0 0,-8 19 0 0,2-27 0 15,-4 14 0-15,0-3 7 0,-4 3 10 16,-1-2 4-16,-3 2-24 0,-3-5 65 0,4 7 4 16,-5 0-2-16,-1 3-11 0,0 2-11 0,15 6-8 15,-27-7-9-15,27 7-13 0,-18 5-3 0,18-5-28 16,-6 16-46-16,6-16-55 0,13 25-39 15,-2-10-33-15,6 0-83 0,1 0-69 0,4 1-453 0,1-1 233 16,0-4 75-16</inkml:trace>
  <inkml:trace contextRef="#ctx0" brushRef="#br0" timeOffset="161326.59">10458 14365 1075 0,'0'0'665'0,"0"0"-182"15,0 0-93-15,0 0-84 0,0 0-78 0,0 0-49 16,0 0-33-16,0 0-21 0,0 0-21 0,13 7-22 16,-13-7-14-16,10 21-12 0,-10-21-14 15,13 19-11-15,-3-8-3 0,1-1-10 0,-11-10-2 16,21 15-15-16,-21-15-21 0,22 12-24 0,-22-12-25 16,20 8-17-16,-20-8-13 0,0 0 11 0,0 0-1 15,28-4 13-15,-28 4-16 0,11-12 73 0,-11 12-45 16,8-17 13-16,-8 17 8 0,2-23 21 15,-2 23 5-15,0-26 12 0,0 12-10 0,0 14 54 16,0-25 18-16,0 10 20 0,0 15 6 0,0-23-12 16,0 23-8-16,0-17-5 0,0 17-9 15,6-13-18-15,-6 13-1 0,0 0-9 16,12-12-14-16,-12 12 11 0,0 0-2 0,16 13 7 0,-16-13 14 16,13 24-30-16,-9-9 1 0,0 2 2 0,-2 4-2 15,1 0-6-15,-1 0 2 0,-2 2-3 0,2-4 7 16,0 2-7-16,0-4 1 0,0 0-8 15,5-2 7-15,-3-3-4 0,-4-12 11 0,10 17-5 16,-10-17-4-16,20 4 0 0,-20-4 3 16,22-12-3-16,-11 3-1 0,2-3-1 0,-2-1 3 15,-3-2 1-15,-2-3 0 0,-2 1-3 0,-2-2 10 16,1 0-5-16,-6 2-1 0,-1-2 24 0,0 2 25 16,-2 1 19-16,-5 3 11 0,1 0 15 15,1 2 4-15,-2 1-9 0,11 10-11 0,-14-14-5 16,14 14-16-16,-12-11-13 0,12 11-9 15,0 0-9-15,0 0-5 0,0 0-3 0,0 0-6 0,10 19-2 16,0-9-9-16,1-1-22 0,4 3-52 16,0 1-79-16,-3-1-81 0,5 1-84 0,-2 0-94 15,-3-1-120-15,2-3-385 0,-4 1 288 0,-10-10-50 16</inkml:trace>
  <inkml:trace contextRef="#ctx0" brushRef="#br0" timeOffset="161663.16">10902 14134 1485 0,'-10'-21'759'0,"1"4"-118"16,1 1-154-16,2 5-106 0,6 11-79 15,-9-19-58-15,9 19-49 0,0 0-41 0,0 0-30 16,0 0-25-16,0 0-13 0,15 19-27 0,-5-4-14 16,-3 2-8-16,8 2 31 0,2 2-51 15,-1 0-4-15,4 0-4 0,1 2 8 0,-2-2-14 16,2-2 3-16,-2 0-7 0,0-1-4 0,-2-1-5 15,-2-4-7-15,0-4 17 0,-15-9-16 0,16 16 3 16,-16-16 5-16,0 0 4 0,18 6-2 16,-18-6 4-16,0 0-3 0,-2-25 5 0,-2 11-5 15,-3-3 5-15,0-2-5 0,1 0 7 0,0 2 0 16,2-4-1-16,-5 4-4 0,3-2 6 0,0 4-2 16,1 1-4-16,5 14 5 0,-7-21-1 15,7 21-1-15,3-15-1 0,-3 15-6 16,17-8-16-16,-17 8-19 0,31 0-69 0,-31 0-81 0,32 8-64 15,-14-1-82-15,-2 3-58 0,-3 3-50 16,-1-3-533-16,-1 1 302 0,-4 1-138 0</inkml:trace>
  <inkml:trace contextRef="#ctx0" brushRef="#br0" timeOffset="161842.94">11174 13960 1182 0,'-16'-13'638'16,"4"-1"-144"-16,-3 3-81 0,2 1-87 0,13 10-86 16,-19-11-47-16,19 11-43 0,0 0-30 0,-23 2-29 15,23-2-66-15,-9 15-96 0,9-15-126 0,9 21-117 16,2-11-96-16,1-1-447 0,-12-9 266 16,30 14 16-16</inkml:trace>
  <inkml:trace contextRef="#ctx0" brushRef="#br0" timeOffset="162140.26">11421 13943 887 0,'8'-10'565'0,"-8"10"-120"0,18-15-96 0,-18 15-72 0,12-11-55 16,-12 11-42-16,0 0-49 0,10-8-36 0,-10 8-19 16,0 0-17-16,24 6-14 0,-24-6 4 15,19 10-5-15,-19-10-14 0,28 11-13 0,-28-11-9 0,30 11 6 16,-30-11-7-16,29 10 2 0,-29-10-4 15,32 7-5-15,-32-7 2 0,18 6-1 16,-18-6 35-16,0 0-61 0,0 0 17 0,20-8-11 0,-20 8-14 16,-2-15 3-16,2 15 14 0,-12-21-17 0,6 6 21 15,-2 2-1-15,2-3 14 0,0 1 26 16,-3 0-45-16,3 2 77 0,1-1 1 0,5 14-4 16,-8-22-9-16,8 22 1 0,-2-18-22 0,2 18-6 15,10-15-4-15,-10 15-12 0,20-6-81 16,-20 6-76-16,30 4-84 0,-14 0-69 0,-16-4-163 15,28 13-248-15,-14-4 196 0,-5 5 148 0</inkml:trace>
  <inkml:trace contextRef="#ctx0" brushRef="#br0" timeOffset="162676.79">9486 16272 847 0,'-6'-27'572'0,"0"2"-89"0,-3 2-73 0,1 0-57 16,2 4-55-16,-1-2-67 0,3 4-26 0,-1 4-43 16,1 1-28-16,4 12-11 0,-6-19-18 0,6 19-11 15,-8-11-17-15,8 11-8 0,0 0-18 16,0 0-6-16,0 0-9 0,0 0-4 0,-20 13-32 16,16 2 24-16,0 2-5 0,0 2 1 15,2-1-14-15,4 3 5 0,2-2-1 0,2-1-1 0,2 0 0 16,8-1-4-16,2-4-6 0,6-3 8 15,1-2-6-15,5-4 2 0,0-4-4 0,1-4 0 16,5-4-15-16,-4-2-30 0,0-3-45 0,-5-2-24 16,1-1 11-16,-7 0-7 0,-2 0 32 0,-6 3 10 15,-5-1 19-15,-2 1 21 0,-6 13 27 16,-2-19 31-16,2 19 29 0,-12-13 11 0,12 13-6 16,-19-6-9-16,19 6-17 0,-24 8 2 0,24-8-11 15,-24 16-2-15,12-4-2 0,6 0 21 0,4 5-38 16,2-2 4-16,0 4-4 0,4-3 5 15,4 2-13-15,4 0 10 0,0-2-10 0,3 0-9 16,2-2-56-16,2-1-71 0,0-6-81 0,2-1-86 16,-21-6-69-16,34-4-558 0,-15-3 291 0,-4-7-76 15</inkml:trace>
  <inkml:trace contextRef="#ctx0" brushRef="#br0" timeOffset="163115.37">9992 15956 1547 0,'0'0'477'0,"0"0"-98"0,0 0-74 0,0 0-68 16,0 0-68-16,-8 14-31 0,8-14-32 16,-11 19-22-16,11-19-18 0,-8 27-14 0,-1-12-17 15,1 1-21-15,0-4-78 0,-2 2 17 0,2-1-21 16,4-1-8-16,4-12-11 0,-14 17 10 16,14-17 15-16,-16 10-3 0,16-10 9 0,0 0 62 15,-27 1-50-15,27-1 5 0,-17-6 20 0,17 6 8 16,-15-7 29-16,15 7 19 0,0 0 6 15,-16-9-26-15,16 9 41 0,0 0-10 0,0 0-5 16,0 0-12-16,8-20 4 0,-8 20-13 0,21-13-14 16,-6 7 7-16,6-1 4 0,-2 1-13 15,4-3-2-15,3 1 4 0,-1-2 1 0,5 1-3 0,-4-3-10 16,3 1 9-16,-2-1-12 0,-2-1 10 16,3 0 10-16,-4-1 3 0,-3-1-24 0,-2 2 3 15,-2 0 8-15,-3 1-1 0,-3 1 10 16,-2 1 26-16,-9 10 53 0,14-13 41 0,-14 13 11 15,0 0 14-15,7-10-10 0,-7 10-18 0,0 0-20 16,0 0-25-16,0 0-17 0,0 0-14 0,0 0-9 16,0 0-11-16,0 0 0 0,10 17-13 15,-10-17 0-15,13 25-6 0,0-13 0 0,-3-1-12 16,8 2 8-16,0 3-2 0,3-1 0 0,5 0-25 16,-3 0-47-16,2 1-101 0,-1-1-119 0,-1 2-81 15,-1 0-157-15,-6 0-450 0,-6 1 304 0,-5-1-131 16</inkml:trace>
  <inkml:trace contextRef="#ctx0" brushRef="#br0" timeOffset="163378.18">10221 15673 1586 0,'0'0'761'0,"-8"-12"-106"0,8 12-164 0,0 0-72 16,0 0-75-16,2-13-67 0,-2 13-60 0,16-14-38 15,0 7-36-15,4-1-51 0,2 2 6 0,3 1-33 16,1 1-25-16,3 4-30 0,-1 0-42 16,-3 4-24-16,2 1-30 0,-3 3-6 0,-3 4 7 15,-6 1 11-15,-2 4 13 0,-5 2 5 0,-4 0 14 16,-4 2 11-16,-2 0 9 0,-4 0-9 0,-2 0 17 16,-1-2-3-16,-2-2-13 0,5-1-42 0,-5-5-59 15,1-1-78-15,10-10-108 0,-18 7-105 0,18-7-602 16,-20-11 306-16,11 0-180 0</inkml:trace>
  <inkml:trace contextRef="#ctx0" brushRef="#br0" timeOffset="163523.87">10589 15627 1795 0,'0'0'630'0,"0"0"-125"0,0 0-149 0,0 0-62 0,13 7-33 16,-13-7-23-16,25 10-59 0,-5-4-30 15,0 1-27-15,4 3-22 0,1-1-28 0,1 5-12 16,-1-1-98-16,0 2-154 0,-6 3-163 0,1-3-144 15,-4 0-571-15,-10 2 306 0,1 0-222 16</inkml:trace>
  <inkml:trace contextRef="#ctx0" brushRef="#br0" timeOffset="163709.93">10371 15405 2173 0,'0'0'608'16,"0"0"-113"-16,0 0-163 0,9-11-64 0,-9 11-62 16,19-7-64-16,-19 7-124 0,30-8-122 0,-30 8-140 15,44-4-80-15,-44 4-39 0,49 2-54 16,-49-2-410-16,48 4 252 0,-25-1 44 0</inkml:trace>
  <inkml:trace contextRef="#ctx0" brushRef="#br0" timeOffset="164508.94">10684 15415 1055 0,'0'0'180'0,"28"14"12"16,-28-14 17-16,24 11-34 0,-24-11-37 0,26 11-12 0,-26-11-16 15,28 10-21-15,-28-10-14 0,28 14-17 16,-28-14-19-16,25 12 0 0,-25-12-17 0,20 14-4 16,-20-14-1-16,10 15-7 0,-10-15-1 0,2 16-7 15,-2-16-4-15,-8 11-20 0,8-11 27 0,-18 9 7 16,18-9-11-16,0 0 21 0,-29 0 16 16,29 0 11-16,-19-7-2 0,19 7 2 0,-13-15-5 15,13 15 0-15,-8-21-8 0,8 21-23 16,0-27 0-16,4 11 12 0,4 3-4 0,1 0 21 15,-1 0-38-15,5-3-4 0,0 5-5 0,-3-1 9 16,3 5-12-16,0-1 8 0,-13 8 4 0,23-10-5 16,-23 10 20-16,23-3-11 0,-23 3 22 15,0 0 25-15,35 0-16 0,-35 0-6 0,20 3 2 16,-20-3-9-16,24 5-5 0,-24-5 3 0,29 1-6 16,-29-1 2-16,34-6-27 0,-19 1 7 0,2-3 7 15,0-1-26-15,-3-3 18 0,2 3-7 0,-4-4 0 16,-6 1-6-16,0-1 4 0,-1-7 5 0,-5 20 4 15,0-28 4-15,-2 14-2 0,-5 1 6 16,-1 0-2-16,-2 2 14 0,1 1 17 0,-4 2 16 16,13 8 6-16,-25-11-2 0,25 11-13 15,-26-4-9-15,26 4-5 0,-27 8-4 0,14 1-2 16,5 3-14-16,-5 1 4 0,5 2 4 16,1 4-5-16,3-1-4 0,4 3 11 0,0-2-1 0,6-1 5 15,1 2 0-15,6-3 8 16,-1-4-16-16,6 1-6 0,4-5 1 0,0-3-1 0,3-3-8 15,1 0 1-15,1-6 1 0,-2-4-18 0,1 1-12 16,-1-2-13-16,-3-3 6 0,0-2-46 16,-5 0 54-16,-2-5 13 0,-2 3 3 0,-5-2-1 0,-2-2 12 15,-4 0 1-15,2 0 12 0,0 2 25 16,-12-1 55-16,4 1 2 0,-4 2 7 0,2 0 3 16,-2 1 22-16,-1 1 15 0,3 4-7 15,6 9 0-15,-13-18-6 0,13 18-23 0,-7-11-20 16,7 11-14-16,0 0-38 0,0 0 12 0,0 0-12 15,0 0-9-15,0 0-7 0,0 0-1 0,24 4-7 16,-24-4-2-16,23 15-2 0,-11-5 4 16,2 1-5-16,-2 0-1 0,-4 1-13 0,1-1 0 15,0 1-12-15,-5-1 18 0,-4-11-29 0,8 21 6 16,-8-21 7-16,5 15 6 0,-5-15-3 0,0 0 2 16,2 18 5-16,-2-18 3 0,0 0-2 15,0 0 0-15,0 0 4 0,0 0 2 0,-13-18-2 16,9 5 7-16,2 0-3 0,-3-7 0 0,3 2 0 15,0-5 3-15,0 2-11 0,2 0 11 16,-2-2-4-16,2 2 3 0,2 2-1 0,-2 1-1 16,2 2-10-16,2 2 11 0,-4 14-6 0,9-23 4 15,-9 23-3-15,15-15 5 0,-15 15-5 0,18-6 3 16,-18 6 17-16,24 8-89 0,-24-8-44 16,19 17-27-16,-8-4-38 0,-3 1-16 0,1 3-23 15,-3 0-32-15,0-2-31 0,3 0-36 0,-1 1-29 16,1-5-148-16,-9-11-212 0,12 13 191 0,-12-13 155 15</inkml:trace>
  <inkml:trace contextRef="#ctx0" brushRef="#br0" timeOffset="164720.01">11567 14782 1817 0,'0'0'595'0,"0"0"-107"0,0 0-134 16,0 0-73-16,0 0-58 0,0 0-46 0,0 0-38 15,0 0-24-15,5 21-28 0,-5-21-11 0,12 19-18 16,-8-5-8-16,5-3-10 0,-3 0-6 16,2 1-13-16,1-1 5 0,2-1-22 0,-1-1-35 15,-10-9-56-15,26 12-77 0,-26-12-90 0,31-2-83 16,-12-2-81-16,-2-8-553 0,1 1 303 16,0-8-130-16</inkml:trace>
  <inkml:trace contextRef="#ctx0" brushRef="#br0" timeOffset="165057.54">11863 14673 1158 0,'4'-17'547'0,"-2"0"-69"0,-2 4-34 0,0 13-50 16,2-21-81-16,-2 21-62 0,3-15-48 16,-3 15-37-16,0 0-38 0,7-12-25 0,-7 12-24 15,0 0-5-15,0 0-26 0,25 4-5 0,-25-4-15 16,17 5-1-16,-17-5-41 0,0 0-25 16,23 4-8-16,-23-4-11 0,0 0-26 0,18-11-5 15,-18 11-13-15,14-23 18 0,-8 10 26 16,-4-5 7-16,2 0 8 0,-2-3 16 15,-2-1-3-15,-2 1 27 0,0 3 41 0,0 0 33 0,-2 1 16 16,-4 0 14-16,2 4-5 0,-4-1-4 0,2 5 0 16,8 9-15-16,-21-16-14 0,21 16-11 15,0 0-12-15,-36 4-5 0,19 4-7 0,4 3-7 16,1 5-10-16,-3 3 1 0,4 2-6 0,3 0 3 0,4 4-8 16,-1-1 7-16,7 1-6 15,5-2 3-15,1 2-4 0,5-3 6 0,6-2-4 16,0-3 7-16,6-4-10 0,-1-3 0 0,3-4-6 15,3-5-20-15,-3-2-32 0,3-7-42 0,-2-4-33 16,-1-1-51-16,3-6-54 0,-4 0-110 0,2-2-73 16,-2-6-528-16,-3 3 296 0,1-1-97 0</inkml:trace>
  <inkml:trace contextRef="#ctx0" brushRef="#br0" timeOffset="165507.43">10441 16701 1308 0,'-14'-18'704'0,"-2"3"-109"0,4 3-106 0,-1 1-106 15,0 2-54-15,13 9-47 0,-13-14-43 16,13 14-46-16,-10-11-40 0,10 11-33 0,0 0-26 16,0 0-10-16,0 0-24 0,19 11-6 0,-2 3 3 15,4-1-20-15,3 0-6 0,0 4-1 0,4 2-14 16,-2 1 0-16,3 0-1 0,-3 4 3 16,8 4-12-16,-5 2-1 0,-5-3-38 0,-3 2-123 15,-6 1-163-15,-3 3-157 0,-1 1-138 0,-11 1-468 16,-4-1 308-16,-5-6-233 0</inkml:trace>
  <inkml:trace contextRef="#ctx0" brushRef="#br0" timeOffset="166290.25">10382 16841 1708 0,'-7'-15'695'0,"3"2"-91"0,0-2-149 16,6 0-71-16,-2-3-76 0,2-1-58 15,5-2-49-15,-1 2-42 0,7 0-33 0,-1 2 27 16,10-4-81-16,0 6-13 0,4 0-4 0,4 1-20 15,1 3-15-15,1 1-42 0,0 2-42 0,-3 5-30 16,1 1-3-16,-4 4 5 0,1-1 10 16,-5 5 13-16,-2 2 4 0,-2-1 19 0,-4 7-9 15,-1-1 29-15,-3 2-4 0,-1 4 17 0,-2 2-5 16,-5 0 5-16,2 3 1 0,-4 0 7 0,0-3-7 16,-4 2 6-16,2-4-9 0,0 0 7 15,2-19-11-15,-3 25 4 0,3-25-2 0,-2 13 9 16,2-13-1-16,0 0 4 0,0 0-4 0,-11-15 5 15,7 2-1-15,0-5 2 0,4-1-1 0,-4-2 4 16,4-5-5-16,0-1 5 0,4 1-4 16,0-3 3-16,4 0 2 0,4 1-1 0,2 1-1 15,0 0-1-15,4 2 5 0,-1 2 1 0,-3 3-3 16,2 3-3-16,-4 1 2 0,-2 5-9 0,-10 11 14 16,16-18-9-16,-16 18 4 0,10-9 0 0,-10 9 8 15,0 0-7-15,0 0-5 0,0 0 3 16,0 0 10-16,6-11 1 0,-6 11 7 0,0 0 4 15,0 0-12-15,0 0 25 0,0 0-3 0,0 0 14 16,0 0-27-16,-16 7-9 0,16-7-19 0,-16 12 19 16,16-12-2-16,-12 17 1 0,12-17-3 15,-10 23 0-15,5-10-2 0,3 1 3 0,2-14-5 16,2 26-1-16,3-13 4 0,1 0-1 0,2-1 1 16,-8-12-3-16,18 19-7 0,-18-19 5 15,24 8 1-15,-24-8-5 0,30-2 1 0,-13-4-1 16,0-3-6-16,0-3-12 0,0-5-7 0,-2 0-1 15,0 2 11-15,-5-4-6 0,-2 0 9 16,-1-1 4-16,-2 4 1 0,-5-4-2 0,0 5 11 16,-3-2 12-16,-1 2-2 0,-1 3 6 0,-1 0 20 15,6 12 9-15,-6-16 8 0,6 16-12 0,-6-14-2 16,6 14-12-16,0 0 1 0,0 0-10 0,-7-9 0 16,7 9-6-16,0 0 0 0,0 0-3 15,15 7-1-15,-15-7-4 0,22 10 7 0,-22-10-12 0,22 7-7 16,-22-7-22-16,30 6-22 0,-30-6-39 15,27 0-33-15,-27 0-53 0,26-2-19 0,-26 2-25 16,24-7 20-16,-24 7-13 0,18-14 30 0,-18 14 40 16,13-17 19-16,-13 17 41 0,6-17 52 15,-6 17 52-15,2-21 74 0,-2 21 47 0,-2-21 47 16,2 21 34-16,-2-15 30 0,2 15 2 0,-4-14-14 16,4 14-13-16,0 0 11 0,-6-17-8 15,6 17-20-15,0 0-26 0,0 0-43 0,0 0-27 16,-3-13-30-16,3 13-12 0,0 0-13 0,0 0-20 15,0 0-44-15,17 6-105 0,-17-6-162 16,15 11-208-16,-15-11-180 0,11 13-540 0,-11-13 313 16,4 23-343-16</inkml:trace>
  <inkml:trace contextRef="#ctx0" brushRef="#br0" timeOffset="166466.07">11122 15993 2537 0,'-25'-2'613'0,"25"2"-151"16,0 0-97-16,0 0-75 0,0 0-60 0,0 0-44 0,0 0-54 16,0 0-43-16,0 0-79 0,25 10-86 0,-25-10-103 15,32 9-134-15,-14-1-93 0,0-3-49 16,3-1-66-16,1 0-364 0,-22-4 281 0,34 7-14 16</inkml:trace>
  <inkml:trace contextRef="#ctx0" brushRef="#br0" timeOffset="166791.25">11366 16086 1185 0,'0'0'549'0,"0"0"-116"0,0 0-61 16,0 0-27-16,0 0-50 0,15-7-37 0,-15 7-36 15,0 0-52-15,0 0-28 0,0 0-41 0,0 0-6 16,0 0-22-16,0 0 13 0,0 0-45 0,0 0-6 16,27 2-10-16,-27-2-2 0,15 7-11 15,-15-7 1-15,20 12-2 0,-20-12-1 0,16 7-7 16,-16-7 7-16,15 8-8 0,-15-8 0 0,0 0-3 15,13 10 9-15,-13-10-10 0,0 0 10 0,0 0-9 16,0 0 8-16,0 0-6 0,0 0 4 16,0 0-8-16,2-20 37 0,-2 20-39 0,-6-17 0 15,6 17-2-15,-2-23 11 0,2 23-6 0,0-27-2 16,0 27 0-16,2-24 10 0,-2 24-9 16,8-23-4-16,0 12-7 0,-1-1-30 0,1 3-30 15,-8 9-31-15,19-16-33 0,-19 16-37 0,19-5-19 16,-19 5-10-16,0 0-11 0,28 5 8 15,-28-5 3-15,17 16-31 0,-9 2-4 0,-8-18-4 16,11 18-52-16,-11-18-279 0,13 15 173 0,-13-15 277 0</inkml:trace>
  <inkml:trace contextRef="#ctx0" brushRef="#br0" timeOffset="166977.53">11740 15900 1396 0,'0'0'720'0,"2"-16"-128"0,-2 16-124 0,0 0-104 0,3-15-65 15,-3 15-43-15,0 0-59 0,0 0-29 16,0 0-40-16,5-13-28 0,-5 13-11 0,0 0-20 16,12 9-17-16,-12-9-8 0,14 15-19 0,-14-15-5 15,18 20-59-15,-10-13-82 0,-8-7-91 0,15 19-86 16,-15-19-119-16,12 19-106 0,-12-19-470 16,5 17 305-16,-5-17-151 0</inkml:trace>
  <inkml:trace contextRef="#ctx0" brushRef="#br0" timeOffset="167159.19">11590 15634 3145 0,'0'0'824'0,"0"0"-174"16,0 0-112-16,0 0-141 0,0 0-67 0,0 0-70 15,0 0-44-15,0 0-62 0,0 0-78 0,9-9-127 16,-9 9-127-16,0 0-111 0,28 4-98 15,-28-4-143-15,20 13-58 0,-20-13-31 0,20 17-521 16,-20-17 308-16,16 16-287 0</inkml:trace>
  <inkml:trace contextRef="#ctx0" brushRef="#br0" timeOffset="167649.6">11885 15722 1122 0,'0'0'696'0,"23"0"-187"15,-23 0-97-15,0 0-104 0,0 0-77 0,23 4-50 16,-23-4-27-16,0 0-38 0,23 4-22 0,-23-4-19 16,0 0-16-16,32 4-25 0,-32-4-29 15,0 0-23-15,0 0-10 0,26-6-16 0,-26 6-3 16,8-10-20-16,-8 10-9 0,9-18 16 0,-9 18 7 16,2-27 17-16,-4 13 9 0,2-5 6 15,-2 0 1-15,-1 2 14 0,-1-2-13 0,2 2 19 0,0 0 24 16,0 1 6-16,0 1 4 0,-1 0-1 15,3 0 16-15,0 15-3 0,-2-25-1 0,2 25-2 16,0-23 5-16,0 23-27 0,2-15 4 16,-2 15-16-16,3-14 4 0,-3 14-7 0,0 0 6 15,0 0-16-15,10-11 4 0,-10 11-4 0,0 0-9 16,0 0-9-16,0 0 0 0,0 0 0 0,0 0 4 16,21-2 3-16,-21 2 4 0,0 0 5 0,8-16-5 15,-8 16 9-15,8-21-1 0,-4 6 1 16,0 0 38-16,0-2-4 0,0 2 25 0,-2-4 35 15,0 3 41-15,0 1 22 0,0 2 16 0,-2 13 5 16,2-19-8-16,-2 19-27 0,2-15-25 16,-2 15-27-16,0 0-16 0,0 0-15 0,0 0-11 15,0 0-1-15,26 3-17 0,-11 5-4 0,2 3-4 16,8 3-5-16,-1 1-9 0,1 2 11 0,5 0-6 16,0 1-3-16,7 7 3 0,-5-7-8 15,6 7 38-15,-10-6-63 0,1 4-9 0,-1 0-53 16,-7 0-76-16,0 1-79 0,-6 3-65 15,0 2-67-15,-6 0-60 0,-5-1-46 0,-4 1-531 0,-2 1 305 16,-7-1-164-16</inkml:trace>
  <inkml:trace contextRef="#ctx0" brushRef="#br0" timeOffset="169785.96">12598 13592 786 0,'4'-19'339'16,"0"0"-46"-16,0 2-22 0,-1 2-42 15,-1 1-23-15,0-1-39 0,-2 15-19 0,2-23 1 16,-2 23 2-16,-2-15-18 0,2 15 23 0,0 0-70 15,0-17-21-15,0 17-11 0,0 0-11 0,0 0-6 16,0 0-10-16,0 0-5 0,-7 11-5 16,7-11 6-16,-10 25-11 0,6-8 41 0,0 4-48 0,0 4 26 15,2 2 7-15,2 1 4 0,0 5-7 16,0-1-7-16,2 0-1 0,2 3-1 0,2-3-7 16,2 1-6-16,3-1 4 0,6-5-1 15,6-3 1-15,5 0-6 0,10 0 7 0,7-7-12 16,-5-5 4-16,4-4-3 0,1-3 1 0,-1-3-8 15,-1-2 2-15,-1-4 3 0,-7 1-6 0,1-3 1 16,-8-2 4-16,-5 2-2 0,-6-1 4 16,-2-1-12-16,-15 8 5 0,8-13 0 0,-8 13 1 15,0 0 1-15,-14-13 0 0,14 13 7 0,-26-5 6 16,26 5 5-16,-27 6 5 0,27-6 0 0,-26 12-6 16,14-5 0-16,-4 3 1 0,4 3-3 15,2 0-4-15,-1 5-5 0,0-1-3 0,7 2 6 16,-2 2-4-16,1 0 1 0,5 4 3 0,0-4-2 15,2 1 12-15,5-1-20 0,2 3 6 16,1-3 1-16,5-2-6 0,1-2 1 0,8-2-1 16,0-2 5-16,3-1-3 0,3-1-2 0,2-1 3 15,-3-5-5-15,5 1-1 0,-4-2 8 0,1 2-5 16,-3-2 3-16,-2 1-4 0,-4 1 0 16,0-2 2-16,-1 3-3 0,-5 1 0 0,0-1 4 15,-2 3-4-15,-6 0-1 0,4-1 0 0,-4 4 1 16,-4 1 1-16,-2 1-1 0,0 0-1 15,-6 2 5-15,0 3-6 0,-7-3 1 0,0 2-4 16,-3 0 6-16,-8-2 1 0,1 2 3 0,-6 2-4 16,-2-4 0-16,-3 2-2 0,-11 1 0 0,-1-4-1 15,6-2-3-15,-3-4 12 0,1-3-50 0,2-1 48 16,0-4 2-16,4-4 4 0,2-2-11 16,4-5 4-16,6 1-4 0,0-5 1 0,8-3-4 15,3-1 4-15,3 0 0 0,6-2 0 0,6 0-5 16,4-2 10-16,5 0 4 0,2 2-1 0,6 1-10 15,3-1 4-15,0 4-2 0,4 2 1 16,1 3 1-16,5 5-1 0,0 5-1 0,3 0 3 16,-3 5 3-16,-1 7-1 0,1 5 0 0,2 11-11 15,-6 3 16-15,-5 9-5 0,-8 4 1 16,2 5-5-16,-4 1 1 0,-2 3-4 0,1-3 2 16,-3 1-3-16,3-1 3 0,2 0-3 0,2-4-4 15,4-3 13-15,3-2 6 0,5-4-3 16,8-4-8-16,4-5 0 0,9-4-1 0,6-8 3 0,11-6-7 15,-1-4-15-15,12-10-126 0,4-8-174 0,3-12-152 16,7-7-478-16,24-12 297 0,-5-9-100 16</inkml:trace>
  <inkml:trace contextRef="#ctx0" brushRef="#br0" timeOffset="170440.55">11554 17654 1169 0,'-8'-10'421'15,"-2"-1"-78"-15,3 1-77 0,-2-1-29 0,9 11 7 16,-10-19-30-16,10 19-28 0,-11-13-13 16,11 13-9-16,0 0-28 0,-12-10-20 0,12 10-28 15,0 0-6-15,0 0-29 0,0 0-2 0,0 0-14 16,0 0-4-16,0 0-12 0,0 0 5 15,0 0-13-15,0 0 10 0,0 0 4 0,0 0-9 0,31 0-9 16,-31 0 1-16,38-14-8 0,-14 7-15 16,1-6 22-16,7-1 4 0,-4-1-9 0,3 0 6 15,-1 2-10-15,0-1 11 0,-1 3-14 0,-1 1 11 16,-7 3-3-16,2 3 3 0,-23 4-3 16,38-2-8-16,-38 2 9 0,32 9-6 0,-17-3 5 15,-3 7-1-15,-4 1-1 0,0 3-5 0,0 0 2 16,-6 4-1-16,-4 0 2 0,-2 2-6 0,-6 2 9 15,0-2-9-15,-2 1 9 0,-5-1-8 16,-2-4-5-16,-2 0-23 0,-3-4-20 0,1-7-54 16,0-8-46-16,-2-4-82 0,3-5-61 0,-1-10-60 15,4-4-537-15,-9-13 282 0,7-6-22 0</inkml:trace>
  <inkml:trace contextRef="#ctx0" brushRef="#br0" timeOffset="170623.46">11787 16891 1572 0,'0'0'460'16,"0"0"-90"-16,0 0-69 0,0 0-30 0,0 0-46 16,-6 14-12-16,15-3-38 0,1 0-25 0,5 3-30 15,1 3-31-15,6 4-9 0,-1 0-17 0,4 0-11 16,9 7-10-16,3 3-2 0,0-3-6 0,1 1-12 16,2-2-16-16,-1 1-99 0,-1-5-125 15,-12-2-138-15,-1-3-117 0,-6-3-459 0,-4-2 292 16,-15-13-76-16</inkml:trace>
  <inkml:trace contextRef="#ctx0" brushRef="#br0" timeOffset="170899.66">12136 16960 1315 0,'-2'-19'651'0,"-2"4"-165"0,0 1-100 15,4 14-97-15,-6-15-65 0,6 15-47 0,0 0-38 16,0 0-28-16,6 15-20 0,-2 2-14 0,-4 4-17 15,0 2-14-15,2 4-11 0,-4-1-3 0,0 3-6 16,0-4-5-16,0 0-6 0,0-4-20 16,2-2 18-16,-2-4-6 0,2-15 3 0,-3 25-6 15,3-25 3-15,0 0 2 0,0 0 7 0,0 0-8 16,0 0 4-16,17-12 3 0,-6-1 3 0,4 0-8 16,-3-4 2-16,10-1-5 0,3 1-1 15,3 0 0-15,2 2-4 0,-1 1 10 0,3 3-13 16,0 2-18-16,-3 1-77 0,-2 2-101 0,-1 4-151 15,-1 0 3-15,-25 2-25 0,38 2-517 16,-38-2 279-16,26 2-14 0</inkml:trace>
  <inkml:trace contextRef="#ctx0" brushRef="#br0" timeOffset="171063.49">12503 16954 887 0,'-13'-15'495'0,"2"-1"-54"16,-1 1-55-16,1 2-33 0,2 1-18 15,9 12-60-15,-10-18-52 0,10 18-38 0,-8-14-20 16,8 14-54-16,0 0-25 0,0 0-19 0,0 0-6 15,30 0-16-15,-14 6-7 0,3 5-7 0,4-1-9 16,1 3-4-16,1 2-31 0,-3 2-61 16,0-1-118-16,4 3-120 0,-5-4-109 15,-1 4-529-15,-10-3 298 0,-2-3-101 0</inkml:trace>
  <inkml:trace contextRef="#ctx0" brushRef="#br0" timeOffset="171423.66">12350 16622 1449 0,'-17'-13'476'0,"0"1"-105"16,2 7-60-16,15 5-60 0,-24-8-51 16,24 8-33-16,-18 4-37 0,18-4-36 0,-10 21-7 15,6-6-13-15,4 2-14 0,0 3-20 0,2-2-10 16,4 0 0-16,0 1-3 0,4-2-10 0,0-2 0 15,4-1 2-15,1-3-11 0,2-4-3 16,2-1-15-16,-19-6-6 0,36-2-20 0,-19-3-12 16,0-5 0-16,-2-1 3 0,-3-4 11 0,-1-3 11 15,-4 1-5-15,-3 0 9 0,-2-2 5 0,-6 2 8 16,-3-2 17-16,-4 3 25 0,1-1 11 16,-7 4 2-16,0 2 2 0,-2 1-10 0,-5 4-5 15,6 2 31-15,18 4-55 0,-41 0-4 0,41 0 6 16,-34 8-10-16,24 1 1 0,2 3-8 15,1 1-19-15,7 2-61 0,2 5-90 0,5-5-76 16,3 4-85-16,2-6-175 0,6 2-233 0,-1-1 209 16,4-7 121-16</inkml:trace>
  <inkml:trace contextRef="#ctx0" brushRef="#br0" timeOffset="171624.13">12522 16504 1276 0,'-7'-23'677'15,"-1"0"-123"-15,2 4-75 0,-1 2-110 0,3 1-39 16,4 16-64-16,-7-20-43 0,7 20-46 0,-4-16-34 16,4 16-32-16,0 0-17 0,0 0-23 0,43 5-25 15,-27 2-9-15,10 4 9 0,0 2-16 16,1 3-3-16,5 3-10 0,8 6 3 0,-2 2-7 16,3 1-2-16,-3 5-22 0,-3-1-69 0,-1-2-94 15,-2 3-112-15,-9-6-120 0,11 1-114 0,-16-7-515 16,-6 0 306-16,-2-4-190 0</inkml:trace>
  <inkml:trace contextRef="#ctx0" brushRef="#br0" timeOffset="171927.45">12701 16269 1689 0,'0'0'571'0,"0"0"-67"0,0 0-76 16,0 0-70-16,0 0-50 0,0 0-54 0,5-11-45 16,-5 11-38-16,13-10-38 0,-13 10-27 0,21-5-22 15,-21 5-16-15,34 0-17 0,-16 4-5 0,10-1-6 16,-3 5-13-16,3 0-3 0,2 5-3 0,-1 1-7 15,3 1-3-15,0 4 4 0,8 5-13 0,-4 5-60 16,0-3-142-16,-2 5-179 0,-11-6-202 16,-4 4-552-16,-7-1 309 0,0-1-278 0</inkml:trace>
  <inkml:trace contextRef="#ctx0" brushRef="#br0" timeOffset="172268.65">13311 16083 1339 0,'-14'-25'628'0,"0"4"-137"0,4 2-75 0,2 3-103 16,-1 3-44-16,1 1-44 0,8 12-32 0,-11-15-44 16,11 15-25-16,0 0-28 0,-15-6-21 15,15 6 13-15,-14 18-39 0,2-5-16 0,4 4-3 16,0 4-10-16,-2 1 8 0,1-1 20 0,2 1 8 15,3 1-9-15,4-2-5 0,2 0-7 0,2-2 3 16,10-3-4-16,0-7-9 0,3 0 3 16,8-5-3-16,5-5 0 0,4-8-2 0,4-2-7 15,10-6 1-15,4-2-9 0,-1-4-3 0,-5 0 8 0,-1 4-6 16,-13 4-6-16,-3 2 3 16,-4 3-6-16,-6 2 13 0,-1 1-24 0,-18 7-3 0,0 0 2 15,16 15 4-15,-22 1-19 0,-6 2-20 16,-6 9-69-16,-9 15-76 0,-1 0-117 0,-8 4-164 15,-4 4-638-15,-7 2 307 0,-1 2-261 0</inkml:trace>
  <inkml:trace contextRef="#ctx0" brushRef="#br0" timeOffset="173126.48">12956 18197 1338 0,'-17'13'478'0,"4"1"-131"16,2 2-70-16,1-4-49 0,0 6-132 0,0-5 70 15,2 2-49-15,2-1-15 0,2 1-23 0,2-2-10 16,2-13-19-16,-4 25-6 0,4-25-13 16,2 18-3-16,-2-18-4 0,0 0-4 0,8 12-47 0,-8-12 43 15,14-15-9-15,-2-4 4 0,-2-2 8 0,0-7-9 16,-1-8-9-16,4-12 2 0,-11 2 4 15,9-9-4-15,-7-5-4 0,-2 3 8 0,-2-2-14 16,-4 2 16-16,-1 4 63 0,-8 1 20 0,1 4 13 16,-1 3 17-16,-3 12 4 0,-2 3 16 0,2 1 2 15,-4 2-7-15,1 1-9 0,0 5-17 16,4 6-20-16,3-1 35 0,-3 5-33 0,6 2-22 16,9 9-18-16,-14-12-26 0,14 12 6 0,0 0-7 15,-2 15-1-15,6 4-10 0,0 2-12 0,6 2 3 16,4 6-1-16,0 1-3 0,7 12 1 15,2-4 3-15,3 1-4 0,-1-1-2 0,7-4-2 0,-2-2 8 16,-5-9-9-16,5-2-7 0,-3-5-2 16,5-1-15-16,0-6-12 0,-2-3-4 0,1-4-31 15,1-8-4-15,-2-1-39 0,-3-5 3 0,1-3-5 16,-6-4 15-16,0-2 18 0,-7-2 20 0,-2-4 6 16,-3 3 23-16,-3 0-3 0,-5 0 24 0,-2 3 1 15,-5-2 28-15,-3 4 7 0,-1 2 1 0,-4 0 6 16,3 1 16-16,-2 5 0 0,-6 1 1 0,6 1-4 15,-1 1-6-15,13 8-9 0,-21-10 38 16,21 10-70-16,0 0 15 0,-21-3 1 0,21 3 2 16,-11 11-9-16,11-11-3 0,-7 21 10 0,5-5-5 15,4-1-12-15,0 2 12 0,3-2-10 0,2 4 13 16,1-3-11-16,2-3 9 0,1 0-15 0,2-2-6 16,2-1-16-16,-1-4-14 0,-14-6-13 0,34 4-10 15,-34-4-24-15,28-12 6 0,-15 4-3 16,-5-3 28-16,0-2 3 0,-2-3 22 0,0 1-5 15,-6-2 28-15,-3 0 16 0,0-2 24 0,-1 2 15 16,-4-1 14-16,0 2 10 0,-1-2 4 0,-1 3 21 16,3 2-3-16,-4-1-9 0,5 5-4 0,6 9-12 15,-10-15-11-15,10 15-12 0,-8-12-7 0,8 12-11 16,0 0-5-16,0 0-2 0,0 0-1 16,4 21-38-16,2-9-59 0,-2 3-55 0,2 0-70 15,3 2-76-15,2 2-58 0,1 0-63 0,1-5-133 16,-5-1-276-16,0-3 245 0,-8-10 55 0</inkml:trace>
  <inkml:trace contextRef="#ctx0" brushRef="#br0" timeOffset="173456.35">13455 17511 1238 0,'-6'-16'732'0,"-3"7"-151"0,9 9-88 15,-12-19-119-15,12 19-65 0,-7-13-67 0,7 13-40 16,0 0-51-16,0 0-26 0,0 0-31 0,0 0-9 0,0 0-18 15,0 0 26-15,28 4-63 0,-28-4-6 0,21 15-11 16,-8-8 7-16,-13-7-22 0,16 14 12 16,-16-14-9-16,16 13-7 0,-16-13-3 0,8 8 5 15,-8-8 7-15,0 0 13 0,0 0-20 0,0 0-1 16,0 0 3-16,0 0-3 0,-15-8-6 0,15 8 14 16,-15-17-3-16,9 1 5 0,0 3-7 0,0 0 4 15,1-1-3-15,0-1 7 0,5 2-8 0,0-2 8 16,0 1-7-16,5 1 3 0,2 0 0 15,-1-1 2-15,4 5-8 0,-2-3 10 0,6 5-12 16,0-1-22-16,-14 8-55 0,28-6-41 0,-28 6-52 16,31 4-38-16,-31-4-48 0,32 13-55 15,-17-3-2-15,-2 2-23 0,2-1-83 0,-3 0-331 16,-2 1 215-16,0-1 110 0</inkml:trace>
  <inkml:trace contextRef="#ctx0" brushRef="#br0" timeOffset="173908.14">13812 17206 1062 0,'-8'-18'504'0,"-2"2"-89"15,0 2-44-15,-4 1-32 0,4-1-28 0,-1 7-49 16,-1-3-17-16,12 10-43 0,-20-11-36 0,20 11-33 16,-16-8-26-16,16 8-20 0,0 0-22 0,-22 8-16 15,22-8-3-15,-8 15-10 0,8-15-8 0,-2 21-9 16,2-21 7-16,6 25-16 0,0-12 1 15,1-2-7-15,4 1-1 0,1-3-4 0,-12-9-4 16,26 12-9-16,-26-12 6 0,29 8-3 0,-29-8 3 16,26 0 1-16,-26 0 9 0,20-2-8 0,-20 2 6 15,16-8-8-15,-16 8 10 0,8-11 14 0,-8 11 25 16,4-17 17-16,-4 17 33 0,-2-18 10 0,2 18 11 16,-2-15-4-16,2 15-4 0,0 0-10 15,-6-13 45-15,6 13-104 0,0 0-8 0,0 0 13 16,0 0-4-16,0 0-3 0,0 0-8 0,0 0-12 15,10 13 6-15,1 1-12 0,-1 5-3 0,8 2 11 16,-4 0-10-16,10 5 2 0,1 6-7 16,5 1 1-16,0-1-3 0,-1 3-4 0,5-1 2 0,-4-1-4 15,-3-1-39-15,-2-6-23 0,-6 1-24 0,3 0-18 16,-6-4-24-16,0 0 15 0,-2-1 1 16,-3-4 22-16,-5-1 5 0,0-4 22 0,-6-13-7 15,2 21 28-15,-2-21-29 0,-10 12-10 0,10-12-41 16,-25 4-7-16,25-4-30 0,-36-6 9 0,12 2-25 15,-1-5 26-15,-3-3-63 0,3-5-38 0,0-4-55 16,-3-2-76-16,7-4-242 0,-5-9 173 0,10 8 226 16</inkml:trace>
  <inkml:trace contextRef="#ctx0" brushRef="#br0" timeOffset="174655.96">13992 17151 1236 0,'2'-25'529'0,"2"2"-88"0,-4 2-23 0,0 2-46 0,2 4-80 16,-2 15-23-16,2-25-30 0,-2 25-43 0,0-18-35 15,0 18-30-15,0 0-31 0,0-15-14 16,0 15-23-16,0 0-12 0,0 0-9 0,16 6 25 16,-16-6-63-16,15 17 18 0,-4-6-12 0,-1 1 1 15,3 0-12-15,-5 1 22 0,8-2-16 0,-6 1 3 16,0 1-9-16,1-2 6 0,0-3-8 0,-1 0 26 16,-10-8-25-16,17 11 4 0,-17-11-6 15,0 0 7-15,32-5-21 0,-32 5 25 0,18-19-3 16,-6 3 1-16,-2-1-9 0,-4-2 5 0,1 0-5 15,-3-2 4-15,-4-2-3 0,0 4 8 0,-4-2-12 16,-1 4 13-16,-3-4 1 0,-2 5-7 16,-2 0 2-16,2 2 11 0,0 1 9 0,-1 3 2 15,-2 2 5-15,13 8-5 0,-17-13-2 0,17 13-9 16,-12-9 9-16,12 9-19 0,0 0 4 0,0 0-8 16,0 0 8-16,0 0 1 0,6 19-8 0,5-10-33 15,1 1-18-15,3-1-36 0,2 1-39 16,0-3-51-16,6-1-32 0,-2 0-50 0,3-4-60 15,-24-2 28-15,44 2 8 0,-23-4 5 0,1-2 11 0,-6 0 40 16,4-4 39-16,-8-1 43 0,1-1 37 16,-2-3 42-16,-1 0 39 0,-1-3 36 0,-7 0 26 15,2-2 42-15,-2-1 15 0,-2-2 19 0,-2 0 7 16,0 0 22-16,-2 0-4 0,-1 0 33 0,1 2-19 16,-2-2-3-16,-3 2 7 0,3 4 11 0,-3 1 8 15,3 1-6-15,0 4-22 0,6 9-24 16,-15-16-2-16,15 16-32 0,-13-9-9 0,13 9-25 15,0 0-6-15,-21 6-18 0,21-6 4 0,-17 19-8 16,11-8-2-16,1 2-12 0,1 5 1 0,2-3-9 16,2 4 3-16,2-2-4 0,0 2 4 0,2 0-9 15,1-4 1-15,6 1-25 0,-1-3-37 16,1-2-36-16,-11-11-46 0,23 10-38 0,-23-10-42 16,27-2 31-16,-27 2 22 0,28-17 21 0,-17 4 46 15,-3-5 26-15,-2 3 37 0,-2-4 58 0,1 0 79 16,-5 0 35-16,0-2 59 0,-5 2 19 0,1 0 16 15,-2-2 27-15,0 6-9 0,-3-1-7 0,3 3 14 16,0 2-22-16,6 11-26 0,-11-21-34 0,11 21-41 16,-9-12-21-16,9 12-25 0,0 0-15 15,0 0-4-15,0 0-7 0,22 19-17 0,-8-5-13 16,1 7-6-16,7 0-8 0,-2 1-1 0,10 11-3 16,0 1-1-16,-3 2 0 0,3 3 0 0,-2-3-56 15,3 2-47-15,-5-2-51 0,-3 4-37 0,-6-11-50 16,-2 1-63-16,-5-1-47 0,3 1-56 0,-2-3-51 15,-3-4-54-15,-4 0-457 0,-2-6 302 16,-2-17-122-16</inkml:trace>
  <inkml:trace contextRef="#ctx0" brushRef="#br0" timeOffset="175022.7">14634 16348 2195 0,'0'0'705'15,"0"0"-165"-15,-16-8-114 0,16 8-43 0,0 0-72 16,0 0-59-16,0 0-45 0,0 0-47 0,0 0-39 16,0 0-22-16,0 0-27 0,18 8-20 0,-18-8-1 15,21 7-14-15,-21-7-23 0,28 12-16 0,-28-12-5 16,19 8-5-16,-19-8-4 0,0 0 6 0,21 7-2 16,-21-7 4-16,0 0 0 0,0 0 4 0,15-15-2 15,-15 15 0-15,2-25 6 0,-2 10-2 16,0-1-2-16,-2-2 12 0,-3 0-13 0,1 1 5 15,0 2 7-15,-2-1-8 0,0 3 9 0,-2 1 5 16,8 12 10-16,-18-18-12 0,18 18 28 16,-21-10-36-16,21 10-2 0,-26 4-1 0,14 4-6 15,-2 5 5-15,2 2 15 0,4 2-19 0,-2 4 8 16,3 2-1-16,5 0 2 0,2 2-15 16,2 2 11-16,5-1-3 0,1-1-2 0,0 2-22 15,8-4-32-15,2-1-53 0,-1-2-36 0,4-1-80 16,-2-6-51-16,7-4-69 0,-1-3-53 0,3-8-23 15,-3-5-11-15,2-9-90 0,1-2-251 0,6-11 227 16,-15 0 90-16</inkml:trace>
  <inkml:trace contextRef="#ctx0" brushRef="#br0" timeOffset="175272.33">14992 15945 1916 0,'-6'-25'469'0,"-3"-1"15"0,1 3-64 0,-1 0-23 16,0 2-22-16,3 0-16 0,-4 0-17 0,0 0-23 16,-2 2-14-16,4 2-38 0,0 5-28 0,-1 1-42 15,9 11-24-15,-13-14-46 0,13 14-26 16,-14 9-18-16,5 2-22 0,1 6-8 0,-1 4-11 15,0 2-10-15,3 2-9 0,2-1-10 0,4 3-4 16,0 2 4-16,6-5-4 0,3 3-2 0,6-6 1 16,2 0-4-16,8-2-10 0,2-4 17 15,7-1-11-15,5-7 3 0,-1 1-5 0,0-4 3 16,-3 0-1-16,-1-1-2 0,0-3-1 0,-4 3 5 16,-30-3-1-16,47 0-3 0,-47 0 4 15,31 3-2-15,-31-3-30 0,15 8-6 0,-15-8-24 16,-6 26-62-16,-9-6-107 0,-4 2-108 0,-15 13-66 15,-4-1-110-15,-7 6-136 0,-5-2-652 0,-5 6 362 16,-4 0-437-16</inkml:trace>
  <inkml:trace contextRef="#ctx0" brushRef="#br0" timeOffset="176642.76">7151 15879 511 0,'0'0'341'0,"12"16"-54"16,-12-16-40-16,14 20-18 0,-8-10-45 15,-6-10-17-15,13 18-29 0,-13-18-24 0,13 13-6 16,-13-13-9-16,15 12 0 0,-15-12-2 0,0 0-2 16,25-4 8-16,-12-5-10 0,1-5-22 0,4-8-24 15,3-7-10-15,6-15-6 0,2-9-4 0,8-4-9 16,1-6-20-16,0-4-83 0,-2 2-132 15,2 2-137-15,-9 2-369 0,-3 6 200 0,-9 9 141 16</inkml:trace>
  <inkml:trace contextRef="#ctx0" brushRef="#br0" timeOffset="177136.25">7601 16391 956 0,'-12'-11'422'0,"12"11"88"0,-12-19-187 15,12 19 3-15,-12-13-25 0,12 13-46 0,0 0-50 16,-11-14-37-16,11 14-29 0,0 0-30 0,0 0-25 16,0 0-17-16,0 0-9 0,0 0-14 15,4 20-2-15,5-11-8 0,1 0-5 0,-10-9-8 0,20 18-2 16,-20-18-4-16,24 15 1 0,-24-15-8 16,35 4 7-16,-15-10 8 0,4-7-15 0,1-2-6 15,11-22 3-15,0-7-60 0,0-7-77 0,1-8-90 16,-4-5-67-16,1-4-78 0,-11-10-563 0,-6 2 291 15,-11-1-74-15</inkml:trace>
  <inkml:trace contextRef="#ctx0" brushRef="#br0" timeOffset="177698.9">8100 16774 762 0,'-10'-12'390'0,"1"-2"-20"16,0 4-69-16,3-3-27 0,6 13-11 0,-12-15-11 16,12 15-28-16,-9-12-44 0,9 12-39 15,0 0-29-15,-8-9-24 0,8 9-15 0,0 0-18 16,0 0-1-16,0 0-28 0,0 0 12 0,0 0-11 16,6 15-7-16,-6-15-11 0,11 15 21 0,-11-15-14 15,14 18 9-15,-14-18 0 0,15 13 6 16,-15-13-8-16,23 8 7 0,-23-8-8 0,32-6 8 15,-13-6-15-15,3-9 6 0,0-1-14 0,10-13 9 16,0-5 2-16,-3-3-12 0,1-3-10 0,-6-4-52 16,-7-2-80-16,-3 5-51 0,-8 11-63 0,-1-1-46 15,-8 5-48-15,-1 5-53 0,-6 4-267 16,-7 6 175-16,-2 6 195 0</inkml:trace>
  <inkml:trace contextRef="#ctx0" brushRef="#br0" timeOffset="178370.76">9122 17324 748 0,'-23'-2'263'0,"23"2"-25"0,-34-6-12 16,34 6-10-16,-25 0-21 0,25 0-20 0,-19-5-10 16,19 5 6-16,0 0-24 0,0 0 10 0,-26-2-25 15,26 2 2-15,0 0-26 0,0 0-18 16,0 0-14-16,0 0-15 0,0 0-9 0,0 0-14 15,0 0-1-15,0 0-1 0,-14 9 10 0,14-9-21 16,6 18 19-16,-6-18-2 0,10 15-10 16,-10-15 2-16,20 13-9 0,-20-13 3 0,25 8-6 15,-25-8-3-15,34 0-6 0,-16-8-2 0,4-5-4 16,1-7 1-16,3-2-21 0,4-13 25 0,-2-3-9 16,0-6-5-16,-2 0-71 0,-3-1-89 15,-9 1-92-15,-2 6-81 0,-8 0-141 0,0 3-258 16,-4 5 205-16,-4 5 128 0</inkml:trace>
  <inkml:trace contextRef="#ctx0" brushRef="#br0" timeOffset="179649.27">8106 18726 869 0,'0'0'461'0,"-12"-16"-22"0,12 16-79 15,-8-13-20-15,8 13-17 0,0 0-50 0,-12-13-70 16,12 13-30-16,0 0-46 0,0 0-16 0,0 0-25 16,0 0-14-16,0 0-19 0,0 0-3 15,18 7-19-15,-6 3 3 0,1 1-10 0,2 3-8 16,2 1 3-16,-1 2-4 0,4 2-3 0,-4 2 0 15,4-2 1-15,-1 0-5 0,-2 2-4 0,0-2 1 16,-1 0-4-16,-2-2 8 0,-2-1-9 0,-2-3 3 16,-1-2 0-16,-9-11-4 0,13 18 10 15,-13-18-7-15,0 0 9 0,2 13 6 0,-2-13-7 16,-17-7-1-16,0-3-6 0,-5-4-1 0,0-3 6 16,-4-8-6-16,-10-3-12 0,2-6 4 0,2-1 19 15,2 1-15-15,-1 6 10 0,10 3-8 0,2 0 24 16,2 2-24-16,0 2 9 0,3 0-7 15,0 2 16-15,6 1-11 0,0 3 4 0,1 2-13 16,3 0 16-16,4 13-13 0,2-20 3 16,-2 20-11-16,7-12 18 0,-7 12-15 0,22-3 16 15,-22 3-19-15,32 10 10 0,-17 1-7 0,4 5 10 0,0 3-10 16,-1 1 5-16,0 4-2 0,-1 2 5 16,-2 5-14-16,4-1-1 0,-6 5 5 0,-2-3-4 15,-3-1-1-15,2-3 6 0,-6-1 1 16,5-6-4-16,-4-2 3 0,-1-4 0 0,0-2 5 15,-4-13-7-15,4 21 6 0,-4-21 5 0,0 0 1 16,0 0-8-16,0 0 6 0,8-17-1 0,-5 4 3 16,1-4-7-16,-2 0 1 0,2-1 4 0,3 3-1 15,1-2-4-15,3 3 0 0,3 3 6 16,0 0 16-16,2 3-24 0,3 4 8 0,5 1-6 16,-2 6-7-16,2 3 13 0,4 4-14 0,-1 5 12 15,1 0-5-15,-1 4-14 0,3 0-49 16,-7 2-61-16,4 0-63 0,-1 0-84 0,-3-2-65 0,1-2-102 15,-8-3-391-15,2-3 255 0,-4-3 38 16</inkml:trace>
  <inkml:trace contextRef="#ctx0" brushRef="#br0" timeOffset="179989.3">8517 18697 1609 0,'0'0'494'0,"0"0"-106"0,0 0-71 16,0 0-81-16,0 0-62 0,0 0-35 0,0 0-21 16,15 13-31-16,-15-13-15 0,21 16-13 0,-21-16-17 15,21 13-12-15,-21-13-20 0,25 13-5 0,-25-13-18 16,18 4 0-16,-18-4-10 0,0 0 20 0,0 0-17 16,20-4 14-16,-20 4-21 0,-4-21 27 15,-2 8-7-15,-2-4 11 0,-4 0-17 0,2-2 26 16,-4 1-12-16,1 0 20 0,-2-2 34 0,2 5-24 15,-1 2 15-15,0-1 30 0,4 3-1 0,-2 2 17 16,12 9-28-16,-18-14-6 0,18 14-21 0,0 0 7 16,-12-7-20-16,12 7 6 0,0 0-17 15,0 26 6-15,4-7-13 0,0 2 9 0,2 2-15 16,6 2 0-16,0-2-38 0,0 4-35 0,4-3-52 16,0-1-53-16,3 0-55 0,7-4-66 0,-2-4-106 15,0-3-497-15,0-5 285 0,-1-1-35 16</inkml:trace>
  <inkml:trace contextRef="#ctx0" brushRef="#br0" timeOffset="180506.75">8724 18798 1653 0,'0'0'482'0,"-8"-11"-69"0,8 11-100 0,0 0-65 0,0 0-44 15,0 0-46-15,4-21-46 0,-4 21-9 16,8-21-35-16,-3 9-9 0,1-1-21 0,5-2-42 15,-3 0-45-15,3-5-9 0,-5-1-13 0,0 1 12 16,-4-1 9-16,-2-4-3 0,-4-2 15 0,-2-2 15 16,-7 1-18-16,1-1 30 0,-6-3-6 0,-6-5 27 15,2 10 12-15,-7-7 24 0,5 10 23 16,0-1 26-16,0 4-10 0,-2 2 8 0,3-1 12 0,-1 5-4 16,4 2-17-16,-2 4-8 0,3-1-15 15,7 0 10-15,12 10-33 0,-22-11-3 0,22 11-13 16,0 0 5-16,0 0-13 0,0 0-2 15,-10 19-6-15,18-2 1 0,3 2-10 0,4 6 13 16,4 2-1-16,-1 1 1 0,12 7-10 0,-4-1 7 16,3 3-4-16,5-1 6 0,-2-6-14 0,4 2 4 15,-3-7-6-15,8 0 1 0,-11-10-16 0,-5-1-3 16,2-7-10-16,1-1 1 0,-3-4-15 0,-1-4 2 16,-3-4-5-16,-4-5 1 0,-2-6-18 15,-5-2 28-15,-1 0-22 0,-7-4 31 0,0 0 4 16,-6-4 9-16,-3 4 11 0,-3-2 3 0,-1 3 7 15,-1 2 28-15,-4 1 11 0,2 1 15 16,-3 2-2-16,4 2 7 0,1 1-5 0,12 13 16 16,-21-15-3-16,21 15-18 0,-14-12-10 0,14 12-9 15,0 0-8-15,-6-9-6 0,6 9-1 0,0 0-1 16,15 8 0-16,-15-8-7 0,30 13-4 16,-13-3 0-16,4-1-6 0,-2 3 7 0,0-1-26 15,-2 2-94-15,2 1-69 0,-2 3-151 0,-5 0-94 16,-4-4-597-16,-4 2 306 0,-4-15-183 0</inkml:trace>
  <inkml:trace contextRef="#ctx0" brushRef="#br0" timeOffset="180844.55">8750 18024 1196 0,'-20'-6'447'0,"2"0"-109"0,18 6-79 0,-24-3-50 15,24 3-49-15,0 0-25 0,-14 13-26 0,14-13-21 16,6 17-21-16,0-5-9 0,0 1-27 16,4-4-4-16,0 3-10 0,2 0 58 0,1-5-73 15,-13-7 3-15,23 13-4 0,-23-13 2 0,19 6-15 16,-19-6 23-16,0 0-7 0,18-10 0 0,-18 10-5 16,0-19 13-16,-5 6-19 0,1-2 6 15,-3 1 7-15,-3-1 18 0,-1 2 18 0,1 1 22 16,-3 1-9-16,0 0-2 0,-1 3-20 0,14 8 11 15,-24-12-32-15,24 12 5 0,-19-1-11 0,19 1 15 16,0 0-19-16,-15 13 7 0,15-13-37 16,7 17-22-16,-1-6-49 0,7 3-34 0,-1-1-35 15,8-1-33-15,3-1-68 0,0 1-10 0,6-3-44 16,3 1-280-16,-6-4 170 0,1-1 251 0</inkml:trace>
  <inkml:trace contextRef="#ctx0" brushRef="#br0" timeOffset="181262.38">9019 18100 1049 0,'4'-21'336'0,"-4"21"-44"0,-4-23-35 16,0 12-31-16,-2-3 2 0,-2 3-35 0,0 1 2 16,8 10-26-16,-14-17-5 0,14 17-18 0,-13-11 2 15,13 11-18-15,0 0-13 0,-13-8-27 16,13 8-16-16,0 0-21 0,0 0-5 0,0 0-17 16,-4 16 24-16,4-16-25 0,2 20-12 15,4-6-10-15,1-1 6 0,-1 1-12 0,5 1 10 16,-1-2-10-16,0 0 7 0,4-1-6 0,-4-3 2 15,5 1-13-15,-5-2-1 0,-10-8-18 0,26 9-11 16,-26-9-22-16,14 6 21 0,-14-6 0 16,0 0 2-16,0 0 11 0,14-10 5 0,-14 10 4 15,-2-17 7-15,2 17-5 0,-12-19 13 0,12 19-1 16,-10-21 13-16,2 9 25 0,8 12 33 0,-13-16 17 16,13 16 21-16,-11-10 20 0,11 10-32 0,0 0-30 15,0 0-1-15,-6-14-31 0,6 14 7 16,0 0-6-16,0 0-3 0,13 12-16 0,1 0 6 15,3 1-12-15,5 2 4 0,0 4 1 16,6 2-3-16,6 6-10 0,7 1 9 0,-1 5-6 0,1 0 5 16,2 3 0-16,-1 0-1 0,1 0-5 15,-5 2 6-15,0-2-8 0,-6 1 0 0,-3 1-6 16,-1-2 4-16,-12-4 0 0,2-5-19 16,-3 0-23-16,-7-4-24 0,-1-5-35 0,-3-2-42 0,-4-16-64 15,-9 15 6-15,9-15-143 0,-25-4-14 0,3-9-66 16,0-6-378-16,-10-15 241 0,-9-6 62 15</inkml:trace>
  <inkml:trace contextRef="#ctx0" brushRef="#br0" timeOffset="181441.72">9296 17826 1760 0,'0'0'625'0,"0"0"-112"16,0 0-153-16,0 0-71 0,0 0-81 0,14 11-1 15,-14-11-63-15,24 13-23 0,-7-5-30 0,2 3-9 16,4-1-28-16,3 1-2 0,1-1-17 0,-1 3-21 16,-3-3-83-16,0 1-91 0,-3 0-128 0,-4 1-107 15,-1 0-90-15,-9 1-450 0,-6-13 292 16,-4 19-80-16</inkml:trace>
  <inkml:trace contextRef="#ctx0" brushRef="#br0" timeOffset="181763.14">9215 17717 1028 0,'-16'-10'607'0,"16"10"-162"0,-22-11-101 16,22 11-63-16,-14-10-68 0,14 10-50 16,0 0-41-16,-17-6-16 0,17 6-30 0,0 0-5 15,10 14-25-15,-10-14-1 0,15 11-8 0,-15-11-5 16,19 10-24-16,-19-10-12 0,21 5-8 15,-21-5 6-15,0 0-12 0,24 0 13 0,-24 0-22 16,8-11 25-16,-8 11-8 0,0-17 7 0,0 17-6 16,-8-21 13-16,8 21 6 0,-18-21 32 0,10 12 8 15,-6 1 8-15,0 0-8 0,14 8 4 16,-29-8-18-16,29 8-1 0,-28-3-25 0,28 3 19 16,-25 8 0-16,25-8-20 0,-17 16-7 0,17-16-4 15,-6 21-61-15,6-21-36 0,6 27-67 16,0-11-53-16,8-3-47 0,2 0-64 0,-1-1-129 15,4-5-215-15,2 1 175 0,3-6 187 0</inkml:trace>
  <inkml:trace contextRef="#ctx0" brushRef="#br0" timeOffset="182094.17">9381 17717 1378 0,'-5'-12'508'0,"5"12"-78"0,0 0-57 15,-4-13-55-15,4 13-84 0,0 0-42 0,0 0-41 16,0 0-28-16,0 0-24 0,0 0-19 0,0 0-26 15,15 13 4-15,-7-3-22 0,3 5 0 16,2-1-15-16,1-1-2 0,-1 0-9 0,8 1 3 16,-4-3-4-16,1-1-2 0,-2-1-5 0,1-3-2 15,-17-6-17-15,32 9 12 0,-32-9-20 0,19 2 18 16,-19-2-13-16,15-5 7 0,-15 5-9 16,2-18 10-16,-4 5-6 0,-4-1 15 0,-1-1-11 15,-4 0 12-15,3 2-5 0,-9-2 16 0,3 1-10 16,-2 1 24-16,-2 3 4 0,-2-1 5 15,1 1-14-15,2 3 5 0,0-1-7 0,17 8 4 16,-32-9-11-16,32 9 5 0,-23-4-16 0,23 4 13 16,0 0-9-16,-21-8 2 0,21 8-15 15,0 0-12-15,0 0-27 0,7 17-56 0,-7-17-66 16,21 13-41-16,-5-7-45 0,0 2-46 0,2-1-77 0,-3-1-405 16,2 2 231-16,0-3 80 0</inkml:trace>
  <inkml:trace contextRef="#ctx0" brushRef="#br0" timeOffset="182508.46">9635 17648 1032 0,'0'0'507'15,"4"-17"-107"-15,-4 17-78 0,0 0-50 0,6-17-64 16,-6 17-40-16,0 0-44 0,6-12-21 0,-6 12-30 16,15-11-7-16,-15 11-18 0,17-14-6 15,-2 7-10-15,-5-7-4 0,4 3-16 0,-2-2 5 16,-2-3-16-16,-1 1 19 0,-5-4-2 0,1 4-2 15,-3-2-9-15,-4 1 37 0,-3 1 30 0,1 0 33 16,-5 2 16-16,-1-1-5 0,-2 3 20 16,-2 1 4-16,4 3-6 0,-5-1-27 0,15 8 7 15,-21-11-23-15,21 11-14 0,-15-6-19 0,15 6-3 16,0 0-22-16,-16 7 1 0,16-7-16 0,-4 20 5 16,4-5-15-16,2 0 1 0,2 2-5 0,0 2-2 15,2-2 6-15,2 3-8 0,3 0-4 0,0-4 1 16,4 1-1-16,-3-4 2 0,6 1 0 15,-2-5 6-15,1-3-4 0,2 0-4 0,-19-6 0 16,43 1 11-16,-43-1-12 0,40-7 1 0,-19 1 5 16,0-1 0-16,0-1-7 0,-4 0 0 15,2 3 6-15,-19 5-2 0,28-14 0 0,-28 14 4 16,21-6-3-16,-21 6 0 0,0 0-2 0,20 6 45 16,-20-6-64-16,10 19-48 0,-10-3-96 15,-4 1-122-15,-8 6-169 0,2-1-148 0,-5 7-428 16,-2 2 305-16,-8 3-187 0</inkml:trace>
  <inkml:trace contextRef="#ctx0" brushRef="#br0" timeOffset="183738.23">9635 18819 1121 0,'0'0'482'0,"0"0"-64"15,0 0-31-15,0 0-12 0,0 0-33 0,0 0-62 16,0 0-44-16,0 0-35 0,0 0-32 0,0 0-44 16,0 0-19-16,0 0-29 0,0 0-9 15,0 0-15-15,18 9-9 0,-18-9-8 0,22 10-6 16,-5-2-11-16,-1 1 2 0,4-1-12 0,1 1 7 15,-2 1-4-15,2 2-4 0,-2-1-7 0,2 0 8 16,1 1-12-16,-8-3 6 0,-1 3-9 0,0-5 2 16,-13-7-4-16,19 14 4 0,-19-14-11 15,10 9 14-15,-10-9 1 0,0 0-1 0,0 0-14 16,0 0 21-16,0 0-13 0,-23-7 6 0,12-3-6 16,1 0 5-16,-1-5-1 0,-1 2 10 0,1-2-15 15,2 0 13-15,-1-1-4 0,2-1 3 0,-1 2-8 16,4-3 4-16,1 3-2 0,2-2 3 15,2 2-5-15,2 0 4 0,5 1-3 0,-7 14 11 16,9-25-16-16,1 14 9 0,-10 11-16 16,24-15 24-16,-24 15-10 0,29-8 7 0,-29 8-13 15,34 2 14-15,-20 6-15 0,4-1 14 0,-4 7-6 16,1 1-6-16,-2 2-14 0,-2 0 22 0,-1 4-8 16,-2 0 10-16,-2 0-10 0,2-2 0 0,-4-2 3 15,0-4-5-15,-4-13 3 0,8 24 2 0,-8-24-1 16,2 15 2-16,-2-15 42 0,0 0-42 15,0 0-10-15,0 0 10 0,-10-8-10 0,-4-3 13 16,8 0-7-16,-4-7 6 0,0 1 0 0,1-4 5 16,0 0-10-16,3 0 6 0,0 2-7 0,1 0 11 15,1 0-6-15,0 4 4 0,2-1-5 0,2 16 6 16,0-24-7-16,0 24 4 0,6-19-8 16,-6 19 9-16,15-10-3 0,-15 10 5 0,24-2-8 15,-24 2 8-15,30 7-11 0,-12-2 13 0,-1 4-31 16,0-2-12-16,2 3-46 0,0 0-38 0,2-3-23 15,-4 3-16-15,4-4-12 0,-4 1-2 16,3-3-10-16,-20-4 15 0,34 6 27 0,-34-6 27 16,24 1 14-16,-24-1-6 0,0 0 50 0,20-9 22 15,-20 9 30-15,6-11 9 0,-6 11 41 0,-2-17 16 16,2 17 9-16,-11-21 10 0,5 11-11 16,-1-1 3-16,-3-1-16 0,0 3 46 0,0-3-22 15,10 12 4-15,-16-15-17 0,16 15-1 0,-17-10-16 16,17 10 8-16,-11-9-14 0,11 9-9 15,0 0-7-15,0 0-5 0,0 0-11 0,0 0 7 16,-12 9-6-16,12-9-4 0,4 21-2 0,-4-21-1 16,8 23-7-16,-1-9 1 0,4-1-1 0,-1 1 0 15,0-5 7-15,4 2-10 0,-2-3 2 0,1 0 0 16,-13-8 0-16,27 7-3 0,-27-7-3 16,0 0 10-16,27 0-5 0,-27 0-5 0,12-11-18 15,-12 11 10-15,2-25 1 0,-14 12 12 0,6-5-7 16,-2 1-2-16,-2 0 12 0,-3 0 7 0,0 0 3 15,-4 2 47-15,5-1 16 0,-2 3 26 16,4 3 3-16,0-1 15 0,10 11-19 0,-15-16 26 16,15 16-69-16,0 0-4 0,-13-13-17 0,13 13-2 15,0 0-12-15,0 0 1 0,0 0-9 16,24 16 8-16,-10-7-15 0,6 3 5 0,2-1-21 0,2 4-48 16,3-3-93-16,-1 3-119 0,1-1-168 15,-3-7-649-15,-4 2 306 0,-2-1-239 0</inkml:trace>
  <inkml:trace contextRef="#ctx0" brushRef="#br0" timeOffset="183988.37">10100 18112 1542 0,'0'0'726'0,"0"0"-165"0,0 0-143 0,0 0-71 16,0 0-108-16,0 0-36 0,8 17-37 0,4-6-34 15,0 4-23-15,5 3-24 0,4 4-14 16,2-1-18-16,3 6-4 0,6 2-20 0,1-1 5 16,3-1-17-16,2 2 5 0,1-5-13 0,-1 1 16 15,2-2-24-15,-2 0 14 0,-7-6-15 16,1-2-6-16,-4 4-74 0,-3-7-85 0,-1 3-103 16,-3 3-72-16,-4-3-77 0,-2 2-51 0,-11-4-455 15,-4-13 290-15,-6 19-63 0</inkml:trace>
  <inkml:trace contextRef="#ctx0" brushRef="#br0" timeOffset="184613.18">10462 18481 1473 0,'-13'-11'474'0,"13"11"-33"0,-20-14-86 16,20 14-71-16,-14-13-81 0,14 13-36 0,-2-17-37 15,2 17-23-15,14-19-33 0,-4 7-26 0,4 3-64 16,0 0-52-16,0-1-48 0,1-3-11 0,-3 5 11 15,4 0 16-15,-16 8 20 0,18-13 20 16,-18 13 11-16,14-13 12 0,-14 13 14 0,6-14 36 16,-6 14 6-16,-4-13 27 0,4 13-7 0,-7-13 18 15,7 13 8-15,-11-14-5 0,11 14 17 16,-10-9 6-16,10 9-20 0,-13-9 18 0,13 9-20 16,0 0 7-16,0 0-20 0,-15-9-9 0,15 9-14 15,0 0 4-15,0 0-14 0,-6 12 6 0,6-12-4 16,-2 23-5-16,4-8-3 0,0 2 3 15,0 1-11-15,2-1 4 0,5 2-2 0,-2-2 9 16,3 0-5-16,0-2-5 0,1 1-7 0,0-3 10 16,1-3 12-16,1-3-24 0,-13-7-7 0,28 9 6 15,-28-9-7-15,22-3 7 0,-22 3-8 16,28-18 0-16,-17 5-10 0,-3-2 12 0,-1-2-6 16,-3 1 10-16,0-2 3 0,-2-5 2 15,-2 7-10-15,-2-1 16 0,0 2-8 0,0 2 28 0,0-3-32 16,2 16 6-16,-4-21-2 0,4 21 6 15,-5-19 5-15,5 19-1 0,0 0-2 0,2-15-3 16,-2 15 0-16,9-11 5 0,-9 11-9 0,19-8 11 16,-19 8-17-16,22-6-23 0,-22 6-44 15,0 0-2-15,31 6-27 0,-31-6 3 0,15 12 14 0,-15-12 22 16,8 9 12-16,-8-9 13 0,-2 21 2 16,2-21 29-16,-4 17-42 0,4-17 49 0,-11 14-10 15,11-14 20-15,0 0-13 0,-17 3 12 16,17-3 5-16,0 0 3 0,-18-15-11 0,18 15 14 15,-10-21-5-15,8 8 1 0,2-2-5 0,0-3 9 16,2 3-15-16,0 2 9 0,4-1-12 16,-2 1 32-16,-4 13-26 0,12-15 13 0,-12 15-5 0,15-12 4 15,-15 12-2-15,25 4 3 0,-25-4-5 0,34 8 6 16,-19 1 4-16,-1 5-3 0,2 1-22 16,0 2 13-16,-1-2-56 0,0 4-75 0,0-4-158 15,-5-3-183-15,-4 0-195 0,-6-12 172 0,0 0 199 16</inkml:trace>
  <inkml:trace contextRef="#ctx0" brushRef="#br0" timeOffset="184925.61">10621 17934 1093 0,'0'0'591'0,"-30"-10"-186"0,30 10-72 0,0 0-69 16,-23 5-46-16,23-5-60 0,-8 13-33 15,8-13-34-15,6 21-9 0,2-10-20 0,1-1-12 0,-1 1-14 16,3-1-33-16,2 1 5 0,-13-11-20 16,22 11-16-16,-22-11 30 0,26 4-81 0,-26-4 38 15,21-7-24-15,-21 7 22 0,11-21-4 0,-11 21 25 16,4-27-7-16,-4 12 15 0,-4 2 22 0,-2-3 11 16,-3 3 19-16,-2 2 25 0,1 1 13 15,-4 0-3-15,-2 5-14 0,16 5-6 0,-27-6-23 16,27 6-4-16,-26 4-7 0,26-4 2 0,-16 17-10 15,16-17 5-15,-4 23-35 0,4-23-42 16,8 28-78-16,4-14-35 0,3 1-81 0,5 0-94 16,-2-3-431-16,4-1 227 0,1-1 87 0</inkml:trace>
  <inkml:trace contextRef="#ctx0" brushRef="#br0" timeOffset="185587.76">10981 18148 1656 0,'0'0'526'0,"0"0"-95"16,0 0-75-16,0 0-105 0,0 0-46 0,0 0-50 16,0 0-23-16,0 0-38 0,0 0-9 0,0 0-15 15,34 1-14-15,-34-1-24 0,20 6-27 0,-20-6-47 16,24 6 6-16,-24-6-20 0,0 0 14 0,24 0-5 16,-24 0 22-16,0 0-2 0,0 0 13 0,10-13-11 15,-10 13 15-15,-10-25-6 0,1 8 20 16,-2-2-18-16,-1-2 7 0,-4-2 38 0,0-4-31 15,-1-4-12-15,0 3 14 0,0 0-4 0,-2-1 28 16,2 4 5-16,2 2 9 0,-2 2 19 16,5 2 19-16,-3 4 11 0,5 2 13 0,-4 3-20 15,14 10-12-15,-12-17-19 0,12 17-3 0,0 0-12 16,0 0-6-16,0 0-13 0,-10 17 2 16,14-2-13-16,4 2-9 0,0 0 14 0,5 5 2 15,4-1-1-15,0 1-10 0,4 3 1 0,2-4 8 16,3 2-5-16,-1 2 1 0,5-4-11 0,-2-2 14 15,-1 0-10-15,3-2 6 0,-5-3-6 16,0-1 6-16,-3-6-22 0,-1 1 3 0,-21-8-9 16,36 4-1-16,-36-4-40 0,25-13-3 0,-16-1-26 15,-5-3 11-15,2-4-3 0,-4-2 24 0,-2-3 1 16,-6-1 23-16,-2-4-3 0,-2-1 20 0,0-1-12 16,-4 3 21-16,-6-2 9 0,3 3 40 0,-3 0 16 15,0 2 18-15,0 3 12 0,-2 1 8 16,5 2 8-16,-2 4 10 0,2-1 6 0,1 5 3 15,0 2 3-15,6 1-18 0,10 10-10 0,-19-13-25 16,19 13-16-16,-13-11-4 0,13 11-18 0,0 0-9 16,0 0-3-16,0 0-5 0,-4 21 1 15,4-21-12-15,8 26 6 0,-1-9-6 0,3 1 0 16,1 0-7-16,-1 2 11 0,3-3-13 0,4 2 15 16,-3-4-14-16,6-1 5 0,1-1-5 15,-2-2 6-15,4-3-7 0,-3-4 5 0,3 0-4 16,-23-4 9-16,48-3-9 0,-24 0-11 0,-3-1 8 15,0 0-7-15,-21 4-35 0,33-2-33 16,-33 2-34-16,18 6 19 0,-18-6-2 0,-4 25 2 16,-10-6-20-16,0 8-30 0,-14 7-17 0,-1 2 10 15,-5 4-32-15,-4 4-31 0,-1 0-68 0,1 5-62 16,1-8-570-16,-1 0 288 0,6 0-56 0</inkml:trace>
  <inkml:trace contextRef="#ctx0" brushRef="#br0" timeOffset="189905.35">16791 1447 493 0,'-21'-13'183'0,"21"13"-20"15,-15-12-17-15,15 12-3 0,-10-9-5 0,10 9-45 16,-12-12 44-16,12 12 3 0,0 0 28 0,-8-9-51 15,8 9-14-15,0 0-15 0,0 0-27 0,0 0-10 16,0 0-7-16,0 0-14 0,-10 11-5 16,8 3 26-16,0 4 15 0,-3 6 19 0,-1 0-35 15,2 7 29-15,0-3-18 0,4 1 9 0,2-2 20 16,6-2 8-16,7-3-12 0,9-4 23 0,9-5-20 16,13-5-7-16,24-11-24 0,17-8 13 15,12-10-37-15,46-15-1 0,3-10-17 0,10-9-20 16,5-6-77-16,3-6-105 0,-1 0-92 0,2-5-131 15,-17 1-350-15,-8 3 217 0,-17 5 107 16</inkml:trace>
  <inkml:trace contextRef="#ctx0" brushRef="#br0" timeOffset="190732.16">16753 2727 868 0,'-22'-12'344'0,"6"1"-21"0,1-1-52 0,-2 2-44 0,4 1 19 15,13 9-29-15,-18-13-26 0,18 13-20 0,-16-9-47 16,16 9-43-16,0 0-21 0,0 0 4 15,0 0-19-15,6 22 15 0,6-7-23 0,-2 4-15 16,0 4 1-16,3 2 0 0,4 0 3 0,0-4-4 16,9 0 0-16,1-2-6 0,11-5 0 15,24-7 1-15,11-14-13 0,25-13 6 0,44-16 2 16,10-11-10-16,15-13-32 0,9-2-79 0,2-11-49 16,6-3-59-16,-4-3-80 0,-11 1-28 0,-16 0-371 15,-15 8 186-15,-25 7 165 0</inkml:trace>
  <inkml:trace contextRef="#ctx0" brushRef="#br0" timeOffset="214136.41">23325 9139 337 0,'0'0'125'15,"0"0"-20"-15,0 0-27 0,0 0-15 0,0 0-7 16,0 0-13-16,0 0-9 0,0 0-6 0,0 0-13 16,0 0 25-16,0 0-30 0,0 0-8 0,0 0-3 15,0 0-15-15,0 0-37 0,0 0-30 16,0 0-146-16,0 0 45 0,-17 6 57 0</inkml:trace>
  <inkml:trace contextRef="#ctx0" brushRef="#br0" timeOffset="-212577.29">23018 9124 292 0,'0'0'121'0,"-23"-2"-6"0,23 2-35 0,-27 0 8 0,27 0-25 15,-30-1-7-15,30 1-13 0,-32 0-3 0,32 0-9 16,-38-3-7-16,38 3 1 0,-40 0-2 15,40 0 8-15,-47-1-5 0,22 1-5 0,-3 0-18 16,-3 0 17-16,-3 0 0 0,-2 1 0 0,-3 2 7 16,5-3 12-16,-4 1-7 0,3-1 7 0,-1 2-3 15,0 0-5-15,2 2 5 0,-1 0-20 0,2 0 22 16,-1 0-9-16,4 1 2 0,-3-1-11 16,1 2 4-16,0 1 18 0,6-1-12 0,-7 2 4 15,-1-1-9-15,4 3 0 0,-3-1-4 0,-1 1-2 16,0 1-8-16,0 1 3 0,0-1-11 15,1 2 9-15,-2-1-8 0,1 1 6 0,4-1-3 16,1-1 7-16,1 1-12 0,6-3 28 0,0 1-23 16,6-3 16-16,0 1-12 0,-1 0 7 0,17-8-15 15,-16 15 7-15,16-15-4 0,-8 13 3 0,8-13-6 16,-8 16 11-16,8-16-12 0,2 18 6 16,-2-18-8-16,10 22 8 0,-4-11-6 0,2 0 7 15,5 3-9-15,0-3 6 0,2 2-1 16,1-1 1-16,2 0-6 0,0-1 8 0,4 0-8 0,-3-1 4 15,6-2 0-15,0 1 6 0,5-3-11 0,1 0 5 16,3-1-2-16,0-3-2 0,5 2-9 16,-1-2 13-16,-2 0-4 0,1-2 4 0,-1-2-10 15,-1 2 6-15,1-2-2 0,0 0 9 16,-3 2-5-16,1 0 3 0,0-2-7 0,2 2-1 16,-1 2 10-16,0-2 0 0,3 2-4 0,0 0-3 15,5-2-5-15,1 2 11 0,0-2-8 0,1 0 9 16,1 0-8-16,3 0 10 0,-3 1-9 15,1-1 2-15,-1-1 3 0,1 1-3 0,-3 0 2 16,1 0-8-16,-3 0 6 0,-4 0 2 0,1 0-9 16,-3 0 9-16,-2-2 2 0,-3 2 1 0,1-2-6 15,-2 2 3-15,2-2-12 0,-3 2 12 0,1-2-12 16,2 2 9-16,-1 0-6 0,3-2 7 0,2 2-6 16,5 0 10-16,1 0-5 0,2 0 5 15,1 0-10-15,-1 0 10 0,3 0-8 0,-3-2-1 16,1 2 3-16,-1-2 3 0,1 1 4 15,-1-1-9-15,-2-1 3 0,1 2 5 16,1-3-8-16,-1 0 2 0,-1 2 1 0,2-3-1 0,-1 2-6 16,1 0 7-16,1-1 1 0,1 2-2 15,-1 0 0-15,1 2-2 0,1-2-2 0,-3 4 9 16,3 0-6-16,-3 0 5 0,1 0-2 0,-5 0 0 16,2 0-2-16,-2-1 5 0,-3 3-10 0,-4 0 10 15,-1-2 0-15,-2 0 0 0,-5 2-4 16,0-2 3-16,-25-2-5 0,45 4-1 0,-45-4 11 15,42 3-7-15,-42-3-16 0,45 2 14 0,-21 0 0 16,0-2 6-16,1 0-1 0,3 2-8 0,0-2 2 16,1 2 2-16,1-2-3 0,0 2 1 0,1 0 6 15,3-2-7-15,-4 2 2 0,4-1-1 16,-3 2 2-16,1-3-1 0,-2 1 4 0,4 1-4 16,-3 0 2-16,-3 0 0 0,4 0 50 0,-3 0-59 15,-3 0-5-15,1 0 8 0,-1 0 2 0,1 2-2 16,-4-3-4-16,1 1 6 15,1 0-8-15,-4 0 11 0,2 2-5 0,-1-2 57 0,-22-2-63 16,42 4 5-16,-42-4-5 0,41 4 9 0,-41-4-8 16,38 3 8-16,-20 1-3 0,-18-4 0 15,41 2 6-15,-41-2-9 0,44 6 7 0,-21-5-32 16,-1 2 40-16,2-1-6 0,0-1 6 0,0 1 11 16,1 2-17-16,1 0 2 0,-4-2-1 15,4 0-2-15,-3 2-12 0,1-3 14 0,3 3-3 0,-4-2-8 16,3 2 9-16,-3-2-5 0,3-2 4 15,-1 2-11-15,0 0 14 0,2-2-5 0,-1 0 6 16,2 0-3-16,-1 0 4 0,-1 0-10 0,6 0 11 16,-5 0-7-16,1 0 10 0,0 0-4 15,2 1 5-15,2-1-19 0,1 3 12 0,0-3-4 16,1 1 1-16,-2-1-4 0,4 2 10 0,-3 0-10 16,1 0 7-16,0 0-10 0,0 0 14 15,5 0-16-15,-6 0-2 0,3-2 8 0,2 2 11 16,-4-2-7-16,2 2 9 0,-1-2-14 0,2 0 14 15,-1 0-17-15,-2 0 16 0,0 0-13 16,-1-2 5-16,1 2-3 0,-2-2 2 0,2 0-2 16,-3 0 4-16,1 2 0 0,-2-4 2 0,3 2-10 15,0 0 6-15,-8-1-6 0,6 0 59 0,1 0-69 16,0 1 10-16,-4 0-9 0,1 0 20 0,-3-2-17 16,-1 2 14-16,-1-1-5 0,-2 0 6 0,-2 0-5 15,-20 3-3-15,36-10 0 0,-13 7 6 16,-1-3 1-16,-2 0-2 0,4 0 0 0,-1 3 1 15,1-3 5-15,0-2-8 0,2 2 1 0,-5-1-3 16,3 1 6-16,-4-2-2 0,0 1 3 16,-3-1-1-16,0 1-7 0,-4-3 9 0,-3 2-4 15,0-1 1-15,-4-3-1 0,-6 12 2 0,10-20-2 16,-10 20 0-16,2-21 0 0,-2 21-2 16,-4-24 0-16,4 24 2 0,-10-24 0 0,4 12 0 15,-2-1 0-15,0 0-7 0,-3-1 5 0,0 1 2 16,1-1 0-16,-3 1 0 0,1 0-20 0,-4-1 23 15,0-3-6-15,-1 6 9 0,0-3-21 0,-4 3 25 16,1 2-13-16,0-1 8 0,-4 0 1 16,1 1-1-16,-11 1-4 0,6 1-19 0,1-1 24 15,-3 3 1-15,0-3 0 0,1 2-3 0,-5 0-8 16,2 1 11-16,-2 1-5 0,1-2 2 0,-3 2-8 16,0 2 4-16,-3 1-37 0,1-2 43 15,-2 3-6-15,0 0 14 0,-5 3-6 0,1 0-1 16,-3 1-11-16,1-2 8 0,-3 2-4 0,-8 1 1 15,9-1-5-15,1 0 14 0,1 0-11 16,-1-2 6-16,5 0-11 0,-3 0 35 0,1-1-33 16,2-1 6-16,-1 2-15 0,7-2 18 0,-4 0-9 15,1 0 12-15,1-2-11 0,0 2 3 0,1-1-9 16,-4-1 9-16,1 0-24 0,-2-2 17 16,-1 2 4-16,-1-2 8 0,-1 0-7 0,-1 1 7 15,-1-3-7-15,3 2 9 0,-5 0-9 0,3-1 7 16,-1-1-10-16,0 2 10 0,0-1-11 0,3-1-1 15,-3 2 4-15,1-2 6 0,1 1-3 16,-1-1 5-16,1 0-9 0,1 2 13 0,2-1-7 16,-3-1 3-16,3 0-7 0,2 0 6 0,-3 3-26 15,4-1 28-15,-3 0-3 0,1 0 6 16,-3 0-11-16,3 2 5 0,-1 1-11 0,2-2 21 16,2 1-17-16,-1 1 55 0,3 1-62 0,1 0 11 15,1-2-4-15,-2 4-4 0,2-2 4 0,2 0 6 16,-2-2-5-16,-2 2-1 0,4 0 2 15,-2 2-7-15,-3-4 5 0,3 2 2 0,-2 0-4 16,4-2 8-16,-5 0-5 0,2 0 1 0,-1 0 0 16,2 0 1-16,0-1-3 0,0 0 3 0,3-2 9 15,-1-1-3-15,4 2 6 0,1-2-6 16,3 1 4-16,1-3 4 0,2 3-5 0,0-1 4 16,6-2-3-16,0 0-4 0,1-1 10 0,0 1-8 15,14 8 3-15,-23-15-4 0,15 5-3 0,8 10 1 16,-15-16 1-16,15 16-3 0,-17-18-3 15,17 18 0-15,-16-15 3 0,16 15 1 0,-20-13-6 16,20 13 8-16,-27-12-7 0,10 7 6 0,-2 1-2 16,19 4-2-16,-40-8-1 0,40 8 2 0,-41-6 2 15,41 6-1-15,-38-6-4 0,38 6 2 16,-36-3-3-16,36 3-2 0,-33-6 9 0,33 6-7 16,-32-2 5-16,32 2-4 0,-32 0 4 0,32 0 3 15,-32 2-10-15,32-2 7 0,-35 4-4 0,35-4 12 16,-39 5-13-16,39-5 2 0,-38 8 5 0,18-2-9 15,2 0 4-15,3 3-1 0,-4-5-2 16,2 5-2-16,0-1 10 0,-2 0-10 0,2 1 7 16,-2 3-1-16,2-3-3 0,-2 3 6 0,0-1-10 15,-1-1 7-15,4 1-20 0,-3 0 29 16,0-1-9-16,0 0 3 0,-3 1-6 0,2-1 6 16,0-1 0-16,-1 1 0 0,3-3 1 0,0 3-8 15,0-3 5-15,2-1-2 0,0 2-9 16,3 0 11-16,13-8 3 0,-26 9-8 0,26-9 7 15,-18 9-6-15,18-9 13 0,-16 8-15 0,16-8 9 16,0 0-2-16,-20 8 4 0,20-8-9 16,0 0 0-16,-22 8-5 0,22-8 11 0,-19 3 2 15,19-3 4-15,-21 4-11 0,21-4-2 0,0 0 1 16,-29 2 6-16,29-2-8 0,0 0 4 0,0 0-2 16,-32 0 7-16,32 0-7 0,0 0 10 15,-19-6-9-15,19 6 2 0,0 0 2 0,-16-15-1 16,16 15 4-16,-6-13-1 0,6 13-12 15,-6-16 11-15,6 16-10 0,-6-15 10 0,6 15-8 0,-4-17 4 16,4 17 6-16,-9-17-8 0,9 17 4 16,-11-17-1-16,11 17-2 0,-14-16 6 0,14 16-6 15,-17-13 5-15,17 13 155 0,-20-13-182 0,20 13-4 16,-18-10 16-16,18 10-2 0,-20-11-2 0,20 11-1 16,-16-8 8-16,16 8-2 0,0 0 9 15,-17-7 1-15,17 7-3 0,0 0 2 0,0 0-6 16,0 0 7-16,-26 3 3 0,26-3-4 0,-14 8 10 15,14-8-15-15,-18 11 6 0,18-11-4 16,-16 15-2-16,16-15 4 0,-17 16 0 0,17-16 1 16,-13 13 2-16,13-13 2 0,-13 12-1 0,13-12 4 15,-6 13-2-15,6-13-6 0,-10 9 7 0,10-9-4 16,-10 10 2-16,10-10-1 0,-12 14-5 0,12-14 8 16,-19 16 1-16,4-6-5 0,-2 0 4 15,3-1-22-15,-6-1 18 0,0 0 5 0,-2-1-2 16,1-1 3-16,-3-3-9 0,4 3 5 0,20-6-2 15,-36 6-2-15,36-6 0 0,-26 2-39 16,26-2-82-16,0 0-140 0,-21-8-279 0,21 8 169 16,-6-13 311-16</inkml:trace>
  <inkml:trace contextRef="#ctx0" brushRef="#br0" timeOffset="-186865.56">16090 14012 1131 0,'11'-18'438'16,"-11"18"-78"-16,0 0-21 0,0 0-19 15,22 10-39-15,-22-10-52 0,10 21-49 0,-8-6-27 16,0 4-32-16,-2 1-19 0,0 2-19 0,0 1-16 16,0 2-15-16,0-2-11 0,0 2-11 0,0 0 1 15,0-1-9-15,-2 3-1 0,0 1-11 16,-2 1-1-16,-5 2-4 0,-4 1-36 0,1 1 45 0,-9 6-5 16,-3 0-9-16,-2-1 10 0,4-2-7 15,-6-3-2-15,7-7 3 0,-3-3 3 0,1-2-10 16,0-4 8-16,6 0-9 15,-2-5 6-15,2-1-5 0,3-1 7 0,-2-4-3 0,16-6 3 16,-27 3-4-16,27-3 5 0,-28-7-5 0,28 7 2 16,-22-17-9-16,10 3 3 0,4-1 2 0,0-4 3 15,1 2 3-15,1-4-2 0,0 0 1 16,3 0 0-16,1-2-10 0,2 2 8 0,0 0 2 16,2 2-1-16,5-2-1 0,-3 2 1 0,2 2 0 15,3 0 5-15,-1 1-2 0,2 1-3 16,4 3-1-16,-2 3-5 0,-1 0 2 0,-11 9 6 15,25-10-2-15,-25 10-4 0,21 4 1 0,-21-4-4 16,22 13 3-16,-14-2 16 0,0 5-18 0,1 3 3 16,0 4 0-16,-5 2-5 0,0 5 2 0,0 3 1 15,-2 3 0-15,0 0 3 0,0 6-4 16,1-2 1-16,-3 6-2 0,0-1-24 0,-3 12 35 16,3 1-8-16,-2-3 6 0,2-9-5 0,-4 9 6 15,2-11-5-15,0 0 0 0,0 0 4 0,0-2-1 16,2 0-8-16,0-1 10 0,2-1-10 15,0-1 6-15,0-1-4 0,0 0 3 0,2 0-5 16,-2 3 10-16,3-7-13 0,-5 2 9 0,4-2-1 16,-4-1-7-16,2-3 9 0,-2-2-4 15,2 1-2-15,0-4 7 0,0 0-1 0,3-6 1 16,3-2-7-16,3-2 1 0,1-3 3 0,8-2-4 16,0-7 9-16,10-1 1 0,5-4-22 0,2-1-40 15,5-6-58-15,16 0-56 0,1-2-50 16,-2-1-51-16,3 1-103 0,-3-3-454 0,-15 5 252 15,-2-1 41-15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41.5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1513 11708 343 0,'-26'6'162'0,"26"-6"-57"15,-18 5-23-15,18-5-15 0,0 0-11 0,-16 6-10 16,16-6 6-16,0 0 6 0,0 0 0 0,0 0 6 15,0 0 4-15,0 0-7 0,0 0 0 0,0 0-19 16,0 0-4-16,0 0-3 0,0 0-1 16,0 0-14-16,-14 6 7 0,14-6 9 0,0 0-2 15,0 0 2-15,0 0 4 0,0 0-8 16,0 0-8-16,0 0 0 0,-15-8-3 0,15 8 18 0,0 0-7 16,-13-15 27-16,13 15-1 0,0 0 8 15,-11-15-4-15,11 15 3 0,0 0-14 0,-6-14 6 16,6 14-20-16,0 0 2 0,0 0-13 0,0 0-11 15,0 0-4-15,0 0 11 0,0 0-16 16,0 0 17-16,0 0-11 0,32 6 13 0,-32-6-13 16,47 8 12-16,-15-4-6 0,5-1 7 0,1 1-24 15,7 0 18-15,17 2-15 0,-1-1 5 16,5-1 23-16,-1 2-19 0,3 0-12 0,-1-2 9 16,2 0-9-16,0 1 6 0,-1 3-15 0,-3-3 14 15,1 3-8-15,-3 0 17 0,-3 1-15 0,-7 3 3 16,-13-3-3-16,1 5 2 0,-4-3-1 15,-5 4-2-15,-2 0-6 0,-5 1 13 0,-2-1-9 16,-6 2 3-16,1 1 0 0,-6-2-1 0,-2 0 1 16,-1-3-16-16,0-1 22 0,-9-12 0 15,10 17-4-15,-10-17 0 0,8 11 2 0,-8-11 2 0,0 0-1 16,0 0 4-16,0 0-6 0,0 0-6 16,0 0 6-16,0 0-1 0,0 0-2 0,-8-13 0 15,8 13 11-15,-15-15-19 0,6 5 8 0,-1 0-4 16,-4 3 8-16,-2-3-8 0,-5 3 5 15,0-1-6-15,-6-2 13 0,-3 3-4 0,0-1 10 16,-3 1-21-16,-1 1 16 0,-2-2-13 0,-3 3 7 16,1-1-4-16,-4 0 3 0,-1 1 1 0,2-1 2 15,-3 2-14-15,-4 0 12 0,4 0-6 16,-5 0 9-16,-10-3-13 0,15 3-6 0,-1-2 12 16,3 1 7-16,-1-3-10 0,5 0 8 15,0 1 1-15,3-1 5 0,-1-2 8 0,4 1 4 0,0-1-10 16,3-1 11-16,1 0-25 0,4-1 32 15,1 1-4-15,2-1 37 0,2 1-64 0,2 0 7 16,2 1-7-16,2 2 11 0,13 8-14 0,-20-13 20 16,20 13-14-16,-16-9 14 0,16 9-13 15,0 0 6-15,-14-10 41 0,14 10-67 0,0 0 3 16,0 0 3-16,0 0-6 0,0 0 14 0,20 4-4 16,-20-4 5-16,41 6 0 0,-13-3 4 0,4 1-4 15,5 0 0-15,7 0-12 0,16 0 18 16,3-1 6-16,4 3-4 0,2-2 1 0,1 1-2 15,4 3-10-15,2 2 17 0,0 3-16 0,1 0 26 16,-2 4-31-16,0 4 13 0,-3 0-14 16,-3 2 19-16,-2 2-13 0,-7 0 14 0,0 0-5 15,-5 2 3-15,0-6-4 0,-4 3 7 0,-1-1-3 16,-1-2-15-16,-2-4 8 0,-9-5 7 0,0-1-9 16,0-1-3-16,2-3 3 0,1-3 4 15,-3 0 2-15,0-4-9 0,-3 0 6 0,2-2 0 16,-8 0 8-16,4-2-8 0,-7 1 2 0,-6 0-5 15,-20 3 4-15,34-3 0 0,-34 3-1 0,19-4 6 16,-19 4-6-16,0 0-5 0,0 0 4 16,-17-6 4-16,17 6-9 0,-44 2 5 0,12 0-8 15,-2 0 2-15,-7 2 7 0,-1-2-2 0,-5 2-5 16,1-1 0-16,-3-1-4 0,1-4-2 0,-1 0-2 16,3-2 2-16,-1 1-3 0,-9-5 10 0,12 1-10 15,-11-3 8-15,13 2-20 0,-1 1 34 16,-9-3-87-16,13 5-64 0,1-5-38 0,0 2-86 15,5-5-375-15,1 3 172 0,0-1 215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09:10.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1089 11075 397 0,'0'0'203'0,"0"0"-57"15,-20-2-11-15,20 2-44 0,0 0 9 16,0 0-29-16,0 0-4 0,0 0-24 0,0 0 2 16,0 0-20-16,0 0 8 0,0 0-24 0,-18 7 12 15,18-7-14-15,0 0 22 0,0 0 4 16,0 0 18-16,-8 12 0 0,8-12 32 0,0 0-5 16,0 0 27-16,0 0-2 0,0 0 13 0,0 0-9 15,0 0-13-15,0 0-16 0,0 0-14 16,0 0 19-16,-17-7 9 0,17 7-1 0,0 0-22 15,0 0-9-15,0 0-4 0,-13-8-11 0,13 8-7 16,0 0-4-16,0 0-9 0,0 0-6 0,0 0-3 16,0 0-6-16,0 0 5 0,0 0 8 0,0 0 5 15,0 0 10-15,0 0 14 0,0 0 4 16,32 3 10-16,-8-6-7 0,5-5-6 0,9-1-20 16,17-5 24-16,11 1-1 0,8-4-6 0,6 2-5 15,5-1 5-15,9 1-12 0,1 2 10 0,2 3 2 16,0 3-7-16,0 1-14 0,3 2-1 15,-2 2-2-15,-3 2 0 0,-4 2-5 0,0 5-5 16,-7-4-3-16,-3 3-4 0,-6-3-3 0,-2 3 11 16,-3-2-10-16,-1-1 2 0,-1-1 1 15,-2 1-5-15,-2-6 10 0,-1 1-13 0,-3-1-4 16,1-3 7-16,0 0-2 0,-1-1 0 0,-4-3 0 16,1-1 6-16,3 1-12 0,-5-3 6 15,0 2-3-15,-3-1 0 0,-1 0 5 0,-11 1-5 16,-1 1 3-16,-3 3-4 0,-2-1 1 0,-3 2-2 0,-1 1 7 15,-4 1-9-15,-6 2 9 0,-20 2-9 16,39-4 5-16,-39 4-3 0,26 0 1 0,-26 0 3 16,0 0-4-16,24 2 0 0,-24-2 2 0,0 0 17 15,0 0-23-15,0 0 3 0,24 2 4 16,-24-2-6-16,0 0 4 0,0 0-2 16,0 0 4-16,0 0 0 0,0 0-1 0,0 0-5 0,0 0 9 15,0 0-49-15,0 0 56 0,0 0-1 16,0 0-5-16,0 0 1 0,-6 11-2 0,6-11-2 15,0 0-1-15,-11 10 1 0,11-10 3 16,0 0-4-16,-15 8-2 0,15-8 1 0,0 0 0 16,-14 9 3-16,14-9-4 0,-16 6-2 0,16-6 4 15,-21 9-2-15,21-9 0 0,-25 12-3 0,10-5 3 16,15-7-6-16,-32 14 6 0,13-7-2 0,0 1 4 16,-2 2-3-16,5-3 3 0,-4-1-7 0,3-1 7 15,0 1-4-15,17-6 4 0,-27 10-4 16,27-10 6-16,-18 6-2 0,18-6-2 0,0 0-1 15,-18 5-2-15,18-5 0 0,0 0 1 0,0 0 0 16,0 0 2-16,-15 6-1 0,15-6-3 16,0 0 9-16,0 0-5 0,-7 12 3 0,7-12 4 15,0 0-5-15,-8 13 1 0,8-13-5 0,0 0 8 16,0 0-7-16,-4 13 2 0,4-13-2 0,0 0-38 16,0 0 48-16,0 0-1 0,14 8-8 0,-14-8 9 15,0 0-8-15,43 2 6 16,-43-2-5-16,44-4 6 0,-14 2-11 0,2-2 8 0,2 3 0 15,1-3-2-15,1 2 1 0,5 0 1 16,-1 0-1-16,5 2-1 0,-3-4 5 0,0 4-2 16,3-4-8-16,-1 0 12 0,3 1-9 0,12-3 8 15,-2-2-4-15,0 2 1 0,-10-1-7 0,12-1 7 16,-3 1-30-16,-12 1 33 0,0-2-4 16,-3 4 2-16,-4 1-12 0,-3 1 14 0,-4 2-6 15,-5 0-2-15,-25 0-4 0,42 4 4 0,-42-4-1 16,32 5 14-16,-32-5-11 0,22 8-4 0,-22-8-1 15,14 8 5-15,-14-8-3 0,0 0 5 16,15 9-7-16,-15-9 7 0,0 0-9 0,0 0 21 16,0 0-22-16,13 8 9 0,-13-8-9 0,0 0 13 15,0 0-13-15,25-2 8 0,-25 2-3 16,28-4 5-16,-28 4-4 0,36-4 0 0,-36 4-2 0,45-3 0 16,-21 0-8-16,4 3 11 0,3-1 24 0,3 1-23 15,-1 0-8-15,3 0 10 0,0 1-6 16,3-1 4-16,4 0-5 0,-1-1 5 0,4 1 4 15,6-2-5-15,11-2-1 0,-2 0-1 16,3 2 14-16,1-3-20 0,-3 1 6 0,1 0 6 16,-1-2-7-16,-1 2 2 0,-10 0-4 0,10 1 9 15,9 1-4-15,-21 0 6 0,-1 0-10 0,-1 0 11 16,-1 2-43-16,-1 0 43 0,-1 0-8 16,-1 0 5-16,-1 2 4 0,-4-2-5 0,-2 2-2 15,-1 0 6-15,-1 0-4 0,-1-1 15 0,-3 1-25 16,-2-2 6-16,3 0-3 0,-5 2 2 0,1-4 1 15,0 2 3-15,-1-2-2 0,-1 1-3 16,1-1 0-16,-1-2 4 0,-2 2-5 0,0 0 19 16,1-2-19-16,-24 4-1 0,40-4 0 0,-40 4 3 15,36 0 5-15,-36 0-5 0,37 3 1 0,-37-3 1 16,35 3-10-16,-35-3 10 0,38 4 0 16,-38-4-32-16,38 4 43 0,-38-4-8 0,45 4 3 15,-45-4-7-15,46 0 4 0,-20 0-2 0,-1 0 2 16,3 0 3-16,0 0-6 0,3 0 4 15,-1-4-7-15,2 4-2 0,1 2 2 0,-1-2 25 16,2 2-20-16,2-1-8 0,0 1-3 0,-1 2 13 16,4-2-12-16,-1 2 5 0,0 0-2 15,-2-2 4-15,2 1 0 0,3 1-2 0,-4-2 0 16,1 2 6-16,0-2 2 0,1 0-7 0,-1-2-1 16,2 0 0-16,1 0 1 0,1-2-4 0,0 2 2 15,1-2 7-15,1 0-5 0,1 2-3 0,1-2 8 16,1-1-2-16,-1 0-2 0,-1 3 1 15,1 3-4-15,-4-3 0 0,3 0 1 0,-3 0 4 16,-1 1-4-16,-1 1 8 0,-1-2-6 0,-1 0 1 16,1 0 0-16,-3 0 1 0,-2-2-3 0,0 2 2 15,-1-1-1-15,1-2 3 0,-2 2-6 16,-3-3 6-16,1 0-5 0,-2 2 4 0,-1-2-2 16,3 0-3-16,-4 1 1 0,1-1 4 0,-2 0 9 15,0 0-15-15,3 1 0 0,-4-2 2 16,1 4-1-16,-2-3 3 0,2 0 0 0,-1 2-1 15,-1 0 5-15,-23 2-5 0,44-3 2 0,-44 3-2 16,43-3 8-16,-43 3-16 0,44-3 9 0,-44 3 0 16,45-4 0-16,-22 2 1 0,2 0-4 15,5 0 3-15,-2 0-8 0,-1 0 15 0,7 0-10 16,-4 2 6-16,3-2-8 0,1 2 7 0,2-1 3 16,-2 1-6-16,3 0-8 0,-2 0 11 0,1 0-3 15,2 0-1-15,-4 1-2 0,2-1 5 0,1 0-1 16,0 0-1-16,-1-1 5 0,2 1-4 15,-2-2-5-15,3 0 10 0,-3 0-9 0,1 0 8 16,-1 0-8-16,4-2 4 0,-3 3 1 0,-1-2 7 16,0 0-5-16,-3 3-5 0,1-2-4 15,-2 2 8-15,-5 0-2 0,3 0 2 0,-4 2-10 16,-1-2 8-16,1 1-2 0,-26-1 1 0,44 5 3 16,-44-5-3-16,38 3 2 0,-38-3 0 0,31 4-5 15,-31-4-1-15,30 0 4 0,-30 0 3 16,26 2 1-16,-26-2-1 0,0 0-1 0,33 0 2 15,-33 0-12-15,0 0 12 0,32-2-5 0,-32 2 2 16,0 0-3-16,32-2 6 0,-32 2-4 0,23 2 5 16,-23-2-7-16,30 4 2 0,-30-4 7 15,28 5-3-15,-28-5-6 0,29 8 5 0,-29-8-6 16,34 10 5-16,-34-10-2 0,34 9 3 0,-17-3 0 16,-17-6-4-16,36 6 1 0,-15-3 0 15,-21-3 3-15,41 6 0 0,-21-2-2 0,-20-4 4 16,47 4-2-16,-23-2 0 0,5-2 0 0,1 0-6 15,0 2 2-15,1-2 0 0,1 0 4 16,4 1 0-16,-2 1-2 0,1 0-2 0,3 2 5 16,1-2-2-16,-1 2-25 0,0 0 28 0,-2 2-3 15,4-3 2-15,3 3-2 0,-1 0 3 0,0 0-3 16,2-1 5-16,4-1-4 0,-4 2 2 0,3-3-1 16,-3 0-2-16,0 0 0 0,-1 1-3 0,-1 0 1 15,-3-2-7-15,0 1 8 0,-1-1 0 16,-2 2 0-16,-2 0 4 0,-5 0-4 0,3 0-8 15,-2-1 10-15,-3 3-2 0,3 0 5 0,-6 0-5 16,3 0 1-16,1 1 1 0,-6-1 1 16,2 2-6-16,-1-1 5 0,1 1-2 0,-4-3-4 15,4 3 8-15,-3 0-7 0,0-3 2 0,2 1 0 16,1 0 4-16,-3-1-4 0,4 1 6 16,1 0-1-16,1 0-7 0,1-1 4 0,2-1-1 15,-1 2-2-15,5 0 3 0,0-1-1 0,0 1 3 16,1 0-3-16,2-1-1 0,-1 1 2 0,0 0-5 15,0 0 6-15,-3 0 0 0,3-1-4 16,1 3 0-16,-1-5 1 0,-4 1 3 0,1 0 1 16,3 0-5-16,-2-2 3 0,0-1-5 0,-1 2 8 15,3-1-5-15,-1-2 4 0,-1 1-5 0,-3-1 2 16,1 0-1-16,2 0 2 0,-6 0 0 0,3 3-5 16,-1-3-3-16,2 0 7 0,-5 0 3 15,5 0-3-15,-2 1 0 0,-1 1 3 0,3-2-2 16,2 2-2-16,2 0 0 0,0 0 1 0,1-2-2 15,4 2 7-15,1-2-7 0,0 0-2 16,3 0 2-16,1-2 5 0,-1 2-1 0,-1-2 0 16,3 0-6-16,-3 0 10 0,1 0-8 0,1 2 4 15,-1-1-12-15,-1-2 10 0,0 2 0 16,-1 1 0-16,1 0 2 0,-1 0-2 0,-1 0 0 16,2 1 2-16,-1 2 1 0,1-2-2 0,3-1-1 15,1 2 1-15,6 0-2 0,-3-2 3 0,12 2 0 16,1 0-4-16,-14-2 2 0,14 0-2 15,-12-2 4-15,14 2-5 0,-3-2 4 0,4 2 11 16,-2 0-13-16,1-2-3 0,-3 2 6 0,3-2-3 16,-3 2 1-16,1-1-1 0,-1 1-3 0,-12 0-1 15,15 0 2-15,-3-3 2 0,-12 3 1 16,1-1-30-16,-2 1 31 0,1-2 8 0,-3-1 3 16,-1 2-8-16,1-1-1 0,-3-2-9 0,1 0 9 15,-1 0-2-15,-1 3 3 0,-1-3-5 16,-1 0 3-16,-2-2-2 0,-2 2 3 0,3 1-9 15,-6-3 13-15,-1 2-11 0,0-1 4 0,-2 1 0 16,-3 0 3-16,-1-2-2 0,2 0-1 0,-5 5-1 16,1-3 3-16,-4-2-10 0,2 2 10 15,-3-2 6-15,3 2-13 0,-6 1 3 0,8-1 5 16,-5 0-2-16,2 0 0 0,0 0 1 0,1 2-4 16,4-1 2-16,-3 1 0 0,5-2 2 0,-3 2 2 15,3-2-2-15,2 3-4 0,-2-2 2 16,1 2 0-16,-1-1 1 0,2-1 1 0,-1 3-1 15,-1-3-2-15,0 3-2 0,1-2 3 0,1 2-4 16,2 0 5-16,-2 0 2 0,1 0-1 0,3 2-3 16,-2-4 5-16,4 2-4 0,-2 0 5 15,0-2-6-15,0 0 3 0,0 2-1 0,0-3 2 16,0 3-7-16,3 0 5 0,-4-3-3 0,-1 2 2 16,4-1-1-16,0 2 4 0,-2-2-3 0,3 2-2 15,-2 0 2-15,1 0 2 0,0 0-4 16,1 0 1-16,1-2 6 0,0 4-2 0,1-2-1 15,-3 0 0-15,4-2-3 0,1 2 3 0,-1 0-2 16,-1 0 1-16,4 0-3 0,-3 0 2 0,0-2-2 16,1 2 2-16,-1 0-1 0,-1 0-3 0,1 0 2 15,0 2 5-15,1 0 0 0,-1 0-6 16,0 1 2-16,1 1 4 0,-1 0-5 0,5 0 1 16,-3 2 1-16,1-3 5 0,-1 3 5 0,0-2-11 15,1 0-4-15,-1 0 8 0,-1-3-1 16,-1 1-3-16,5 1-1 0,-3-3-1 0,3 0 2 15,-1 0 1-15,5 0-1 0,-3 0 0 0,-1 0 4 16,2-3 0-16,0 1-6 0,0 1 3 16,-1 1 0-16,1 0 4 0,-1 0-2 0,3 3-1 15,-2-3-3-15,1 0 1 0,0 3 2 0,-2-2 4 16,3 1-6-16,-2 0 0 0,-1 0-3 0,1-2 6 16,1 2 0-16,-1-2-4 0,0 0-4 0,0 0 6 15,2-2-2-15,-3 0 2 0,-1 0 6 16,1-1-10-16,-1-3 5 0,-1 2-3 0,-3-2 3 15,1 2-1-15,1-1-3 0,-3-1 2 0,-2 0 1 16,1 1 1-16,-3-1-3 0,-2 4 0 16,-1-4 5-16,-3 1-4 0,2 0-1 0,-2 2 4 15,-1-1-4-15,-3 0-2 0,4 0 8 0,-3 0-5 16,-1 1 4-16,2-3 0 0,-1 4 0 16,-3-5-6-16,3 3 3 0,-1 0 1 0,0 0 0 15,-1 0-5-15,-2-2-1 0,5 3 4 16,-3-1 4-16,1 0-6 0,2 0 6 0,-3 1 0 0,1-2-34 15,1 2 40-15,3-1-2 0,-2 0 5 16,-1 0-8-16,-1 0-6 0,0 3 4 0,-1-4-1 16,-2 2 1-16,3-1-5 0,-3 10 5 0,1-12-3 15,-1 2-2-15,1 0 5 0,-2 1 1 0,0 1-5 16,4-2 0-16,-1 0 3 0,-1 4-1 0,1-4-1 16,-2 2 1-16,5 0-3 0,-5-3 8 15,5 3-6-15,-5 2 1 0,3-2-1 0,-2 4 2 16,-3-4-6-16,2 2 9 0,-25 0-10 0,45-2 5 15,-45 2-4-15,42-2 8 0,-42 2 0 16,41-2-3-16,-41 2 2 0,38 0 5 0,-38 0-7 16,37 0-1-16,-37 0 1 0,38 0 0 0,-38 0-5 15,34-1 5-15,-34 1 0 0,32 0 3 16,-32 0-2-16,29 1 0 0,-29-1 0 0,0 0 3 16,34-1-6-16,-34 1 6 0,0 0-1 0,28 1-3 15,-28-1-2-15,0 0 5 0,23 0-3 0,-23 0-3 16,0 0 3-16,26-1 2 0,-26 1-4 15,23-5 8-15,-23 5-2 0,23-5 1 0,-23 5-8 16,23-6 9-16,-23 6 6 0,24-5 15 0,-24 5-3 16,21-6-3-16,-21 6-1 0,0 0-2 0,19-6-4 15,-19 6-6-15,0 0 2 0,0 0-1 0,0 0-1 16,19-4-6-16,-19 4-1 0,0 0 3 16,0 0-8-16,0 0 6 0,0 0 0 0,26 0-3 15,-26 0 3-15,0 0-4 0,0 0 5 0,32 2-6 16,-32-2 3-16,0 0 3 0,29 0-3 15,-29 0 0-15,0 0 5 0,34 0-8 0,-34 0 3 16,0 0 0-16,32 0-1 0,-32 0-1 0,0 0 0 16,25 2-1-16,-25-2 5 0,0 0-5 0,23 3 4 15,-23-3-2-15,0 0 5 0,25 6-4 16,-25-6 3-16,0 0-1 0,32 6 26 0,-32-6-36 16,26 2 7-16,-26-2-3 0,31 2 2 0,-31-2-4 15,36 4 2-15,-36-4 5 0,36 2-2 16,-36-2-3-16,35 0 4 0,-35 0-1 0,34 2 5 15,-34-2-8-15,29 0 0 0,-29 0 5 0,23-2 0 16,-23 2-6-16,25-2 2 0,-25 2-2 0,28-4 2 16,-28 4-4-16,30-6 12 0,-30 6-22 15,33-5-9-15,-33 5 26 0,38-8-4 0,-38 8 10 16,41-6-12-16,-20 4 2 0,-21 2-4 0,43-4-3 16,-43 4 3-16,38-3-3 0,-38 3-1 0,39 2 1 15,-39-2-1-15,38-2 1 0,-38 2 3 16,41 2-1-16,-41-2 6 0,42 3-1 0,-20-1-4 15,1 2 7-15,0-2-1 0,0 2-3 0,1-3 8 16,1 2-15-16,1 0 13 0,-4 0 2 0,6 0-9 16,0 1 1-16,-3-2 3 0,1 2 3 15,4-1 2-15,-3-1-2 0,-2 2-7 0,4 0 2 16,-1 0 8-16,2 2-2 0,-1-3 22 0,3 1-32 16,0 0 5-16,4 0 2 0,-3 0-2 0,2-2-1 15,-1 2 4-15,0-3-7 0,-1 1 14 16,-1-2-6-16,-2 2 0 0,2-2-2 0,-5 0-2 15,-1 0 4-15,1-2-1 0,-27 2 1 0,48-2 6 16,-24 2-6-16,-24 0 0 0,44-1-7 16,-44 1 4-16,41-3 3 0,-41 3-9 0,36 3 8 15,-36-3 4-15,38-3-4 0,-38 3-3 0,35 0 4 16,-35 0 6-16,30 0-8 0,-30 0 8 0,32 3-10 16,-32-3 4-16,36 0-4 0,-36 0 1 0,39-3 3 15,-17 6-4-15,-22-3 6 0,47 3-3 16,-23 1-2-16,0-2-4 0,0 1 5 0,1 2-1 15,-1-1 3-15,-1-1-8 0,-4 3 10 0,2 0-5 16,-2-3 5-16,0 3-4 0,-1 0-2 0,-2 1 6 16,-16-7 1-16,30 12-10 0,-30-12 5 15,29 9 4-15,-29-9-1 0,28 12 0 0,-28-12 0 16,30 9-2-16,-30-9-3 0,29 6 0 0,-29-6 4 16,32 4-7-16,-32-4 6 0,32 6-3 15,-32-6 4-15,35 3-2 0,-35-3 1 0,34 2 3 16,-34-2-4-16,34 3 2 0,-34-3-1 0,32 1-2 15,-32-1-1-15,31 2 3 0,-31-2-3 16,32 0 1-16,-32 0 5 0,26 2-4 0,-26-2 3 16,25 2 1-16,-25-2-3 0,0 0 8 0,32 0-8 15,-32 0-4-15,0 0 3 0,0 0 2 0,28 0 13 16,-28 0-11-16,0 0-4 0,0 0-4 0,0 0 3 16,0 0-3-16,0 0 7 0,27 0-6 15,-27 0 3-15,0 0 1 0,0 0-3 0,0 0 5 16,0 0 5-16,0 0-17 0,0 0 4 0,0 0 2 15,0 0 0-15,0 0 2 0,0 0-4 16,0 0 4-16,0 0-3 0,0 0-3 0,0 0 3 16,0 0 3-16,0 0-18 0,0 0 19 0,0 0 6 15,0 0-8-15,0 0 3 0,0 0 3 16,0 0-6-16,0 0 1 0,0 0 4 0,0 0 13 16,0 0-18-16,0 0 3 0,0 0-3 0,0 0-1 15,0 0 3-15,0 0 1 0,0 0-2 0,0 0-2 16,0 0 2-16,0 0 3 0,0 0-3 15,0 0 21-15,0 0-21 0,0 0-6 0,0 0 7 16,0 0-3-16,0 0 2 0,0 0 1 0,0 0 3 16,0 0-3-16,0 0 1 0,0 0-1 0,0 0 2 15,0 0-38-15,0 0 38 0,0 0 3 0,0 0-4 16,0 0 3-16,0 0 0 0,0 0-3 16,0 0 0-16,0 0 7 0,0 0-7 0,0 0 0 15,-17 8-3-15,17-8 5 0,0 0-4 0,-25 4-1 16,25-4 2-16,-23 5-2 0,23-5 8 15,-28 6-7-15,28-6 3 0,-32 7-4 0,32-7-2 16,-33 6 7-16,33-6-3 0,-26 8 0 0,26-8 5 16,-28 4 1-16,28-4-10 0,-23 3 5 15,23-3 2-15,0 0-1 0,-28 3-1 0,28-3-2 16,0 0 3-16,0 0-1 0,-33 0-1 0,33 0 0 16,0 0 1-16,-38 1 3 0,38-1-3 0,-32 2 0 15,32-2-2-15,-38 0 1 0,38 0-1 16,-41 0 4-16,41 0-5 0,-42 0 4 0,42 0-1 15,-42-2 2-15,42 2-45 0,-39-4 53 16,39 4-7-16,-31-3 7 0,31 3-5 0,-21-6 0 0,21 6-6 16,0 0 8-16,-23-4-3 0,23 4 14 0,0 0-22 15,0 0 7-15,0 0-6 0,0 0-2 16,-24-4 3-16,24 4-3 0,0 0 0 0,0 0 4 16,-22 6 0-16,22-6 3 0,0 0-3 0,-26 6 12 15,26-6-9-15,-21 2-1 0,21-2-14 16,-26 1 19-16,26-1-7 0,0 0 2 0,-34 0-4 15,34 0-1-15,0 0 4 0,-34-1 1 0,34 1-3 16,-23-4 0-16,23 4 5 0,-24-4-2 0,24 4 2 16,-31-4-1-16,31 4 0 0,-36 0-3 0,36 0-2 15,-42-2 5-15,18 2-2 0,-1-1 5 16,25 1-45-16,-48-3 47 0,18 2-6 0,0 1 4 16,1-2-4-16,-3 2 4 0,0-3 2 0,-2 2-7 15,1 1-3-15,-2 0 3 0,1-2-5 16,0 2 7-16,1 2 1 0,-1-2-3 15,2 1 2-15,-2 2-4 0,1 0-2 0,-1 0 3 0,0 0 1 16,0-1 1-16,0 2 3 0,-2 0-5 16,2 1-2-16,0-1 4 0,0 2-3 0,1 0 4 15,1-3-9-15,-2 3 20 0,2 0-13 0,-1 0 1 16,3-3-1-16,0 1 1 0,1 2-7 0,-1-2 2 16,0 0 3-16,3-1 0 0,-3 1 2 0,2 0-2 15,-1-2 2-15,1 2-2 0,1-2-2 16,-3 1 3-16,0 2 3 0,1-4-3 0,-3 1 0 15,2 2-3-15,-4-2 6 0,1 0-6 0,-1 0 16 16,0-2-18-16,0 0 4 0,1 2-1 0,1-1-3 16,0-1 6-16,0 3-1 0,3-3-1 15,-1 0-2-15,0 0 1 0,3 0 2 0,-1-3 0 16,3 3 0-16,-1 0-3 0,26 0 5 0,-44-1-2 16,44 1-2-16,-44 0 0 0,44 0-1 15,-45-2-1-15,45 2 1 0,-44 0-3 0,18 0 5 16,1 0-5-16,-1-4 6 0,-1 4-3 0,-1 2-7 15,0-2 8-15,0 0 0 0,0 0-3 16,-2 0-1-16,-1 2 0 0,-1-2 0 0,0 2-2 16,0-1 13-16,-4 2-15 0,-2-2 7 0,0 3 6 15,-4-2-11-15,-1 2 6 0,1 0-6 0,-3-2-1 16,1 2 6-16,2-3-1 0,-1 1 4 0,3 4-1 16,0-6-8-16,1 2 7 0,2-2-4 0,-1 2-1 15,0-2-2-15,3 0-2 0,1 0-2 16,1 0 3-16,-1 0-4 0,4 0 3 0,-2 2-2 15,5-2 5-15,-3 0-5 0,0 0 9 0,3 1-4 16,-2-1-11-16,2 2 21 0,-3 1-2 16,4-3-5-16,-1 1 3 0,-1 1 0 0,2 0-6 15,-1-2 9-15,-1 0-3 0,2 2 0 0,-2 0 0 16,0 0-2-16,3-2 5 0,1-2-10 16,-1 0 4-16,2 0 7 0,-2 2 1 0,1-4-3 15,3 3-10-15,-4-2 5 0,1 1 4 0,-1 1-6 16,-1-1 7-16,1-2-4 0,-1 2-4 15,0 0 3-15,-2 0-3 0,2 0 7 0,-3 1-4 16,-1-2 6-16,2 3-2 0,1-1-1 0,-3-1 1 16,4 2 2-16,2-3-9 0,0 2 8 0,1 1 0 15,-1-2-1-15,2 0 4 0,-2 0 2 16,1 0-6-16,1-1 2 0,0 0-3 0,0 2 7 16,3-3-54-16,19 4 61 0,-44-6-9 0,44 6 7 15,-41-5-10-15,41 5-5 0,-44-6 1 0,22 4 5 16,-2 0-2-16,-2 2-13 0,-1 0 8 15,-3 0 12-15,0 0-6 0,-1 0 1 0,-3 2-2 16,0 0-2-16,-3-1 0 0,1 1 7 0,-3 1-1 16,1-2-3-16,-5 1-1 0,1 0-1 15,0 0-6-15,1-2 14 0,-3 2-3 0,-1-4-3 16,3 2 4-16,-2 0-15 0,-1-2 17 0,-1 0-16 16,-1 0 12-16,1 1-3 0,-3-2 1 0,1 0-6 15,-2 1 11-15,-9-4-12 0,8 4 10 0,-5-2-3 16,-4 0-4-16,-1 1 3 0,2-3 4 0,9 4 0 15,1 0 0-15,-12-2-5 0,11 4 0 16,-10-4 1-16,9 3 0 0,-12-1 5 0,15 0-8 16,-16 0 12-16,11 0-17 0,4 0 14 0,-1 0-11 15,1 0 12-15,0 0-4 0,1 2-4 16,1-2 9-16,0 0-7 0,2 1-1 0,1 1 17 16,-3 0-34-16,5-2 20 0,-2 2-10 0,1 0 8 15,4 0-5-15,-1 0 10 0,1 2-12 16,1-2 11-16,0 1-1 0,2 1 3 0,5 0 6 15,-1 0-22-15,-2 0 3 0,6 0 13 0,-1 0-15 16,-1 0 9-16,5 0 2 0,-1 2 5 0,-2-3-14 16,5-1 8-16,-2 3-1 0,2-2 18 15,-3-1-38-15,26 0 18 0,-44 2-2 0,44-2 11 16,-45 4-6-16,45-4-1 0,-42 2-6 0,42-2 4 16,-45 2 7-16,23 2-8 0,-4-1 1 15,-2 3-24-15,-1 0 35 0,-3 0-9 0,-2 0 0 0,0-1 2 16,-6 3-6-16,0-2 5 0,-2-6-3 15,-1 9 7-15,-1-1-7 0,-1-3 2 0,-10 5 0 16,13-5-4-16,-2 1 7 0,2 0 0 0,-3 0-12 16,-2-1 23-16,-8 3-16 0,-2-2 0 15,12-1 4-15,-11 3 1 0,7-4-4 0,-11 4 5 16,5-1-7-16,9-3 3 0,-13 2 0 0,1 2-6 16,1-3 2-16,11-1 8 0,-13 2-3 0,-1-1 0 15,-5-1-10-15,20 2 42 0,-1-2-40 0,-1-2 3 16,1 2 1-16,1-1-4 0,-1-1 6 15,3 0-2-15,1 0-4 0,0 0 1 0,1 0 7 16,1 0 5-16,2 0-5 0,0-2-53 0,1 1 58 16,4 2 1-16,-1-3-2 0,0 1 0 15,0-1-2-15,5 2 2 0,-3 0-3 0,0 0-1 16,0 0 1-16,3 0-2 0,-3 0 3 0,0 0-5 16,1-1 4-16,-3 4 4 0,0-4 5 15,0 3-14-15,-3-2 2 0,6 0 2 0,-3 0-6 16,-2 2 0-16,2-3 4 0,3 2-4 0,-1-2 3 15,-2-1 0-15,2 2 0 0,3 0 6 16,-3-2-2-16,0 2-6 0,1 0 6 0,-1 0 2 16,0-2-7-16,-2 0 10 0,3 1-1 0,-4-1-7 15,1 3-5-15,0-3 7 0,3 0-5 0,-1 0 5 16,-2 0 0-16,2 0-3 0,3 0-2 0,-5 0 8 16,2 0-7-16,1-3 6 0,-1 0-7 0,0 1 2 15,-2 2 6-15,3-2-5 0,-1 0 2 16,0-1-5-16,1-1 8 0,1 2 3 0,0-2-6 15,0 0-7-15,5-1 7 0,-1 0 0 0,3 2-1 16,-2-3 0-16,2 2 0 0,-1 1 6 16,1-3-8-16,-1 0 4 0,4 0 0 0,-4 3-6 15,-1-3 10-15,1 0-7 0,-1 2 0 0,0-1 2 16,-5 1 5-16,3 0-8 0,-3 0-1 16,-2 0 1-16,0 1 4 0,1 0 1 0,-3 0-5 15,-2 1 0-15,2 0 4 0,0 0-1 0,0 0-3 16,-2 2 1-16,0-2-4 0,2 2 1 0,-1 0 8 15,-1 0-4-15,1 0 0 0,-3 2-1 0,2-2 4 16,1 0-7-16,-1 2 8 0,2 0-6 16,-5 0 8-16,5 0-12 0,1-1 4 0,-1 1 4 15,-2 1-2-15,-2-2 8 0,1 3-12 0,-1-2-4 16,1 0 2-16,1 0-1 0,-4 0 10 0,-1 0-4 16,3-1 3-16,-4-1-49 0,3 3 63 15,1-3-8-15,1 0 3 0,1-3-3 0,0 2-3 16,-1 1-6-16,1-4 2 0,3 0 1 0,-1 2 0 15,0-2 2-15,0 0 2 0,0 1-2 16,-1-1-5-16,0 2 9 0,-1-2 0 0,-4 0-10 16,2 0-3-16,-3 1 7 0,4 1-2 0,-3-2-5 15,0 2 5-15,-1-2 0 0,1 2-3 16,0-2-1-16,-3 3 8 0,1-1-5 0,0-2-6 16,-1 2 9-16,-1-2 1 0,1 2-2 0,1-2 2 15,0 2-6-15,1 1 2 0,-1-3 2 0,2 2 1 16,0-2-1-16,0 2-3 0,0-1-7 0,-1-2 13 15,3 4-2-15,-2-3-4 0,2 2 4 16,-3 0-8-16,3 2 5 0,3-4 3 0,-3 4-3 16,2-2-3-16,-1 1-2 0,-1 1 14 0,4-3-12 15,1 3 11-15,1 0 0 0,-2 3-5 0,3-3 1 16,1 1-5-16,0 1 1 0,0-2 5 16,5 2-5-16,-5 0 3 0,3-2 4 0,1 2-4 15,1-2-2-15,0 2-5 0,-3 0 10 0,5-2-6 16,-3 2-3-16,4-2-1 0,22 0 9 15,-51 0 0-15,51 0-8 0,-46 1-4 0,46-1 9 16,-48 2-2-16,48-2 2 0,-47 4 0 0,22-2 4 16,0-2-5-16,0 2-1 0,-1 0 2 0,-4 0 4 15,3 0-5-15,-1 2-3 0,-2-3-1 16,1 1 6-16,1 0 1 0,-2 0 0 0,8 0-2 16,-4 0 1-16,26-2-5 0,-40 0 4 0,40 0 3 15,-40 0-8-15,40 0 8 0,-36 0-8 0,36 0 8 16,-36 0-3-16,36 0-4 0,-38-2-1 15,38 2 0-15,-49 2 9 0,19 0-8 0,1 2-6 16,1-2 17-16,-4 1-3 0,5 0-1 0,0 0 0 16,-3-1-4-16,3 0 0 0,-3 0 13 15,0 0-8-15,1 0-7 0,-1 0 2 0,0 0-4 16,1-2-3-16,-1 0 6 0,2-2-1 0,1 2 1 16,3-2 0-16,2 0-2 0,-2-2 10 0,24 4-8 15,-40-6 2-15,40 6-8 0,-37-5 2 16,37 5 5-16,-33-6 4 0,33 6-7 0,-30-6 4 15,30 6-3-15,-30-4-2 0,30 4 2 0,-35-4-7 16,35 4 12-16,-36-1 0 0,36 1-4 0,-42 1 6 16,42-1-5-16,-49-1 3 0,25 2 2 0,-3 1-3 15,0-2 1-15,-1 0-3 0,-1 2-7 16,1-2 7-16,-4 0-1 0,3 0 1 0,-3 0 2 16,0 0-59-16,-2 0 71 0,1 0-2 0,-4 2-5 15,3-2 0-15,-6 2-2 0,0-2-4 16,1 4 3-16,-3-2 1 0,2 0-2 0,-2 0-5 15,-2 0 1-15,-1 2 6 0,1-3-10 0,-4 1 10 16,0 0 9-16,-3 0-20 0,1 0-2 16,-13 0 2-16,11-2 2 0,-1-2 1 0,5 2 6 15,-13-2-5-15,10 0 11 0,-9-2-9 0,11 0-2 16,-9 1 22-16,7 1-45 0,2-2 23 0,-9 0 7 16,10 0-1-16,1 0-3 0,-3 3-6 0,1-1 6 15,-10-4 0-15,10 6 6 0,0 0-12 16,-2 2 1-16,-12 0 6 0,-1 2-6 0,3-3-1 15,0 3 4-15,1 0 7 0,-1 2-4 0,1-2-7 16,12-2 2-16,1-1 3 0,-1 3 0 0,-3-2 0 16,3 0 0-16,-3-2-5 0,4 0 6 15,3 0-1-15,-3-2-1 0,3 0 9 0,2 2-11 16,-1-1-1-16,1 1 2 0,-1-3 11 0,3 3-16 16,-2 3 3-16,-1-2 3 0,1-1-1 15,-2 4-2-15,-1-2 3 0,-1 2-3 0,1-2 3 16,-1 2-3-16,-1 0-1 0,-1-1 6 0,1 1-2 15,-1-2-3-15,-2 0 0 0,-1 0 3 16,3 0-3-16,-3-2 6 0,2-2-1 0,-1 2-14 16,1-2 9-16,-1 0 4 0,0 0-1 0,1-2-1 15,1 2-5-15,-13-2 3 0,-3 3 7 0,-1 1-9 16,-1 0-7-16,0 0 19 0,1 0-12 0,-1 1 8 16,1 2-9-16,1-2 7 0,-1 3 0 15,-1-2-1-15,1 0 4 0,0 0-4 0,5-2-10 16,9 2 25-16,-3-2-23 0,3 0 5 0,-1 0-8 15,-11 2 4-15,9-2-5 0,-9 1 8 16,0-1-66-16,-1 5 70 0,15-4-1 0,-12 3 4 16,15 0 2-16,-12 2-17 0,9-2 11 0,3 1-3 15,-11 1 2-15,12-2-1 0,5 2 6 0,0-3-5 16,2 1 0-16,1 0-8 0,-3-2 14 16,3 2-6-16,-1 0 8 0,-1-1-11 0,5 1 3 15,2-2-2-15,1 0 7 0,3 0-7 0,28-2 10 16,-46 0-13-16,46 0 9 0,-40 2-17 0,40-2 17 15,-35-2-4-15,35 2 12 0,-24-2-18 0,24 2 17 16,-24 0-4-16,24 0-4 0,0 0-7 0,-32 0 6 16,32 0-1-16,0 0 23 0,-33 2-30 15,33-2 8-15,-26 0-25 0,26 0 39 0,-27 0-10 16,27 0-4-16,-32 0-5 0,32 0 10 0,-32 0-4 16,32 0-5-16,-34-2-2 0,34 2 11 0,-36-2-7 15,36 2 8-15,-33-2-24 0,33 2 22 0,-37-2-4 16,37 2 4-16,-42 0-6 0,42 0 10 0,-44 0-13 15,44 0 8-15,-55 0-6 0,25 0 4 16,2-2-9-16,-5 2 18 0,-1-2-14 0,0 1 1 16,-5 1 7-16,3-3-2 0,-3 2-6 0,-1-3-2 15,1 0 6-15,-1 0-2 0,2 0-6 0,0 3 3 16,-3-3-11-16,7 0 8 0,-3 2-22 0,3-2 52 16,0 2-40-16,4-2 6 0,1 3-4 0,1-2 10 15,0 2-10-15,3-1 11 0,4 0 5 16,21 2 2-16,-43-4-4 0,43 4-10 0,-31 0 5 15,31 0 11-15,-24-2-16 0,24 2 18 0,0 0-19 16,-26-2 13-16,26 2 2 0,0 0-3 0,0 0-9 16,0 0 17-16,-24-2-12 0,24 2 12 0,0 0-3 15,0 0 6-15,0 0-18 0,0 0 2 16,0 0 5-16,0 0-3 0,0 0-5 0,0 0 17 0,0 0-11 16,0 0 3-16,-19-4 2 0,19 4 12 15,0 0-19-15,0 0 9 0,-22-3-20 0,22 3 29 16,0 0-20-16,-20-4 10 0,20 4-10 0,0 0 18 15,-24-4-18-15,24 4 23 0,0 0-13 0,-23-6-5 16,23 6-3-16,0 0 4 0,-23-4 25 16,23 4-31-16,0 0 8 0,-21-3-6 0,21 3-3 15,0 0 5-15,-26-2 7 0,26 2-2 0,0 0-9 16,-24-4 6-16,24 4-9 0,0 0 4 0,0 0 3 16,-25 0 3-16,25 0-19 0,0 0 30 15,0 0-4-15,0 0 2 0,0 0-17 0,-21-6 11 0,21 6 3 16,0 0 0-16,0 0-7 0,0 0-3 15,0 0 4-15,0 0 60 0,0 0-86 0,0 0 14 16,-17-6-3-16,17 6 5 0,0 0-1 0,0 0 9 16,0 0 7-16,0 0-9 0,0 0-6 0,0 0 19 15,0 0-23-15,-16-7 21 0,16 7-11 0,0 0 10 16,0 0-16-16,0 0 11 0,0 0-3 0,-16-6 2 16,16 6-18-16,0 0 5 0,0 0-8 0,-10-9 19 15,10 9-9-15,0 0 7 0,0 0-20 16,0 0 25-16,-13-10-11 0,13 10 8 0,0 0-11 15,0 0 14-15,0 0 3 0,-12-8-6 0,12 8-10 16,0 0 19-16,0 0-1 0,0 0-9 0,0 0 8 16,0 0 1-16,-11-9-5 0,11 9-2 0,0 0-6 15,0 0 4-15,0 0 1 0,0 0 2 16,0 0-14-16,0 0 3 0,0 0-15 0,0 0 10 16,0 0-35-16,-13 19-69 0,5-4-86 0,0 3-64 15,-4 0-368-15,6 1 174 0,0 1 217 0</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09:18.32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28189 11178 489 0,'-16'-4'238'15,"16"4"-43"-15,0 0-34 0,-24-3-29 0,24 3 2 0,0 0-3 16,0 0 6-16,-17-4-20 0,17 4-12 16,0 0-11-16,0 0-22 0,0 0-12 0,0 0-7 15,17-12-2-15,-17 12-9 0,26-5 4 0,-26 5 15 16,33-6-25-16,-33 6 40 0,44-2 17 15,-16 2-2-15,4 2 14 0,7 0-13 0,0 2-10 16,5-1-6-16,16 1-13 0,3 2 11 0,5-2-20 16,2 1-2-16,2 1-17 0,0-2-1 15,6-2-9-15,0 0-4 0,5-1 0 0,2-1-12 16,6-1 2-16,2-5-7 0,4 4 5 0,7-4-5 16,6 2-3-16,5 1-2 0,-2-3-5 0,0 0-9 15,2 0 21-15,-10 1-6 0,-1-1-6 0,-7-2 3 16,-8 5 5-16,-9-3-9 0,-5 2 2 15,-12-1 8-15,-19 0-3 0,-1 2-2 0,-7-1-3 16,-4 2 2-16,-2-2 2 0,-8 2 2 0,0 1-4 16,-22 1 14-16,35-4-17 0,-35 4 6 0,28 0-8 15,-28 0-4-15,24-5 15 0,-24 5-3 0,0 0 1 16,25-3-3-16,-25 3 5 0,0 0-5 0,0 0 2 16,0 0 2-16,0 0 4 0,0 0-22 15,0 0 18-15,0 0 4 0,17-6-3 0,-17 6-1 0,0 0-2 16,0 0 2-16,0 0-7 0,-28-7 10 15,28 7-10-15,-42-4-6 0,10 2-24 0,-4 0 8 16,-9 0-2-16,-1 0 10 0,-19 0-9 0,-8-2 3 16,0 1 4-16,-5-1 4 0,-7 0 13 15,-2 0 7-15,-4 1-14 0,-2-1 2 0,-4 2 3 0,-6-2 3 16,4 4-8-16,-4-2 11 0,1 0 4 16,0-2-1-16,5 2-3 0,2 1 28 15,6-2-24-15,6 2-5 0,5 2 6 0,8-1 19 0,17 0-26 16,6 3 2-16,7-2 2 0,9 1 2 15,3 0 0-15,4-2-1 0,24 0-8 0,-29 6 6 16,29-6 3-16,0 0 0 0,19 11-6 16,11-9 6-16,12 4-4 0,24-2 4 0,10-1 5 15,11-1-7-15,10 1 6 0,12-2 1 0,8 1 17 16,49 2-14-16,5-2-11 0,1 2 1 0,4 2-7 16,-1-1-10-16,1 1-38 0,0 1 63 15,-5 1-7-15,-6 0-56 0,-12 0 59 0,-40-3-3 16,-2 1 9-16,-8-2-8 0,-4-1-1 0,-5 1 0 15,-10 0 4-15,-5-2-11 0,-3-2 3 0,-5 0 2 16,-4 0 0-16,-1-2-3 0,-3 6 6 0,-12-6-12 16,-1 0 12-16,12 0-8 0,-11 0-7 15,-3 0 20-15,-1 0-1 0,2 0-7 0,-7 1-3 0,0-1 7 16,-3 0-5-16,-5 2 3 0,-8-2-25 16,-4 0 31-16,-22 2-7 0,27-2 5 0,-27 2-5 15,0 0 9-15,-23-10-10 0,-5 7-6 0,-10-1 9 16,-8 0-28-16,-22 0 0 0,-6-1 7 0,-7-1-3 15,-5 2 6-15,-7-2 2 0,-2 1 8 0,-9 1-7 16,-6 0 11-16,-11 0 3 0,-37-4-3 0,-6 7-5 16,2-5-16-16,-1 4 13 0,-3 0 2 15,-3-2 16-15,1 0-2 0,4 3 2 0,1-3-15 16,6 0 12-16,41 0-10 0,3 0 12 0,8 3-5 16,8-3 1-16,8 2 58 0,14-2-58 0,12 2-4 15,23 0 17-15,4 0-3 0,8 2 2 16,28 0 4-16,-38 0 12 0,38 0-16 0,0 0-11 15,0 0 1-15,0 0 3 0,40 10 2 0,-4-7-4 16,21 5-7-16,11-2 3 0,17 1-5 0,16 1 4 16,12 0 3-16,47 1-23 0,8 1 27 15,5-1 1-15,11-1-7 0,9 1-10 0,6 1-9 16,0-1 13-16,0 1 4 0,-5 0-3 0,-3-1-13 16,-9 1 10-16,-8-3-12 0,-14-1 1 15,-43-4-2-15,-7-2 14 0,-6-2 1 0,-13 0 1 0,-7-3-2 16,-11-3 6-16,-12-2-12 0,-8-1 38 15,-17 1-35-15,-4-1 11 0,-5 0-6 0,-6-1 1 16,-4 0-5-16,-5-1 18 0,-2 4 1 0,-4-3 11 16,-6 12-2-16,4-19 5 0,-4 19-10 0,-4-17 7 15,4 17-9-15,-16-10-3 0,16 10-21 0,-33-9 25 16,7 9-24-16,-6-2 23 0,-7 2-20 0,-11 0 11 16,-17 4-7-16,-5-2 4 0,-9 0-4 15,-6 1-3-15,-8-1-48 0,-4 0-52 0,-6 0-98 16,-4-2-144-16,-5-2-459 0,-4 0 241 0,1-3 62 15</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09:19.75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596 11826 366 0,'0'0'210'0,"0"0"-45"0,0 0-9 0,0 0 40 15,0 0-76-15,0 0-5 0,0 0-14 0,0 0-3 16,0 0-29-16,24-7 0 0,-1-1-29 16,5-3 7-16,8-1-10 0,15-3 8 0,3-2-3 15,9-2 10-15,10 1-13 0,3-3 13 16,7 5-5-16,6-5 21 0,4 2-14 0,2-2 18 15,6 0-24-15,1 0 4 0,31-4-15 0,-31 4 58 16,2 2-82-16,27-8 5 0,-34 6 2 16,1 3-3-16,-5 2-12 0,-8 1 7 0,-8 3-3 0,-8-1-2 15,-10 3-12-15,-19 4 19 0,-6 1-20 0,-7 1 15 16,-5 0-10-16,-22 4 9 0,30-6-15 16,-30 6 15-16,0 0-11 0,0 0 9 0,0 0-8 15,0 0 10-15,-33-6-8 0,33 6 1 0,-48 4-19 16,14 0 26-16,-4 2-13 0,-3 0 11 15,-16 3 31-15,1 3-42 0,-4 1-13 0,-3 0 17 16,-4 2-16-16,-4 3 21 0,-3 1-5 16,-1 4-7-16,-2-2-3 0,-2 1 11 0,-3 2-11 15,-3-2 16-15,0 1-31 0,0 0 26 0,0-2-1 16,3 0-3-16,2 0-6 0,4-2 7 0,-1-2-2 16,6 0 8-16,1-3 2 0,7-1 4 15,3-2 4-15,7-1 6 0,13-4 21 0,8 0 35 0,5-3 14 16,3 1 0-16,24-4-33 0,-27 2 3 15,27-2-22-15,0 0 9 0,19-9-20 0,11 3-1 16,12 0-14-16,27-4-17 0,14-1-79 0,16-4-71 16,48-4-88-16,7-4-85 0,13-8-339 15,11-5 174-15,14-4 192 0</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09:22.321"/>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13368 8823 478 0,'-59'9'212'16,"15"-1"-37"-16,3 0-32 0,7-3-22 0,7 1-22 15,6 0-22-15,21-6-6 0,-34 7-18 0,34-7 0 16,-19 6-10-16,19-6 11 0,0 0-6 0,0 0 6 15,0 0 2-15,28 8-15 0,-7-10 25 16,-21 2 2-16,54-2 15 0,-20 0 2 0,9-2 13 16,3 0 8-16,15 1-10 0,10-3 1 0,-1-1 1 15,5 1 2-15,8 2-27 0,6-2-5 16,4-2 2-16,0 1-20 0,5 1-8 0,1-2-5 16,1 3-14-16,-1-1 3 0,5 0-2 15,-3 1-2-15,-1-1-17 0,6 2-3 0,-5-1 11 0,-1 2-9 16,-5 0-2-16,-1 1 52 0,-5 0-60 0,-6 0 6 15,-2 0 0-15,-4-2-6 0,-5 2 10 16,-5 1-3-16,1-3-6 0,-5 2 17 0,1-4-6 16,-3 2 7-16,-2 0-2 0,1 0 4 15,-1-1-3-15,-12 1-8 0,12-2 12 0,-15 0-3 16,3 1-4-16,2 1-4 0,-2-2-5 0,7-1 10 16,-7 3-8-16,-1-2-5 0,1 1 1 0,-3-1 6 15,1 2 4-15,-1-2 1 0,1 2-9 16,-1 0 4-16,-1 1-7 0,-3-1 11 0,0-2-8 15,0 3 4-15,1-2-5 0,-1 2 48 16,-3-3-64-16,6 0 5 0,-1 1 4 0,-2 0 8 0,3-2 0 16,1 2-8-16,-1-1 6 0,-1 0-5 0,0 0 6 15,-1 0-3-15,-1 3-3 0,-4-3 12 16,0 2-4-16,-3 1 1 0,-1 0-3 0,3 2-4 16,-7-1 0-16,0 0 2 0,2 0 11 0,-3 2-4 15,-1-2 2-15,2 2-12 0,-3 0 9 16,5 2-6-16,-3-2 11 0,-4 2-2 0,7 0-5 15,-1 0-37-15,1-1 42 0,2 2-7 0,-1 0 5 16,1 1 5-16,2 0-14 0,-2-2 3 0,-3 1 11 16,3 3-12-16,-2-2 5 0,-3 0-2 0,1 0 18 15,-2-1-21-15,-3 3-2 0,3-4 4 16,-4 4 7-16,4-5 17 0,-1 4-31 0,3-1 4 16,0-1 0-16,-1 1 0 0,5-2-2 15,-2 2 5-15,1-2 1 0,-1-1 1 0,4 1-1 16,-3 2-8-16,-1-2 13 0,2 0-27 0,0-2 21 15,-3 2 8-15,1 0-1 0,0 0-9 0,-3 2 3 16,1-3 12-16,-2 1-17 0,2 0 6 0,0 2 5 16,-1-2-3-16,1 2-6 0,-2 0-3 15,1-1 9-15,1 1-2 0,-6 0-1 0,6 2-56 16,-3-2 70-16,1 2 2 0,2-3-10 0,-3 1-3 16,5 2 4-16,-3-3-3 0,0 3-3 0,3-2-3 15,2 0-18-15,-3 2 18 0,3-2-107 16,2 1 139-16,0-1-4 0,-2 0-1 0,2 0 5 15,2 1-23-15,-2-1 7 0,1 0-24 0,1 2 14 16,0-3 10-16,3 1-15 0,-1-2 4 0,-2 4-5 16,1-2 7-16,-1-1-2 0,1 1-4 15,1 0-5-15,0 2-3 0,0-2 7 0,0-2 5 16,0 2 2-16,0-1-3 0,0 1-3 0,1-2 7 16,1 0-11-16,-2 0 6 0,0 0 3 15,0 0-34-15,0-1 32 0,0 2 2 0,-2-3-1 16,2 1-4-16,1 1 3 0,-3-2-1 0,1 0-3 15,-1 2 10-15,0 0-2 0,3-2-2 16,-3 2-6-16,0 0-9 0,-1 0-12 0,1 0 1 16,1 1-10-16,1 1-11 0,-4 0 31 0,1 0-5 15,-1 0-1-15,-2-1 18 0,4 1-12 0,-5-2 8 16,-1 2-5-16,2-2 11 0,-5 2 3 0,1 0-8 16,0 0-3-16,-3-3 10 0,1 3-4 0,-2-2-2 15,0 0-7-15,2 2 13 0,-3-2-7 16,5 0 6-16,-3-1-7 0,0-1 5 0,0 3 2 15,1-2-5-15,2 1-1 0,-1-2 1 0,3 0 2 16,-2 2 7-16,1 0-3 0,1-2-4 16,2 2-7-16,-1-2 19 0,-1 4-7 0,2-2-8 15,-3-1 2-15,-1 1 1 0,1 1-5 0,0-2 11 16,-1 3-3-16,2 2-4 0,-1-4 0 16,-1-2-1-16,2 2 1 0,-1-1-1 0,-1 2-4 15,2 0 6-15,-1-1-7 0,-1 0 9 0,4 2-5 16,-5-2 15-16,3 2-14 0,-3-4 6 15,-2 4-6-15,3-1 4 0,-3 1 4 0,-1 0 2 16,-1 0-24-16,-2-1 20 0,0 1-6 0,-21-4 2 16,38 6 2-16,-38-6 2 0,36 6-8 0,-36-6 10 15,39 6-12-15,-39-6 4 0,36 5 2 0,-20-1 5 16,-16-4-2-16,39 6-11 0,-39-6 11 0,40 6-4 16,-40-6-3-16,34 7 8 0,-34-7-6 15,29 8 2-15,-29-8-2 0,26 7 4 0,-26-7-3 16,16 6-3-16,-16-6 6 0,0 0 0 0,18 6-11 15,-18-6 7-15,0 0-4 0,0 0 18 16,0 0-11-16,0 0 4 0,0 0-27 0,0 0 21 16,0 0 2-16,0 0 5 0,0 0-11 0,-5 15 7 15,5-15-9-15,0 0 11 0,0 0-6 16,-23 2 4-16,23-2-4 0,0 0 4 0,-26-2-2 16,26 2 10-16,-29-6-13 0,29 6 26 0,-40-7-27 15,16 1-7-15,-1 0 0 0,-1-1 11 0,-1-1 4 16,-4-1 0-16,-1 1-8 0,-3-2 5 0,-3 1 5 15,-2 1-9-15,-5 0-23 0,-9-1 18 16,1-3 13-16,-2 3-9 0,0 0 4 0,-2-1 13 16,0 1-18-16,-4-1 7 0,-3-1-5 0,1 1 7 15,-8 2-3-15,2-1-5 0,-5-1-35 16,1 1 42-16,-3-1 1 0,-2 2-7 0,-4-1 11 16,1 1 1-16,2 1-9 0,-1 1-4 0,0 0 8 15,0 0-4-15,-1 3-5 0,-2-1 6 16,5 0 2-16,0 0 1 0,0 0-9 0,-1 1-2 15,-1-3 7-15,1 0 0 0,-3-1 6 0,0-1 1 16,-3-1-3-16,-2-1 52 0,-4-1-59 0,-2-1 1 16,-3-1 8-16,-3 1-6 0,2-3-1 15,-1 2 2-15,3-1 20 0,2 3 3 0,1 1 6 16,9 1-3-16,2 1-6 0,5 4 1 0,3 0-9 16,8 3 0-16,-3-1-3 0,5-1 0 0,-1 0-5 15,1 1 0-15,14 2-15 0,-2-2 16 16,1 2-2-16,-4-2-4 0,-11 2 41 0,2 0-53 15,-5-2 6-15,-3 2 2 0,0 0 1 0,-5-1 0 16,-1 1-2-16,4 0 2 0,-2 0 9 0,3 0-5 16,5 1 6-16,-1 5-6 0,7-4 6 15,2 1-1-15,7 2 5 0,-7-1-4 0,15-1-9 16,-3 1-7-16,5 2 20 0,-3-3-5 0,1 2 3 16,-1-2 1-16,1 1-2 0,-3 0-9 0,1-2 6 15,-3 0 4-15,-13 1-5 0,1 3-3 16,-2-6 4-16,-5 2-3 0,3-2-6 0,-3 2 5 15,-2-2 0-15,2 2-2 0,-4 0 0 0,5 0-5 16,1 1 0-16,3 1 6 0,-1 2 7 0,5 0-17 16,12-2 9-16,3 1-1 0,-1-1 6 0,1 4 4 15,-1-3-9-15,3 1-3 0,0 0-1 16,-1 0 6-16,3 1 1 0,0 1 36 0,-3-2-55 16,1 1 17-16,-1 1-9 0,-1-1 11 15,0-1-9-15,1 0 4 0,6 0-1 0,3-3 11 16,2 3-7-16,6-4 0 0,5 2-5 0,21-4-59 15,-34 4 79-15,34-4-4 0,-20 3-5 0,20-3 0 16,0 0-2-16,-24 3 5 0,24-3-8 16,0 0-2-16,0 0 2 0,0 0-9 0,0 0 16 15,0 0-10-15,-19 3 2 0,19-3-4 0,0 0 12 16,0 0-11-16,0 0 2 0,0 0 4 0,0 0 6 16,0 0-17-16,0 0-12 0,0 0-46 0,0 0-61 15,0 0-88-15,21 12-138 0,-21-12-423 16,38 6 226-16,-14-5 89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09:27.02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1621 17156 337 0,'-15'-30'204'0,"1"12"-61"16,-2 1-22-16,6 8-45 0,10 9-38 0,0 0-15 16,-22 9-36-16,18 8 33 0,2 5-85 0,2 4-57 15,4 3-99-15,1 3 40 0,4 5 58 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07:29.404"/>
    </inkml:context>
    <inkml:brush xml:id="br0">
      <inkml:brushProperty name="width" value="0.05292" units="cm"/>
      <inkml:brushProperty name="height" value="0.05292" units="cm"/>
      <inkml:brushProperty name="color" value="#FF0000"/>
    </inkml:brush>
  </inkml:definitions>
  <inkml:trace contextRef="#ctx0" brushRef="#br0">12031 4750 1156 0,'0'-19'554'0,"0"19"-130"0,-7-14-31 0,7 14-16 15,-6-13-56-15,6 13-48 0,-4-13-25 16,4 13-46-16,-2-14-16 0,2 14-32 0,2-15-21 16,-2 15-21-16,2-17-12 0,-2 17-6 0,0-17 15 15,0 17-24-15,2-19 5 0,-2 19-12 16,0-20-3-16,0 20-18 0,-4-18 1 0,4 18-12 16,-13-18-7-16,2 9-17 0,-5-1 7 0,-6 4-13 15,-5 3 2-15,-5-1-10 0,-6 2 3 0,-4 4 5 16,-5 2-9-16,-10 2 4 0,1 3-8 15,4 1-3-15,11 1 3 0,-5 6-6 0,13-2-18 16,3 1 31-16,2 3-1 0,7 2-9 0,4 1 6 16,6 5-4-16,7-2 4 0,4 4-2 15,8-3-8-15,8 1-1 0,5 0-95 0,2-4-183 16,4-3-239-16,5-6-202 0,0-1-400 0,1-5 309 16,-3-6-272-16</inkml:trace>
  <inkml:trace contextRef="#ctx0" brushRef="#br0" timeOffset="212.48">11827 4546 1593 0,'0'0'541'0,"0"0"-106"0,0 0-81 0,0 0-75 16,0 0-52-16,0 0-45 0,0 0-34 15,0 17-13-15,2-4-36 0,5 4-12 0,0 4-26 16,3 2 2-16,-2 4-24 0,0 2-4 0,4 3-4 15,-4 4-6-15,0 2 4 0,-4-1-41 0,1 2-140 16,-5 2-123-16,0-3-142 0,-2-6-609 16,-1 3 305-16,3-8-182 0</inkml:trace>
  <inkml:trace contextRef="#ctx0" brushRef="#br0" timeOffset="590.63">12087 4721 1196 0,'3'-26'554'16,"-3"1"-117"-16,0 2-64 0,0 2-29 0,0 4-61 15,2 1-45-15,-2 16-49 0,0-20-38 0,0 20-32 16,0 0-20-16,0 0-26 0,0 0-12 16,0 0-8-16,13 13-9 0,-11 0-18 0,2 4 3 15,-2 2-8-15,2 4-9 0,-1 0 3 0,1 0 1 16,0 4-7-16,0-2-5 0,2-1 8 0,6 1-4 15,-2-2 1-15,2-2-1 0,4-4-2 0,-2-2-3 16,3 0 1-16,0-6 0 0,2-2-2 16,-19-7-1-16,34 0 1 0,-19-6-2 0,-1-4 2 15,-1-2 1-15,-2-2-2 0,-7-5-8 0,0-2 1 16,0-2 10-16,-4 2-5 0,0-2-3 0,-4 1 2 16,0-2 1-16,0 3 2 0,0 2 7 15,-1 4 1-15,-1 2 3 0,6 13-7 0,-6-19 3 16,6 19-6-16,0 0 4 0,0 0-8 0,0 0 14 15,15 25-11-15,-7-10 3 0,2 8-8 16,4 1-46-16,-2 3-94 0,-2 2-127 0,1 1-134 16,-4-1-118-16,-1-1-389 0,-4-1 288 0,-2-2-46 15</inkml:trace>
  <inkml:trace contextRef="#ctx0" brushRef="#br0" timeOffset="826.33">12543 4656 1023 0,'-15'-28'529'0,"7"1"-105"16,-1 4-44-16,1 4 5 0,4 0-50 0,-3 6-60 16,7 13-59-16,-7-21-39 0,7 21-39 0,0 0-25 15,0 0-28-15,0 0-12 0,0 0-17 0,16 22-8 16,-6-4-13-16,3 3-2 0,-3 5-14 15,3 3 4-15,4 4-3 0,-5-1-48 0,4 2-135 16,0 10-144-16,-3-10-144 0,-2-3-557 0,0-1 305 16,-3-3-167-16</inkml:trace>
  <inkml:trace contextRef="#ctx0" brushRef="#br0" timeOffset="1230.47">13002 4664 991 0,'-10'-29'546'0,"-4"4"-136"16,2 3-75-16,0 2-1 0,-6 5-38 0,4 2-72 15,-1 4-39-15,-2 1-35 0,17 8-38 16,-27-2-11-16,27 2-28 0,-26 11-9 0,15 1-24 16,3-3 2-16,0 6-10 0,4 1 1 0,1-1-10 15,8 0-5-15,-1 5 0 0,8-5 1 16,5 0-9-16,7 1 4 0,-2-3-10 0,8-2 9 15,0 1-1-15,-1-3-3 0,3-2-4 0,-2-1 1 16,-5 2-4-16,-1-4 4 0,-8 3-5 16,-16-7 3-16,28 8-9 0,-28-8 8 0,0 0-2 15,-2 15 5-15,2-15-5 0,-32 13-2 0,7-7-3 16,2 0 9-16,-7 0-7 0,-1 0 3 0,3-3-6 16,-2 3 1-16,5-4 3 0,-1 4 23 0,3-1-24 15,23-5-9-15,-32 6 13 0,32-6-3 0,-23 8-2 16,23-8 1-16,0 0 6 0,-15 9-2 15,15-9-1-15,8 12 3 0,6-5-6 0,4-1 19 16,3 3-37-16,7 0 22 0,4 2 4 0,0-2-37 16,1 1-87-16,3-1-118 0,5-1-107 15,-1-3-87-15,-2 1-461 0,3-3 281 0,-1-6-20 16</inkml:trace>
  <inkml:trace contextRef="#ctx0" brushRef="#br0" timeOffset="1712.78">13631 4626 1133 0,'-2'-21'590'0,"2"5"-117"0,0 16-76 0,2-22-64 15,-2 22-85-15,2-14-54 0,-2 14-37 0,0 0-31 16,15 14-24-16,-5-3-24 0,1 4-16 0,-1 5-4 16,2-1-23-16,0 4 4 0,-2-1-16 15,-4 3 2-15,3-2-38 0,-4 2 33 0,-3-2 2 16,0 0-7-16,0-5-2 0,-2 0-14 0,-2-3 2 15,2-15-4-15,-2 15 4 0,2-15 0 0,0 0-1 16,0 0-1-16,-22-7 1 0,14-5-1 0,-2-3-2 16,-2 1 6-16,0-2-10 0,-1-4 8 0,-4 1-8 15,0-2 5-15,-3 2 0 0,-2 2 2 16,1 0 0-16,-2 3-3 0,-2 3 4 0,3 1-2 16,-4 7-7-16,6-1 8 0,20 4-2 0,-41 4 3 15,41-4-4-15,-30 13 6 0,20-3-7 16,2 1 8-16,4 3-6 0,1-1 4 0,6 0-9 15,3 4 5-15,2-5-9 0,8-1 21 0,2-1-5 16,3-3-1-16,7-1-4 0,2-4-4 16,-3-2-4-16,5 0-1 0,-2-6 2 0,-2 1 0 15,5-3-1-15,-4 0-3 0,-2-3 4 0,1 1 6 16,-2 1-8-16,-3-3 9 0,3 3-7 0,-6-1 6 16,4 3-2-16,-5 3 7 0,7 0-4 15,-26 4 1-15,46 4-4 0,-25 2 3 0,5 1 0 16,-8 4 0-16,4 3-4 0,-6 2 8 0,-3 2-7 15,-6 3-28-15,-5 0-40 0,-8 1-61 0,-10 0-62 16,-2 3-32-16,-8-4-41 0,-12 4-57 16,5-10-46-16,-1-2-323 0,-5-5 185 0,3 0 167 15</inkml:trace>
  <inkml:trace contextRef="#ctx0" brushRef="#br0" timeOffset="1888.75">14000 4540 1002 0,'16'-15'584'0,"-3"3"-139"0,-3 5-106 16,-10 7-65-16,22-8-58 0,-22 8-47 15,16 9-42-15,-10 3-28 0,-1 3-11 0,4 6-24 0,-7 2-11 16,0 2-4-16,0 4-28 0,0-1-162 0,-2-1-152 16,0-3-627-16,-4 0 290 0,0-2-59 15</inkml:trace>
  <inkml:trace contextRef="#ctx0" brushRef="#br0" timeOffset="2278.73">13675 4118 986 0,'-17'-45'406'15,"7"13"-56"-15,6 3-65 0,1 6-51 16,3 2-80-16,5 4 3 0,3 7-36 0,-8 10-13 15,19-9-24-15,-19 9-14 0,24 7-28 0,-24-7-3 16,14 16-4-16,-14-16-6 0,2 25-12 16,-4-10 2-16,-4-2-19 0,-6-1 8 0,-2-1-1 0,-2 0 1 15,-8-3 1-15,3-2-26 0,-7-5 17 16,6 2 2-16,-6-6 2 0,1-2-11 0,3-3 21 16,3 1 13-16,2-7 12 0,0 1 7 0,6-2 4 15,2-5-11-15,7 1 12 0,0 1-7 0,6-2 3 16,2 1-12-16,7 0 3 0,4 2-10 15,4 4-9-15,2 0-4 0,4 3-15 0,7 4 16 16,-2 4-11-16,1 4 4 0,3 6-8 0,-2 3 7 16,-1 8 5-16,-1 2-4 0,-4 4-9 15,-5 0 7-15,-6 7-11 0,-11 1-13 0,-4 1 27 16,-7 0-99-16,-7 1-4 0,-9 6-58 0,-9 0-43 16,-10-3-41-16,-7 0-66 0,-6-4-44 0,-7-5-314 15,-7-5 172-15,-3 0 199 0</inkml:trace>
  <inkml:trace contextRef="#ctx0" brushRef="#br0" timeOffset="2642.31">11762 4368 493 0,'0'0'303'0,"-38"2"-47"0,38-2-29 0,0 0-49 0,0 0-23 15,0 0-27-15,40 2 22 0,2-2-11 16,23 2 10-16,16 4 1 0,14-4 4 0,18 4 13 16,43-5 3-16,11 3-10 0,11-4-31 0,4 0-7 15,3 0-8-15,-1-2-4 0,-4-1 10 16,-2-1-33-16,-7-4-13 0,-17 4-1 15,-39-1 0-15,-10-1-12 0,-8-2-2 0,-10 1 12 16,-10-1 3-16,-11-2-11 0,-22 6-8 0,-6-1 0 16,-4-1-29-16,-6 4 14 0,-28 2-12 15,38-4 16-15,-38 4-28 0,18 6 1 0,-18-6-15 0,5 21-59 16,-12-6-223-16,3-3-249 0,-2 1-528 16,0 1 306-16,6-14-210 0</inkml:trace>
  <inkml:trace contextRef="#ctx0" brushRef="#br0" timeOffset="3071.67">15297 4671 1096 0,'-17'-15'426'0,"4"-2"-46"0,4 0-30 16,5-4-51-16,4 0 0 0,2 2-44 0,7-2-36 15,8 0-26-15,2 0-26 0,7 0-37 0,3 4-25 16,5 0-18-16,4 4-12 0,0-1-18 16,5 7-10-16,-1-1-8 0,2 8-4 0,-5 0-13 15,0 6 2-15,1 1-9 0,-4 3 6 0,1 1-17 16,-5 4 7-16,-6 2-7 0,0 1 5 0,-9 1-6 16,-2 2 3-16,-4 0-11 0,-11 0 22 15,-7 0-28-15,-6 0-5 0,-3-2-22 0,-5 2-23 16,-9-2-43-16,-6-4-47 0,-9 4-40 0,9-7-32 15,-2-3-11-15,3-1-27 0,-1-4-42 16,3-4-65-16,4-4-335 0,8-4 189 0,1-4 159 16</inkml:trace>
  <inkml:trace contextRef="#ctx0" brushRef="#br0" timeOffset="3244.56">15864 4430 1183 0,'17'-18'639'0,"2"3"-134"0,-4 3-70 0,-7 3-97 0,-8 9-78 15,20-13-52-15,-20 13-45 0,0 0-35 16,0 0-19-16,24 11-24 0,-15 4-6 0,0 5-31 16,1 4-2-16,3 5-10 0,-3 1-13 0,4 5-109 15,4 9-146-15,-1-1-155 0,-4-10-138 16,0 1-384-16,-1 1 286 0,-2-5-43 0</inkml:trace>
  <inkml:trace contextRef="#ctx0" brushRef="#br0" timeOffset="3544.32">16302 4382 1029 0,'0'-15'470'0,"2"-1"-53"0,0 3-47 16,1-1-7-16,-3 14-21 0,8-21-84 15,-8 21-43-15,4-13-49 0,-4 13-27 0,0 0-31 16,0 0-19-16,0 0-15 0,20 21-21 0,-16 0-13 16,2 6-1-16,0 3-13 0,0 5 0 15,3 5-49-15,6 19-104 0,-2-9-151 0,-3-1-154 16,-2-11-557-16,-4 0 304 0,6 0-148 0</inkml:trace>
  <inkml:trace contextRef="#ctx0" brushRef="#br0" timeOffset="3994.03">16679 4534 996 0,'-13'-23'404'0,"3"1"-50"0,2-1-79 16,0 2-6-16,6 4-40 0,4-2-43 0,2 3-32 15,6 3-28-15,0-3-23 0,5 5-31 0,2 0-15 16,2-1-12-16,5 3 0 0,-4 1-15 0,6 1 5 16,-5-1-8-16,2 2-1 0,-2 0-12 0,-1 2 4 15,-20 4-6-15,29-5 1 0,-29 5-6 16,21-4-2-16,-21 4-2 0,0 0 0 0,0 0-4 15,13 8 3-15,-13-8-2 0,-6 13 0 16,6-13-2-16,-22 19 6 0,10-8 2 0,1-1 4 0,-3 2-17 16,0 1 6-16,4-4 43 0,4 5-43 15,0-3-9-15,6-11 0 0,-9 21 3 0,9-21 6 16,0 17 3-16,0-17 6 0,13 15-5 16,-13-15 8-16,29 12-8 0,-8-4-5 0,5-3-1 15,1 1 6-15,7 3-3 0,-2 1 9 0,1 0 7 16,-1-3-19-16,0 5 4 0,-7-3-3 0,1 3-1 15,-7-5 3-15,-2 5-2 0,-7-3 4 16,-10-9-9-16,0 21 1 0,-8-11-3 0,-11 1-11 0,-4 1-2 16,-13-5-60-16,-7 3-38 0,-11 0-48 15,-13-1-41-15,-2-3-82 0,-3-2-74 0,-5-4-291 16,0-3 174-16,-4 0 201 0</inkml:trace>
  <inkml:trace contextRef="#ctx0" brushRef="#br0" timeOffset="4398.06">15178 4242 794 0,'-36'4'287'16,"13"0"-56"-16,23-4-47 0,0 0-28 16,0 0-37-16,36 2 150 0,13-2-203 0,31 0-5 15,20-2-9-15,16 2-15 0,51 0 5 0,15-4-12 16,5 3 10-16,3 1 7 0,-6-3 26 0,-4 3 28 15,-11 0 6-15,-10 3-2 0,-43-3-2 16,-3 0-9-16,-16-3-9 0,-6 3-7 0,-11-1-2 16,-14-1-26-16,-20 0-15 0,-10 2 11 0,-4 0-22 15,-32 0 9-15,43 0-15 0,-43 0-9 16,0 0-33-16,0 0-132 0,0 0-156 0,-22 8-572 16,-3-8 280-16,-7 0-11 0</inkml:trace>
  <inkml:trace contextRef="#ctx0" brushRef="#br0" timeOffset="4942.89">18813 4525 996 0,'12'-19'647'16,"-3"-1"-132"-16,1 4-60 0,-2 1-66 16,-1 3-80-16,-7 12-59 0,13-19-44 0,-13 19-44 15,0 0-35-15,0 0-23 0,0 0-17 0,20 15-21 16,-15 2 19-16,-2 4-48 0,-3 2-5 0,0 2-11 16,-5 5 2-16,-2 3-5 0,-1-1-4 0,-2 3-6 15,-5-1 0-15,-6 6-3 0,0-2-4 16,-5-2-2-16,2-11-6 0,-1 0-27 0,-5-8 33 15,6 0-9-15,-6-4 5 0,0-3 1 0,5-6-3 16,25-4 0-16,-45-4 6 0,26-6-6 0,6-3 8 16,3-4-5-16,4-2 4 0,6-2-1 15,4 0-3-15,4-2-4 0,7 4 4 0,4-2-5 16,4 4 9-16,5-1-6 0,6 5 10 0,3 4-5 16,6 3-1-16,6 3-2 0,16 6 1 0,6 5-1 15,2 5 12-15,4 8-9 0,1 4 6 0,-2 3-7 16,-4 5 0-16,0 1 5 0,-11 2-81 15,-6-3-125-15,-6-1-131 0,-11 1-111 0,-14-12-550 16,-12 0 304-16,-4-4-153 0</inkml:trace>
  <inkml:trace contextRef="#ctx0" brushRef="#br0" timeOffset="5281.74">19035 4614 1213 0,'-30'-15'426'0,"10"4"-98"16,2-1-30-16,5 4-40 0,13 8-42 0,0 0-57 15,0 0-30-15,0 0-30 0,35-1 4 0,-13 7-43 16,10 1-11-16,0-1-13 0,-1 1-3 0,1 1-5 16,-2-4-4-16,-5 0-16 0,-25-4 11 0,43 0-4 15,-43 0-1-15,30-10-2 0,-24-1 13 16,-2-3 23-16,-4-3 15 0,-2-2 11 0,-2-2 7 15,-7-4 18-15,-2 3-5 0,-2-3 8 0,3 2-6 16,-3 0-10-16,0 4-26 0,5 2-25 0,-1 2 11 16,2 5-7-16,9 10-11 0,-14-14-2 15,14 14-6-15,0 0-4 0,0 18-9 0,6 1 10 16,7 2-14-16,0 6 7 0,-1 1-13 16,3 6 11-16,4 8-53 0,-6-7-100 0,-1 3-132 15,-1-2-151-15,-4-3-163 0,-1 1-335 0,-2-6 291 16,0-1-68-16</inkml:trace>
  <inkml:trace contextRef="#ctx0" brushRef="#br0" timeOffset="5592.47">19520 4494 1280 0,'2'-30'536'0,"-2"3"-124"16,2 4-70-16,-2 4-35 0,2 2-66 0,-2 17-58 15,2-21-35-15,-2 21-30 0,0 0-26 16,0 0-24-16,15 17-7 0,-7-3-16 0,0 5-2 0,1-1-11 16,0 6-8-16,-3-2-6 0,0-1-3 15,0 4-4-15,-2-2-2 0,-4-4 4 0,-2 2-15 16,-4-6 9-16,2 0-5 0,-2-3 4 0,6-12-15 16,-13 13 18-16,13-13-11 0,0 0 6 15,-25-5-4-15,25 5 4 0,-9-16-2 0,9 16-1 16,0-26 0-16,4 11 4 0,7-3 9 0,6 3-10 15,2-2 6-15,7 0-2 0,1 2-6 16,7 1-21-16,4 1-74 0,0 1-136 0,0 3-142 16,0-1-159-16,-4-1-307 0,0 5 257 0,-4-1 32 15</inkml:trace>
  <inkml:trace contextRef="#ctx0" brushRef="#br0" timeOffset="5960.99">19856 4338 772 0,'0'0'478'0,"2"-19"-47"0,-2 19-90 16,4-13-12-16,-4 13-33 0,0 0-53 0,4-18-53 0,-4 18-47 16,0 0-35-16,0 0-18 0,0 0-21 15,9 15-19-15,-5-1-10 0,1 1 19 0,-1 6-35 16,2 0-5-16,2 6-5 0,6 2 4 15,-6-1-5-15,2 5 0 0,3 1-3 0,6 9-20 16,-8-8-142-16,1-3-151 0,-2 1-195 0,2-5-327 16,-4-1 251-16,-4-6 43 0</inkml:trace>
  <inkml:trace contextRef="#ctx0" brushRef="#br0" timeOffset="6214.45">20133 4367 1183 0,'3'-21'523'0,"-3"2"-131"0,2 5-75 15,0-1-53-15,-2 15-58 0,0 0-46 0,0 0-43 16,0 0-11-16,10 19-27 0,-8-2-14 0,0 8-11 16,0-2-10-16,1 7-7 0,-1-1-14 0,-2 1 7 15,-2-3-6-15,4 6 6 0,0-5-15 16,2 1-7-16,2-3 3 0,5 1-10 0,2-2 7 15,3-2-1-15,6-2-5 0,3-6 5 0,1-2-42 16,4-1-74-16,-6-5-114 0,9-5-96 16,-6-5-165-16,-6-5-258 0,0-2 209 0,-10-5 122 15</inkml:trace>
  <inkml:trace contextRef="#ctx0" brushRef="#br0" timeOffset="6375.25">20241 4485 429 0,'38'-2'239'0,"1"0"-60"16,-1 0-35-16,-1 0-39 0,-1 2-16 15,-2-4-38-15,-4 2-37 0,-5 1-122 0,-3-7-225 16,-8 2 96-16,-14 6 49 0</inkml:trace>
  <inkml:trace contextRef="#ctx0" brushRef="#br0" timeOffset="6805.84">20463 4355 1109 0,'-2'-15'430'0,"7"-1"-107"16,5 3-61-16,7 0-36 0,2 5-34 0,11 0-38 15,-1 5-35-15,3 3-25 0,2 3-21 0,2 1-17 16,-5 4-4-16,-3 4-14 0,0-1 3 0,-9 0-82 15,2 3 64-15,-10 3-5 0,-7-4 2 16,-6 3-7-16,-4-1-3 0,-8 2 5 0,-4-2 4 16,-3 0-13-16,-5 1 9 0,0-1-5 15,-1-2-2-15,2 3 1 0,4-3 6 0,-1-2-12 0,8 3-17 16,3-1 22-16,5 0 3 0,6-13 6 0,2 24-3 16,11-15 1-16,3-2-5 0,10 1 3 15,3-2-4-15,7-4-1 0,2-2-6 0,1-2-5 16,1-4 15-16,0-3-19 0,-6-3 15 15,-3-3 0-15,-3-4-6 0,-5-4 14 0,-3-2-18 0,-10-2 38 16,-2-1 25-16,-4-1 8 0,-4-1 24 16,-2-1 13-16,-6 5 9 0,2-1 4 15,-2 2-17-15,-1 4-17 0,0 4-22 0,1 1-10 0,1 3-10 16,7 13-13-16,-8-13-1 0,8 13-15 16,0 0-15-16,6 19 18 0,5-4-2 0,4 12-5 15,8 9-2-15,7 2-6 0,0 6 2 0,-3 2 6 16,5-2-16-16,-9 3-98 0,-2-1-172 15,-6-2-191-15,-9-11-602 0,-4-3 308 0,-4-1-221 16</inkml:trace>
  <inkml:trace contextRef="#ctx0" brushRef="#br0" timeOffset="7035.98">21227 4359 1413 0,'-6'-27'569'0,"2"6"-102"0,0 2-69 16,2 4-84-16,2 15-68 0,-4-21-48 0,4 21-19 15,0 0-59-15,10 10-23 0,0 9-21 16,4 3-13-16,0 11-14 0,5 7 4 0,2 5-22 16,-2 5-6-16,5 2-91 0,-8 1-122 0,2 2-157 15,-8-3-185-15,-4 2-409 0,-6-15 295 16,-2-1-85-16</inkml:trace>
  <inkml:trace contextRef="#ctx0" brushRef="#br0" timeOffset="7529.44">18294 4239 497 0,'0'0'280'0,"34"3"-4"0,6-3-41 0,23-1 10 0,22 1-40 16,12-2-19-16,20 2 11 0,50-2 14 0,11 2-13 15,13-2-12-15,7-2-13 16,10 2-38-16,2-2-8 0,-1 3-23 0,2-2-22 0,-5 0 21 15,-8 1-16-15,-11-2-1 0,-13 0 9 0,-12-1-3 16,-45-1-6-16,0 2 14 0,-10 2 3 16,-3-5-18-16,-13-1-7 0,-13 2-14 0,-7 2-11 15,-25-2-25-15,-4 3 10 0,-7 1-6 0,-7 0 0 16,-4-2-26-16,-24 4 13 0,34-2-4 16,-34 2-5-16,0 0-16 0,0 0-87 0,-9 16-194 15,-10-9-192-15,19-7-593 0,-46 6 306 0,22-2-223 16</inkml:trace>
  <inkml:trace contextRef="#ctx0" brushRef="#br0" timeOffset="8360.31">22875 4229 982 0,'-2'-15'543'0,"-3"1"-92"0,5 14-57 0,-5-20-33 15,5 20-59-15,-2-14-80 0,2 14-46 0,0 0-37 16,0 0-24-16,0 0-20 0,4 18-16 0,1-2-15 16,0 5-9-16,-1 3-35 0,0 4 21 15,2 2-7-15,5 1-5 0,1 2-1 0,3 1-7 16,4 6-8-16,1-11 5 0,7 7-6 0,-4-10 1 15,0-3 1-15,3-4-4 0,1-1-2 16,-1-5 0-16,-3-4-3 0,-2-3-1 0,-21-6-7 16,36-6 7-16,-21-5-8 0,-5-3 9 0,-1-4-8 15,-4-7 6-15,-5-4-42 0,-3-5 38 0,-3-3 2 16,-3 0 5-16,1 0 36 0,-3-1 3 16,3 2 1-16,-2 4 5 0,-2 3-13 15,4 2 1-15,0 6-11 0,4 2-3 0,2 4-13 0,2 15 5 16,-5-12-10-16,5 12 2 0,5 14-22 0,1 3 22 15,4 4 1-15,0 8-1 0,4 5-2 16,2 11-1-16,-1 3 1 0,-2-2 6 0,-4 6-14 16,-7-15-97-16,0 4-166 0,0-3-162 0,-4-2-207 15,-2-2-316-15,-3-1 297 0,1-6-100 16</inkml:trace>
  <inkml:trace contextRef="#ctx0" brushRef="#br0" timeOffset="8810.21">23448 4242 1248 0,'-28'-5'412'0,"28"5"-82"0,0 0-45 0,0 0-35 16,0 0-42-16,0 0-48 0,0 0-39 15,35 2-25-15,-6 4-30 0,7-1 0 0,6 3-13 16,0 0-7-16,3-3-15 0,-3 1-3 0,-1-1-5 16,-1-2 0-16,-6 0-3 0,-5-1-6 15,-29-2 6-15,42 2 47 0,-42-2 22 0,30 0 18 16,-30 0 2-16,21-4-12 0,-21 4-14 0,0 0-15 15,0 0-12-15,18-6-11 0,-18 6-8 0,0 0-8 16,0 0-3-16,0 0-11 0,0 0 8 0,2 18-13 16,-2-18 1-16,-5 21-3 0,1-8 12 15,0 1-22-15,-3-1 10 0,-1 2-10 0,-5-2 8 16,1 5-11-16,-6-3-29 0,-2-2-49 0,-4 1-45 16,-1 1-28-16,-1-2-17 0,1-1-4 0,0-1 8 15,3 0 14-15,1-3 7 0,7 0 3 16,14-8-1-16,-26 13-2 0,26-13 8 0,0 0-38 15,0 0-101-15,0 0-344 0,-4-15 173 0,14 1 234 16</inkml:trace>
  <inkml:trace contextRef="#ctx0" brushRef="#br0" timeOffset="9010.71">23881 4229 969 0,'0'-19'584'0,"0"19"-123"15,0 0-72-15,3-19-65 0,-3 19-56 0,0 0-73 16,0 0-23-16,21 19-24 0,-8-5-31 16,4 7-17-16,0 1-20 0,1 5-20 0,4 11-7 15,1 4 6-15,-10-9-43 0,0 3-1 0,-5 0-115 16,-4 0-184-16,-4-5-183 0,-8 1-469 0,-5-3 293 16,-2-6-80-16</inkml:trace>
  <inkml:trace contextRef="#ctx0" brushRef="#br0" timeOffset="9508.33">23507 4254 968 0,'0'0'555'0,"-6"-23"-97"15,6 23-42-15,-2-15-54 0,2 15-71 16,0 0-78-16,0 0-38 0,0 0-36 0,0 0-24 16,10 9-21-16,-1 8-27 0,3 2-8 0,4 6-11 15,0 6-7-15,4 0-3 0,2 9-11 0,0 0 0 16,-1 2-12-16,-5-10 15 0,-4 0-20 0,-4 1 1 15,-2-1-6-15,-4-1-14 0,-6-5-13 16,0 1-13-16,-4-6-15 0,-2-4-4 0,-2-2 8 16,0-5 13-16,12-10 4 0,-24 4-39 0,24-4 54 15,-25-15 7-15,13-1-7 0,0-3 9 0,2-4-6 16,2-5 0-16,4-5 4 0,-3-3 4 16,5-6-6-16,0-5 7 0,2-13-6 0,0 1-1 15,2 0 4-15,2-2-2 0,1-2 0 0,-1 2 0 16,2 0 10-16,2-2-1 0,2 6 5 15,2 2 0-15,0 20 14 0,5-12 3 0,4 3-6 16,4 6 3-16,-5 13-10 0,5 4 1 0,1 6-5 16,6 3-7-16,1 9 10 0,5 4-4 0,2 5-3 15,13 9 2-15,1 10-24 0,-4 2-83 0,-3 7-79 16,-1 4-78-16,-3 2-92 0,-3-1-525 16,-4-2 275-16,-3-2-2 0</inkml:trace>
  <inkml:trace contextRef="#ctx0" brushRef="#br0" timeOffset="10032.36">24534 4170 1016 0,'-2'-13'576'0,"2"13"-103"0,-3-25-46 0,3 25-42 16,3-17-80-16,-3 17-71 0,0 0-40 0,4-12-42 15,-4 12-24-15,12 10-18 0,-12-10-33 0,16 21-16 16,-8-6-6-16,0 4-18 0,2 2-8 0,0 2-1 15,-4 0-2-15,2 0-9 0,-2 0 0 16,-1-1-5-16,-1-2-2 0,-2-3-9 0,0 0-2 16,-2-17 1-16,0 25 2 0,0-25-2 15,-4 13-7-15,4-13 2 0,0 0 7 0,-17-10-10 16,17 10 6-16,-19-21 2 0,8 8-2 0,-3-4-1 16,1 2-1-16,-4-2 0 0,0 0 7 0,0 1-9 15,-4 3 4-15,2 2 1 0,-6 1-2 16,1 0 7-16,-3 9-13 0,-3 1 21 0,3 0-11 15,-1 5-5-15,4 3-3 0,0 0 0 0,4 5 6 16,5 0-6-16,5 2 5 0,2 5-9 0,4-5 1 16,6 2-1-16,4-2 8 0,4-1-6 0,9-1 3 15,1-4 2-15,4 1 25 0,2-4-27 16,6-2-5-16,-3-4 9 0,1-2-5 0,0-6-2 16,-1-2 3-16,-3 1 3 0,2-4 1 0,-1-3-1 15,-4-1 2-15,-2 2-2 0,-1-1 13 16,0-1-29-16,-3 2 21 0,3 0 5 0,-2 4-13 15,2-1 3-15,-2 4-4 0,2 4 8 0,1 1 0 16,3 6 1-16,-4 1-2 0,4 6 2 0,-1 0-8 16,-2 5-16-16,0 2-7 0,-3 0-15 15,-8 4-24-15,-4 0-26 0,-8 0-30 0,-4 0-21 16,-10-2-10-16,-6 0 1 0,-4-4 9 0,-5-1 2 16,-5-1 8-16,4-1-13 0,0-5-15 15,3 1-18-15,3-2-48 0,5-5-42 0,21-1-303 0,-24-7 172 16,24 7 278-16</inkml:trace>
  <inkml:trace contextRef="#ctx0" brushRef="#br0" timeOffset="10212.01">24949 4170 881 0,'8'-15'559'0,"1"2"-87"16,1-1-66-16,-10 14-66 0,10-15-57 15,-10 15-84-15,0 0-41 0,24 2-16 0,-12 9-31 16,4 8-36-16,-2 4-9 0,5 6-14 0,5 11-10 15,-1 2-69-15,-2 3-121 0,0-2-160 0,-8-9-194 16,-2-4-328-16,1 3 252 0,-2-5 42 16</inkml:trace>
  <inkml:trace contextRef="#ctx0" brushRef="#br0" timeOffset="10644.03">25867 4170 704 0,'-8'-21'434'0,"-5"4"-76"0,3 3-52 0,-4 1-38 16,0 6-36-16,-3 1-38 0,17 6-31 0,-36 0-22 16,17 2-25-16,0 3-16 0,0 5-35 0,-2-1-18 15,0 5 9-15,1-1-7 0,2 2-15 0,2 1-14 16,2 3 0-16,1 0 10 0,2-2-20 0,7 4 0 15,0-2 3-15,2 0 4 0,4-3-8 0,0-1-9 16,4-2-5-16,3-1-17 0,-9-12-11 16,19 13-19-16,-19-13 5 0,0 0-3 0,30-6 10 15,-30 6-19-15,21-17 34 0,-15 5 4 0,3-3 3 16,-5-2 15-16,-2-2-16 0,-2 0 8 16,0 0 1-16,-2-2 12 0,-4 2 2 0,-3 0 11 15,0 0 5-15,-5 1 4 0,4 3-7 16,-8 4 7-16,0 0-7 0,-2 1-3 0,-3 6 29 15,1 2-34-15,-4 4 0 0,-2 4-7 0,0 3 1 16,1 3-5-16,3 5 4 0,-1 0 4 0,6 4-9 16,0 4 11-16,9-2 4 0,0 5-7 0,6-1 3 15,8 3-5-15,6-1-6 0,6-2-1 16,6-1-33-16,11 1-62 0,-1-9-78 0,2-2-123 16,2-6-135-16,2-8-193 0,0-2 173 0,0-3 227 15</inkml:trace>
  <inkml:trace contextRef="#ctx0" brushRef="#br0" timeOffset="10808.05">25836 4160 743 0,'2'-26'489'0,"-4"5"-37"0,4 2-84 15,-2 3-32-15,0 16-122 0,2-21 20 16,-2 21-48-16,0 0-41 0,0 0-28 0,0 0-14 16,17 21-16-16,-9-1-18 0,3 3-16 0,2 5-5 15,1 7 18-15,4 8-40 0,0 3-4 16,-1 0-15-16,-4 2-116 0,-4-12-121 0,1 0-146 15,-6-4-531-15,-2-1 286 0,-2-6-44 0</inkml:trace>
  <inkml:trace contextRef="#ctx0" brushRef="#br0" timeOffset="11026.91">26170 4115 1235 0,'-4'-16'470'0,"4"16"-128"16,-5-21-49-16,5 21-45 0,0 0-23 0,0 0-49 15,11 21-48-15,-3-3-20 0,3 7-22 0,2 1-14 16,1 6-15-16,0 3-11 0,4 9-15 0,-5-10-83 16,0 1-145-16,-5-5-192 0,3-1-467 15,-3-6 265-15,-2-3 16 0</inkml:trace>
  <inkml:trace contextRef="#ctx0" brushRef="#br0" timeOffset="11490.93">26583 4123 1126 0,'0'-31'511'0,"0"2"-102"0,-3 3-48 15,3 6-48-15,-2 2-48 0,2 18-73 0,0-25-42 16,0 25-23-16,-2-18-31 0,2 18-19 0,0 0-14 15,0 0-21-15,0 0 2 0,2 16-7 0,0-3-12 16,3 2-6-16,-1 2-4 0,-2 3 0 16,5 0-45-16,-1 1 45 0,-2-1 0 0,2 0-3 15,-2-2-9-15,4 1-8 0,-2-4-7 0,0 0 2 16,4-1-4-16,1-3 6 0,2 0 2 0,-1-3 2 16,-12-8-2-16,32 10 2 0,-32-10 4 15,29 9-3-15,-29-9-1 0,24 2 2 0,-24-2 1 16,0 0 1-16,23 2-7 0,-23-2 9 15,0 0-6-15,0 0 3 0,0 0 3 0,-21 6-12 16,21-6 26-16,-30 6-15 0,12 1-2 0,0-1 3 16,2-1-4-16,-3 3-6 0,1 0 5 0,2 1 3 15,0-3 0-15,4 5-1 0,0-3 1 0,12-8-2 16,-16 19-5-16,16-19-7 0,-8 12 6 16,8-12 5-16,0 0 0 0,-2 15-2 0,2-15 1 15,0 0 0-15,0 0 8 0,17 10-8 0,-17-10 6 16,19 5-6-16,-19-5 0 0,22 6 3 0,-22-6 6 15,29 8-9-15,-29-8 5 0,34 9-2 0,-34-9-2 16,32 8 2-16,-32-8 1 0,29 6-39 16,-29-6-46-16,23 0-69 0,-23 0-80 0,0 0-92 15,25-10-164-15,-13-1-211 0,-8-3 189 0,2-1 161 16</inkml:trace>
  <inkml:trace contextRef="#ctx0" brushRef="#br0" timeOffset="11717.16">26737 3591 674 0,'-32'-64'417'0,"-1"7"-43"15,-5 6-40-15,2 5-27 0,-1 4-50 16,-1 8-37-16,2 5-59 0,7 8-22 0,-1 8-25 16,2 2-20-16,1 8-41 0,4 3 15 0,-2 8-33 15,1 8 24-15,3 3-20 0,2 7-6 0,0 5-4 16,7 1 4-16,0 6-13 0,8 0 13 0,2 2-7 15,8 2 17-15,10 12-42 0,4-6 7 16,6 1 8-16,5-5-41 0,6-2-95 0,5-4-99 16,2-6-137-16,3-9-496 0,3-7 264 0,-9-7 18 15</inkml:trace>
  <inkml:trace contextRef="#ctx0" brushRef="#br0" timeOffset="12247.8">22451 4086 468 0,'38'-2'214'16,"5"-4"-36"-16,24-1-40 0,15-1-45 0,18-3-1 15,49-3-12-15,13 3 3 0,17 0 0 0,9-1 14 16,12 3 2-16,14-1-18 0,6 6-20 16,-2-2-6-16,-4 5-4 0,-2-5-4 0,-11 2-16 15,-12 0-5-15,-17 0 10 0,-14-1-65 0,-44-1-133 16,-6-4-377-16,-9-5 169 0,-8 2 314 16</inkml:trace>
  <inkml:trace contextRef="#ctx0" brushRef="#br0" timeOffset="12552.13">26149 3869 618 0,'0'0'355'0,"-26"-6"-108"16,26 6-45-16,0 0-38 0,30-4-38 16,4 4-34-16,9 2-14 0,22 2-27 0,13 4-9 15,7-3-4-15,4 3 0 0,2-1-11 0,0-1-1 16,0 0-5-16,-4-4-2 0,-7 0-5 16,-6 0 6-16,-12-4-8 0,-16 2 19 0,-5-6 20 15,-5 4 14-15,-9 0 13 0,-27 2-20 0,38 0-10 16,-38 0-17-16,0 0-69 0,0 0-147 15,0 0-484-15,0 0 172 0,-28 8 191 0</inkml:trace>
  <inkml:trace contextRef="#ctx0" brushRef="#br0" timeOffset="25529.55">1519 1563 366 0,'-6'-21'164'0,"6"21"-62"15,-4-19-18-15,4 19-23 0,-6-15-9 0,6 15-7 16,-5-13-26-16,5 13 7 0,-2-14 0 16,2 14-3-16,0 0-2 0,-5-17-12 0,5 17 8 15,0 0-6-15,-6-15-2 0,6 15-2 0,-8-11 0 16,8 11 2-16,-10-12 1 0,10 12 0 0,-22-12-13 16,22 12 6-16,-27-5 5 0,9 1-6 15,-2-2-7-15,-4 2 10 0,-1 1-7 0,-5-1-5 16,-2 2 11-16,-2 0-6 0,1 2 6 0,-5-2 2 15,-5 2-6-15,1 2 5 0,-2 0 8 0,-1 4-17 16,1-4 10-16,-1 3-8 0,-1 1 12 16,-9 3-10-16,1 3-3 0,4-3 10 0,-3 5 3 15,4-1-4-15,3 5-3 0,-3-3 0 0,3 4-7 16,-3 0-78-16,3 2 114 0,1 2-4 0,1-1-1 16,1 3-11-16,1 0-5 0,4 2 9 15,2 0-3-15,1 1 8 0,11-7-10 0,0 4 4 16,1-2 2-16</inkml:trace>
  <inkml:trace contextRef="#ctx0" brushRef="#br0" timeOffset="26339.37">25 2334 1439 0,'36'26'14'0,"4"3"0"16,9-6 6-16,6-2-4 0,7-2-3 15,5 0 1-15,9-6 12 0,7-1-6 0,6-1-9 16,2 1 7-16,4-5-6 0,2 1-9 0,2 0 4 15,2-2-8-15,-2-1 5 0,-2 1 9 0,-2-2-13 16,-6-1 34-16,-6 5-48 0,-5-4 8 16,-3 0 2-16,-8 1 1 0,-3 3-2 0,-5-4 13 15,-11 0-14-15,1-1 15 0,-1 0-15 0,5-2 15 16,11 3-12-16,-1-2 7 0,3 0-8 0,2 1 10 16,2 0-15-16,-1-1 11 0,4 2-5 15,-1-4 7-15,-3 3 2 0,-1-1-2 0,2 0-7 16,-6 2 3-16,-1 0 5 0,-13-3-2 0,2 1-3 15,-1-2 2-15,-3 3-2 0,15 0 8 16,-12-1-12-16,1-2 0 0,13 0-1 0,-2 2 9 16,3-2 0-16,-1 0 1 0,1-2-6 0,-3 2 3 15,1 0-2-15,1-4 7 0,-3 3-10 0,-11-2 6 16,0 3-10-16,-1 0 7 0,3 0 5 16,-4-3 0-16,2 1-6 0,-2 0 5 0,0 0-7 15,-1 0 40-15,-1 0-42 0,-1 2 1 0,5-4-25 16,-1 4 39-16,12-1-13 0,1 1 14 0,4-3-17 15,0 0 62-15,1 0-75 0,1 3 19 16,-1-3-6-16,2 1 8 0,0 0 0 0,0-2 21 0,-3-1-28 16,0 1 0-16,-4-2 2 0,0 2-2 0,-3-2 2 15,-4 1-8-15,-9 3 13 0,8-6-11 16,-9 2 14-16,10-1-10 0,-3-2 11 0,-9 0-1 16,9-2 17-16,0 0-13 0,-3-4 15 0,4 3-11 15,-3-5-2-15,-1 1-2 0,-1 1 1 16,-3-4-5-16,1 2 9 0,-13 2-10 0,0 0 7 15,-1-1-3-15,-1 0 40 0,-6 0 18 0,1-3 2 16,-5 2 18-16,-2 0 2 0,-2-1-18 16,-2-1-12-16,-3 0-5 0,0 1-15 0,-2-2-5 15,-1-1-12-15,-4 0 0 0,0-2-3 0,0 2-11 16,-4-1 1-16,0-3-2 0,-2 0-2 16,0 0 4-16,-2-2-11 0,-3 1 8 0,-2-3-10 15,-1 1 11-15,-2-1-9 0,-3-3 1 0,-2 3-3 16,-4 0 76-16,-9-5-99 0,-6-2 20 0,-5 3-23 15,-8 1 16-15,-6 0-7 0,-15 1 12 0,-8 2-23 16,-7-1 22-16,-38-8-16 0,-7 3 9 0,-10 1-11 16,-12 2 12-16,-11 3-8 0,-13 1 7 15,-10 1-19-15,-10 2-1 0,-10 4 13 0,-10 6 2 16,-8 0-3-16,-2 5-4 0,-7 6 3 0,-1 2-1 16,1 4-2-16,0 0 2 0,2 6-3 15,7 1 1-15,0 7 13 0,6-1-14 0,4 4 16 16,5-2-15-16,10 2 9 0,9 2-13 0,10 0 18 15,8-2 2-15,9 2 2 0,11 0 1 16,7-2-14-16,34-6 9 0,6 3-1 0,6-1 5 16,8 0 3-16,4-1 0 0,8-3 4 0,8 0 11 15</inkml:trace>
  <inkml:trace contextRef="#ctx0" brushRef="#br0" timeOffset="29022.66">1858 3091 145 0,'4'-17'123'16,"-4"17"-9"-16,0 0-24 0,5-15-21 0,-5 15-10 0,0 0 36 15,0 0-5-15,0-18 7 0,0 18-24 16,0 0 8-16,0 0-14 0,-2-13-2 0,2 13-21 15,0 0-4-15,-3-14-13 0,3 14 10 0,0 0-33 16,0 0 22-16,-13-11-17 0,13 11 12 0,0 0-14 16,-19-8 8-16,19 8-17 0,0 0 6 0,-27-1-8 15,27 1 7-15,-29 0 0 0,29 0 11 16,-41 0-15-16,18 1 9 0,-4 2-8 0,-3-2-5 16,-2 1 6-16,-2 2 3 0,-2 0-8 0,0 0 15 15,-2-1-5-15,0 1 5 0,-1 2-1 0,1-2-14 16,1 0 10-16,1 1-2 0,0-1-5 0,0 2 11 15,1 0 1-15,2-1 8 0,-1 1-18 0,-2 2-1 16,2-1 6-16,-2 1-2 0,3-1-4 16,-3 3 7-16,-1 0-14 0,1 1 17 0,0 3-7 15,1-3-4-15,-3 2 1 0,1 0 10 0,-1 1-13 16,2-1 8-16,0 2 0 0,3 1 5 0,-3 1-3 16,4-2 4-16,-3 2-15 0,4 0 18 0,1 2-15 15,3 1 9-15,0-1-10 0,1 0 2 16,0 0 0-16,5 2 8 0,1-2-9 0,0 2 5 15,3-2-1-15,0 0 10 0,5 0-26 0,-1 2 7 16,5-2 13-16,-1 0 0 0,4-3 3 0,3 3-2 16,4-4-21-16,5 2 21 0,2-2-8 15,7 1 10-15,3-1-11 0,5-2 15 0,6 2-12 16,3 0 5-16,11 3-6 0,3 1 13 0,2 0-5 16,2 0 11-16,0 0 1 0,1 0-4 0,3-2 3 15,5 2-10-15,3-1 4 0,5-3-7 16,2 0 11-16,4-2-10 0,5 1 8 0,7-3-16 15,3-2 10-15,4 1-15 0,0-2 4 0,2-2 7 16,3-3 29-16,1 3-42 0,3-4 5 0,-3 0-1 16,3 0-3-16,0 0 3 0,1-4 31 0,-1-2-39 15,0 2 1-15,-5-2 8 0,-2 2 1 16,-2-4 0-16,-2 5 1 0,-4-3 10 0,0 2-5 16,-4-4-18-16,-3 3 19 0,1-3-14 0,0 0 17 15,0 0-10-15,2 0 3 0,1 1 2 0,1 1-4 16,2-2-5-16,-2 0 12 0,2 3-7 15,1-1 0-15,1-2-2 0,-2 4 6 0,0-4-9 16,-2 5 14-16,-6-5-11 0,2 4 7 0,-2-4-10 16,-5 0 14-16,-1 1-9 0,-4-3 4 15,-4 1-14-15,-1-1 16 0,-3 0-7 0,-3 1-23 16,-2-3 29-16,-3 1 1 0,0-3-7 0,-11 5 14 16,9-7-15-16,-11 3 10 0,9-5-9 0,-3 1 10 15,4 0 1-15,-6-4 8 0,-6 6 3 16,6-3 14-16,-6 1-19 0,-4-2 16 0,0 2 3 15,1 0 7-15,-4-3-5 0,1 3 10 0,-5-4-6 16,0 2 14-16,-5-2-4 0,-1 0-23 16,-6 1 31-16,0-4 4 0,-3 1-18 0,-6 0 19 15,1 0-39-15,-4-2 11 0,-6 2-11 0,-2-6 0 16,-1 2-23-16,-6 0 12 0,-1 1-11 0,-4-3 9 16,-6 1-13-16,-5-9 10 0,-8 4 41 0,-2 3-66 15,-7-3 6-15,-3 3 0 0,-9 1-3 16,-10 3 8-16,-6-1-2 0,-5 2 5 0,-13-2-22 15,-8 4 15-15,-33-8-10 0,-3 8 3 0,-5 1-16 16,-4 2 3-16,-4 5 6 0,-7-1 9 0,-7 5-9 16,-6 2-14-16,-1-1 0 0,-3 6 1 0,-2 0-2 15,-1 2 7-15,-7 4-11 0,2-2 10 0,2 4 3 16,5 1-3-16,5-1-1 0,2 7 10 16,9-3 2-16,3 1-12 0,37-3 0 0,-25 7 9 15,36-4 3-15,7 3 7 0,4-3-53 0,6 1 66 16,6 1-9-16,4 0 4 0,6 2-270 0,5 1 529 15,3 1-266-15,5-4 5 0,3 2 3 16,4 1 7-16,3-1-9 0,3 0 15 0,9-3-8 0,2-1 0 16,6 1-4-16,3-3 9 0,-1 1-9 15,4-3 2-15,5 1-2 0,19-8 12 0,-29 8-5 16,29-8 0-16,-21 7-11 0,21-7-1 0,0 0-21 16,-13 8-22-16,13-8-72 0,0 0-121 0,31 2-175 15,-31-2 119-15,45-2 92 0</inkml:trace>
  <inkml:trace contextRef="#ctx0" brushRef="#br0" timeOffset="29888.48">7609 1681 692 0,'27'-34'221'16,"-9"7"-51"-16,-2 5-25 0,-6-1-24 0,0 2-35 15,-6 4-1-15,0 3-16 0,-4 14-8 0,-2-21-24 16,2 21 0-16,-24-9-19 0,24 9 4 0,-42 2-44 15,15 5 46-15,-5 1-10 0,2 2 3 16,-1 3-6-16,1 0 3 0,2 4-13 0,1-3 11 16,5 3-18-16,2 0 22 0,2 0-34 0,8 2 21 15,-1 0-10-15,7 2 6 0,4-3 4 0,7 1 1 16,5-2-2-16,3 0 2 0,6-4 2 0,9 1-3 16,-1-3-3-16,7-1 11 0,0-1-18 15,5 0 7-15,-1 0 11 0,-2-2 3 16,-3 1-11-16,-1-1-5 0,-6 1 1 0,-3 1-5 0,-3-3 11 15,-3 1-7-15,-6 3 5 0,-7 1 0 16,-6-11-2-16,-4 24-4 0,-9-9 11 0,-8-2-3 16,-9 2 12-16,-6-1-14 0,-13 3-1 0,-4 0-4 15,3-1 5-15,-5-4-8 0,13-2 10 16,3-2-14-16,7-1 14 0,3-1-19 0,10 0-29 16,19-6-41-16,0 0-89 0,0 0-300 0,0 0 145 15,36-13 97-15</inkml:trace>
  <inkml:trace contextRef="#ctx0" brushRef="#br0" timeOffset="30538.5">7969 1951 632 0,'16'-10'316'0,"-16"10"-106"0,0 0-50 16,16-10-33-16,-16 10-27 0,0 0-25 0,0 0-20 16,0 0-16-16,0 0-15 0,0 0-6 15,25 4-7-15,-25-4 2 0,25 8-1 0,-6-5 2 16,7 0-9-16,1 0 4 0,5-3-4 0,-2 0-8 15,2-1 12-15,-3-1-10 0,-1-2 1 0,-6 0 4 16,-2-2-2-16,-3-1-2 0,-4-5 3 16,-5 2 3-16,-8 10-8 0,0-22 0 0,-6 10 4 15,-7-1-2-15,-4 2-4 0,-3 7 1 16,-4-7 6-16,-2 2-1 0,-1 6-4 0,-1-1 2 0,-4 2-3 16,7 2-6-16,-1 4 7 0,4 1 4 15,2 1-3-15,1 2 4 0,2 3-1 0,6 3 4 16,3 3 0-16,4-2 0 0,4 4-7 0,6 0 7 15,3 0-4-15,4 5 7 0,4-8-6 16,3 2-1-16,8-5-4 0,2 2 12 0,-1-5-15 16,5-1 5-16,-4-5-4 0,2 0 11 0,-1-4-24 15,-3-6-6-15,-1 0-11 0,-1-3 15 0,-5-3-4 16,-2-1 11-16,0-2 5 0,-6-2-2 16,2-3 5-16,-5 2-7 0,-4-3 14 0,3-2 17 15,-4 2 14-15,-1 0-1 0,0 2-5 0,-2 2-9 16,2 1 5-16,-2 1-20 0,-2 15 7 0,2-21-6 15,-2 21 6-15,0 0-15 0,4-17 70 16,-4 17-85-16,0 0 9 0,13 8-2 0,-13-8 11 16,17 21 0-16,-6-6 2 0,-3 0 5 15,3 4-6-15,0 0 2 0,-1 0-1 0,-2 2 3 16,-2-2-4-16,2 2 3 0,-2-4 1 0,0 1 4 16,-2-3-6-16,0-4-3 0,-4-11 6 0,6 21-1 15,-6-21-6-15,0 0 2 0,5 14 3 0,-5-14-3 16,0 0-26-16,2-19 37 0,-2 19-8 0,2-25-6 15,-2 8 3-15,0-2 0 0,2-2 0 16,0 0 13-16,0-3-12 0,3 2-10 0,1-1 4 16,1 2 0-16,3 2 4 0,0 2-4 0,4 1 5 15,0 5-12-15,3 0 11 0,8 5-3 16,-2 4 0-16,5 2 9 0,-4 5-7 0,5 5 2 16,-3 4-10-16,-2 3 12 0,-2 3 16 0,-7 4-10 15,-5 0-6-15,-7 5-82 0,-8-3-80 0,-5-2-348 16,-5 0 161-16,1-1 95 0</inkml:trace>
  <inkml:trace contextRef="#ctx0" brushRef="#br0" timeOffset="30989.23">9290 1529 671 0,'4'-25'294'0,"-4"4"-117"16,2 4-6-16,-2 17-32 0,2-25-31 0,-2 25-19 16,2-15-32-16,-2 15-15 0,0 0-16 0,20 6 3 15,-8 5-20-15,2 2 8 0,2 5-10 16,3 3 6-16,-3 1-13 0,2 3 7 0,-2 0-7 16,-3 2 8-16,0-1-8 0,-1 1 8 0,-1 0-2 15,-3 2 14-15,-1-5-9 0,0 3 8 0,-3-4-21 16,0-6 4-16,2 0 4 0,-4-4-2 0,-2-13-3 15,4 22-2-15,-4-22 8 0,0 0-5 16,0 0 157-16,0 0-175 0,0 0 1 0,18-13 8 16,-18 13-9-16,2-31 5 0,-4 14-3 0,2-1-6 15,-7-1 17-15,2 2-10 0,-3 0 12 16,-2 2-13-16,-5 0 11 0,-2 1-8 0,-6 4 7 16,1 5-3-16,-8 1 24 0,3 2-24 0,-3 6 4 15,-2 2-2-15,4 3 10 0,0 3-10 16,1 3 3-16,3 0-2 0,1 2-27 0,8 2 35 15,2 1 11-15,5 1-15 0,4 0 12 0,8-1-12 16,6 0 4-16,9-5 2 0,9 2 0 0,8-3 17 16,17 2-16-16,4-6-10 0,5-2-77 0,3-8-102 15,-5-6-333-15,3-6 163 0,-6-3 348 16</inkml:trace>
  <inkml:trace contextRef="#ctx0" brushRef="#br0" timeOffset="31738.1">9849 1681 433 0,'0'0'148'0,"0"0"-28"16,0 0-20-16,0 0-9 0,0 0-15 0,0 0-6 0,0 0-16 15,12 14-1-15,-12-14-18 0,6 11 11 16,-6-11-16-16,0 0 12 0,9 12-5 0,-9-12-3 16,0 0 6-16,0 0 0 0,0 0-4 0,0 0 6 15,15-6 4-15,-15 6-10 0,0-13 2 16,0 13-5-16,-7-19-5 0,7 19-5 0,-17-21-16 15,7 11 6-15,-5 0 1 0,0 1-9 0,-1 2 4 16,-4 1-3-16,20 6 6 0,-34-8-12 0,34 8 4 16,-35 2 6-16,35-2-8 0,-30 13-4 15,17-3 4-15,0 3-8 0,5 3 12 0,1 1-13 16,1 2 10-16,4 0 0 0,2 2 5 0,2 0 20 16,0 0-26-16,4-2 10 0,1 0-11 0,1-2-4 15,1-2 10-15,-1-3-2 0,5-1-4 16,-3-3 9-16,-10-8-9 0,30 6-6 0,-30-6 7 15,30-6 1-15,-13-4-4 0,-1-3 14 0,2-2-21 16,-4-2 12-16,4-4-14 0,-4 0 7 16,1-2 0-16,-2-2-6 0,4 0 6 0,-5 2-7 15,6-2 7-15,0 3-14 0,-1 0 15 0,7 0-4 16,2 5 14-16,-2-1-1 0,4 5-11 16,-1 4-2-16,5 1 4 0,-4 2-5 0,-1 2 7 15,-1 4 0-15,-26 0-2 0,44 4 0 0,-44-4 6 16,32 8-9-16,-32-8 4 0,21 9 1 0,-21-9 1 15,6 12 4-15,-6-12 0 0,0 0-5 0,-8 11 7 16,8-11-16-16,0 0-3 0,0 0 21 0,-28-4-4 16,28 4-7-16,-8-11 11 0,8 11-16 15,-7-15 14-15,7 15-6 0,-2-23 0 0,2 23-3 16,2-25 2-16,-2 25-9 0,3-21 13 0,-3 21-2 16,2-19 4-16,-2 19-11 0,0-15 16 15,0 15-13-15,0 0 16 0,2-14-15 0,-2 14 5 16,0 0-22-16,0 0 24 0,-17 8-8 0,17-8 4 15,-14 15 1-15,4-5 2 0,4 3-11 16,0-2 9-16,2 3-9 0,2 3 6 0,4-2-5 16,0 3-1-16,4-1 3 0,2 0 8 0,6 0-2 15,2-1 2-15,1 0-8 0,2-1 5 0,2-1-11 16,3-1 10-16,-1 1 7 0,0-5-5 16,-2 3 2-16,1-5-31 0,-6 1 37 0,0 0-8 15,-16-8 31-15,23 11-31 0,-23-11-5 0,0 0 5 16,0 0-3-16,-15 17 2 0,-7-11-3 0,-4 3-1 15,-6-5-4-15,-5-2 4 0,-1 2 1 16,-2-4 30-16,5 2-35 0,-2-2 14 0,10 0-19 16,-1-2 6-16,28 2-1 0,-29-4-27 0,29 4-69 15,0 0-40-15,18-17-84 0,10 6-172 0,6-3 108 16,17-3 86-16</inkml:trace>
  <inkml:trace contextRef="#ctx0" brushRef="#br0" timeOffset="31989.36">10744 1483 452 0,'10'-23'278'0,"-4"1"-62"0,-6 1-66 16,-4-1-21-16,-6 5-44 0,-5 0-2 0,-4 2-24 16,-4 2-5-16,-3 5-20 0,-4 2-5 0,1 3-9 15,-1 0-2-15,0 6-13 0,1 8 12 0,4-5-16 16,-3-1 2-16,7 3-3 0,-1 4 7 16,8-3-10-16,1 4-2 0,5 2-5 0,6 1 8 15,6 1 7-15,9 2-3 0,7-4 1 0,12 4 0 16,17 2-1-16,7 0 9 0,1 2-10 15,2-4 1-15,-3 2 5 0,-2 1 2 0,-7-6-8 16,-16 2 9-16,-3-5-6 0,-12 4 0 0,-9-4 6 16,-9 5-1-16,-15 0-6 0,-15 3-9 15,-21 3-28-15,-12-2-69 0,-12 3-47 0,-10 0-67 0,-3-2-130 16,-10-2 95-16,-33 7 62 0</inkml:trace>
  <inkml:trace contextRef="#ctx0" brushRef="#br0" timeOffset="32406.28">7472 3268 1126 0,'-30'-4'267'15,"4"6"-221"-15,5 2-205 0,-3 0-210 0,0 6 97 16,-8-1 75-16</inkml:trace>
  <inkml:trace contextRef="#ctx0" brushRef="#br0" timeOffset="33555.54">6703 3428 559 0,'0'0'390'0,"-13"-22"-83"15,13 22-57-15,-10-14-58 0,10 14-45 0,-8-11-35 16,8 11-14-16,0 0-33 0,0 0-8 15,-12 9-10-15,12-9-3 0,2 25-14 0,0-8-4 16,4 2-14-16,0 2 12 0,0-2-10 0,2 2 4 16,3 0-13-16,-5-2 11 0,1 0-14 0,1 1 12 15,-2-5-9-15,1-2 5 0,-7-13 0 16,10 19-7-16,-10-19 3 0,0 0 9 0,0 0-19 16,0 0 18-16,0 0-11 0,-6-17 7 0,0 0-14 15,1-4 12-15,3-4-13 0,0 0 5 16,0-5-6-16,4-1 2 0,5-1-9 0,-1-2 14 15,4-1-6-15,1 5-25 0,2 1 16 0,1 4 23 16,-1 4-11-16,-4 2 6 0,1 6 5 16,-3-1-4-16,-7 14-18 0,16-13 15 0,-16 13-15 15,0 0 18-15,24 10-11 0,-14-1-3 0,-2 4 0 16,2 3 15-16,-2 3-6 0,-2 2 5 0,5 0-6 16,-5 2 7-16,0 1-6 0,-1-3 9 0,-3 2-15 15,0 0 12-15,-2-4-6 0,-2 0 7 16,0-3-15-16,-3-3 13 0,5-13-5 0,-4 21 0 15,4-21 3-15,0 0-1 0,0 0-2 0,-15 6 9 16,15-6-18-16,0 0 16 0,-2-21-19 0,2 21 17 16,0-19-14-16,0 19 13 0,0-20-8 15,0 20 8-15,2-19-6 0,-2 19 0 0,7-13-5 16,-7 13-21-16,12-15 23 0,-12 15 15 0,30-14-8 16,-12 9 1-16,4 1-6 0,4 2 15 15,-1 2-27-15,1 0 22 0,-1 2-11 0,-4 2-5 16,0 4 13-16,-6-1-1 0,-4 4-6 0,-7 5 10 15,-6-1-7-15,-6 4 6 0,-8 2-9 0,-3-2 7 16,-4 0-1-16,0 2 1 0,-3 0-7 0,-1 0 12 16,1-2-10-16,-4 0 6 0,4 0-5 15,-2 1 6-15,-4-5 6 0,3 4-7 0,-1-4-9 16,-4-2 14-16,3 1-7 0,-8-3-1 0,-1-1 2 16,-2 1 0-16,-1-5-9 0,3-2 2 0,2 0-2 15,-1-7-15-15,11 2-15 0,2-7-16 16,7-1-64-16,8-5-33 0,9-3-46 15,9-2-113-15,7-6-167 0,16-7 146 0,3-3 97 0</inkml:trace>
  <inkml:trace contextRef="#ctx0" brushRef="#br0" timeOffset="33807.87">6707 3377 823 0,'0'0'278'15,"0"0"-53"-15,0 0-62 0,-8-11-22 0,8 11 14 0,0 0-86 16,19 11-27-16,-19-11 7 0,25 17-21 16,-12-2 7-16,0 3-19 0,1 0 8 0,-3 5-16 15,-2 2 14-15,-1 4-12 0,-6-1 0 0,2 3-4 16,-2 1 11-16,0 1-9 0,-2 1 0 0,-2-1-1 16,2-1 0-16,0-2 0 0,0-1-28 15,0-2-50-15,2-6-51 0,3 0-19 0,-3-4-56 16,-2-17-37-16,4 19-165 0,-4-19 110 0,0 0 83 15</inkml:trace>
  <inkml:trace contextRef="#ctx0" brushRef="#br0" timeOffset="34288.69">7528 3373 650 0,'7'-15'263'0,"-1"3"-35"0,-6 12-26 15,2-17-42-15,-2 17-23 0,-4-13-41 0,4 13-16 16,0 0-19-16,-25-4 1 0,25 4-17 0,-34 12 2 15,12-1-16-15,-1 0 3 0,-4 1-23 16,0 1 9-16,-3 3-12 0,2 0 19 0,-1 0-26 16,5-1 8-16,-1-1-5 0,6 1 3 0,2-2-8 15,2 0 6-15,6-1-4 0,9-12 4 16,-4 21-6-16,4-21 13 0,15 15-26 0,-15-15 28 16,42 6-16-16,-10-8 11 0,2-4-11 0,4-2 7 15,1-3-9-15,1 1 12 0,9-8-8 16,-7-3 8-16,-13 3-2 0,-1-1 11 0,-5 0-8 0,-2-4 12 15,-6 2-9-15,-2-1 18 0,-5 2-11 0,-1 1 2 16,-5 2-16-16,0 2 12 0,0 0-6 16,-2 15 3-16,-2-20-10 0,2 20 9 0,0 0-14 15,0-19 7-15,0 19-15 0,0 0 9 0,0 0-3 16,0 24 7-16,4-11-15 0,2 2 13 16,0 2-4-16,8 2 3 0,0 2-45 0,5-5-86 15,2 2-96-15,0-4-49 0,3-7-242 0,-3-1 163 16,-21-6 345-16</inkml:trace>
  <inkml:trace contextRef="#ctx0" brushRef="#br0" timeOffset="34773.97">7979 3117 770 0,'4'-28'289'0,"2"3"-59"16,0 2-52-16,-2 6-26 0,-2 2-48 0,2 1-16 16,-4 14-31-16,4-18-4 0,-4 18-12 15,0 0 4-15,0 0-26 0,0 0 7 0,15 15-13 16,-11 0 9-16,5 0-15 0,-1 6 12 0,-2 4-17 15,7-2 9-15,-5 6-10 0,3-1 6 16,-2 1 0-16,3-1 5 0,-4 3-14 0,-1-3 10 16,0-1-3-16,-3-2 8 0,-2-4-17 0,-2 0 14 15,-4-4-10-15,-3-4 9 0,7-13-9 16,-21 15 12-16,21-15-14 0,-30 4-3 0,30-4 9 16,-27-11 8-16,16-1 8 0,3-1 10 0,1-4-18 15,7 0 7-15,2-4-18 0,5 0 7 16,8 0-13-16,4 0 6 0,4 0-1 0,4 2 1 15,3-2-5-15,11 0 4 0,3 2-3 0,1 0 6 16,-9 6-6-16,1-1 8 0,-1 4-5 16,0-1 5-16,-6 1-5 0,-1 3 2 0,-3-1 2 15,-5-2-3-15,-4 3-6 0,0-1 14 0,-6 1-16 16,-11 7 17-16,17-21-10 0,-9 12 18 0,-8 9-1 16,6-24-9-16,-6 24-11 0,2-21-12 0,-2 21 10 15,0-19 15-15,0 19-16 0,-2-15 16 16,2 15-16-16,0 0 16 0,-12-9-16 0,12 9 21 15,0 0-18-15,-34 3 10 0,15 9-15 0,-3-3 11 16,2 3-6-16,-2 3 16 0,1 2-3 16,4 0-15-16,2 2 1 0,1 1 7 0,6 1-3 0,-2-1 3 15,12 1-6-15,3 0 5 0,8 0-7 16,5-2 14-16,6-3-8 0,7-1 7 0,7-4-7 16,5-1 3-16,1-4-4 0,3-4-60 0,-3-4-165 15,-3-8-388-15,-5-1 172 0,-10-2 240 0</inkml:trace>
  <inkml:trace contextRef="#ctx0" brushRef="#br0" timeOffset="36030.33">4999 5030 597 0,'-28'-21'364'0,"1"4"-102"0,4 0-53 15,4 3-42-15,4 3-42 0,2 2-50 0,1-1 7 16,12 10-21-16,-16-8-13 0,16 8-20 0,0 0 1 16,0 0 2-16,14 21-10 0,2-8-9 0,12 7 50 15,9 3-63-15,10 4-7 0,9 1 16 0,5-1-8 16,7 1 6-16,7-1 4 0,10 0 4 15,6-3-17-15,7-3 13 0,36 4-10 0,-31-11 10 16,2-1-29-16,-4-4 37 0,-6-3-15 0,-6 0 9 16,-16-2-17-16,-5-2 9 15,-23-4 2-15,-7 2 5 0,-8-4 49 0,-5 2 52 0,-25 2-4 16,32-4-11-16,-32 4-25 0,0 0-16 0,20-2-15 16,-20 2-2-16,0 0 20 0,-6 14-48 15,-2-3 8-15,0 4-9 0,1 8 1 0,-2 4-10 16,5 5 13-16,2 6-8 0,2 8 6 0,4 15 7 15,5 6 7-15,8 7 13 0,4 8 44 16,4 6-11-16,10 32-1 0,-1 0-11 0,-1 4 0 16,-3-4-17-16,-12-26-11 0,4 33-13 0,-12-29 8 0,-3-1-4 15,-7 4-40-15,-5-4-38 0,-3-1-34 16,-2-3-13-16,-1-5 4 0,0-6-3 0,-1-8-14 16,-1-5-45-16,0-8 4 0,-2-6-38 0,9-15-37 15,0-8-415-15,0-5 175 16,2-6 212-16</inkml:trace>
  <inkml:trace contextRef="#ctx0" brushRef="#br0" timeOffset="36822.81">6845 5282 666 0,'0'-21'322'0,"0"0"8"0,0 0-8 15,-3 0-48-15,3 2-9 0,0 1-8 0,0 18-27 16,0-26-21-16,0 26-51 0,0-19-32 0,0 19-25 16,0 0-20-16,3-17-19 0,-3 17-18 15,0 0-6-15,25 1-3 0,-25-1-13 0,34 14 7 16,-13-8-8-16,1 5-5 0,-2 3-8 0,2-3-2 15,-3 4-2-15,-2-1-2 0,-2 1 12 16,-1 2-11-16,-6 0-2 0,2 1 1 0,-2 0 3 16,-6 0-6-16,2 4 3 0,-4 2 5 0,0-2-4 15,-2-1 0-15,2 0-9 0,-2 0 6 16,2-2-10-16,0 0 15 0,0-3-3 0,0-16-5 0,2 22 6 16,-2-22-6-16,2 18 1 0,-2-18 33 15,0 0-36-15,0 0 11 0,0 0-12 16,0 0 5-16,2-27-2 0,-6 8-1 0,0-4 1 0,-2-4 4 15,-6-1-12-15,0-5 9 0,-3-1 2 16,3 0-38-16,-3-12 36 0,0 2 0 16,5 6-2-16,4 0 8 0,0-2-9 0,4 3 3 15,4 1-8-15,4 4 6 0,0 1-3 0,4 6-1 0,0 0-8 16,3 7-1-16,2 2 2 0,6 5-12 16,1 3 15-16,2 4 11 0,-24 4-32 0,47 4-4 15,-23 4 5-15,-1 3 16 0,-4 5-16 16,0 2 9-16,-4 2 9 0,-2 0-4 0,-1 4 2 0,-6 0 8 15,-2-1 11-15,2-2 1 0,-6 2-12 0,0 0 7 16,-6-2 0-16,2 0 1 0,-4-2 4 16,-4-4-9-16,-4 6 5 0,0-4 7 0,-5-1-20 15,-1-1 5-15,-1-2 12 0,4-3 1 0,2 0-12 16,2-3 12-16,15-7-10 0,-19 9 3 16,19-9 9-16,0 0-4 0,0 0 7 0,0 0-5 15,17 10-10-15,13-12 6 0,4 2-10 0,8-2 20 16,5 4-11-16,3-2-7 0,11 6 10 15,3 0-38-15,-19-3-121 0,-3 1-144 0,-6 2-180 16,-7-4-179-16,-3-2 172 0,-26 0 199 0</inkml:trace>
  <inkml:trace contextRef="#ctx0" brushRef="#br0" timeOffset="37171.87">7628 5097 983 0,'-2'-18'312'0,"2"18"-54"0,2-16-63 0,-2 16-36 15,4-14-61-15,-4 14 9 0,9-11-22 16,-9 11-14-16,17-15-20 0,-17 15-11 0,20-14-2 16,-6 7-11-16,-2-3 1 0,1 2-14 0,0-1 1 15,-13 9-5-15,17-18 4 0,-17 18 6 0,14-16 34 16,-14 16 5-16,6-16 1 0,-6 16 1 15,0-15-10-15,0 15-9 0,-10-11-8 0,10 11-3 16,-21-6-8-16,21 6-10 0,-30 2-6 0,30-2 4 16,-36 7-4-16,17 1 2 0,0 0-7 0,2 3 6 15,3 1-1-15,-2 1-6 0,6 2 26 16,0 0-26-16,3 3 6 0,5-3 0 0,-2 4-10 16,10 0-4-16,1 0 14 0,7 0-4 0,4-3-5 15,4-1-3-15,2-2 2 0,5 0-30 16,1-5-105-16,4-5-90 0,-1-3-92 0,3-3-346 15,-4-7 172-15,1-3 193 0</inkml:trace>
  <inkml:trace contextRef="#ctx0" brushRef="#br0" timeOffset="37354.62">8041 4885 956 0,'2'-15'324'0,"-2"15"-47"0,2-21-69 0,-2 21-52 15,0 0-30-15,4-13-24 0,-4 13-22 0,0 0-18 16,7 17-17-16,-7-17 3 0,0 28-12 15,0-13-11-15,-2 7 1 0,2-1 5 0,0 0-19 16,2 0 7-16,2 1-8 0,2-1 1 0,2-2-31 16,4-1-64-16,4-3-123 0,1-4-85 15,4-5-283-15,2-4 172 0,1-6 278 0</inkml:trace>
  <inkml:trace contextRef="#ctx0" brushRef="#br0" timeOffset="37854.75">8369 4818 863 0,'-2'-13'396'0,"2"13"-69"0,-4-19-79 16,4 19-53-16,0 0-48 0,-3-17-23 0,3 17-21 15,0 0-28-15,0 0-18 0,0 0-4 0,0 0-3 16,23 9-18-16,-23-9-8 0,24 14-2 0,-10-7-8 16,4-1 5-16,3-2-10 0,0 1 0 0,2-2 6 15,-23-3-21-15,47 0 15 0,-26-3-2 16,2-2 1-16,-3-1-7 0,-2-1-31 0,-3-3 40 15,-2-3-6-15,-4 1-1 0,-3-3 4 0,-6 15-7 16,2-27 7-16,-8 14-7 0,-1 0 2 16,-3 1 0-16,-3 1 75 0,-2 1-84 0,1 3 15 15,-2 1-9-15,16 6 3 0,-38-4-2 0,38 4-16 16,-38 6 14-16,21 0 9 0,-4 1-4 16,4 6-6-16,-2 1 8 0,4 1-5 0,2 2 9 15,3 0-3-15,4 4-2 0,4 0-7 0,4 2 11 16,6-2 3-16,5 0-9 0,6-4 12 0,4 2-12 15,3-4 3-15,3-1-7 0,5-6 3 0,0-3-2 16,2-1-12-16,-2-4 7 0,-3-4-19 16,3-3-8-16,-6-4 11 0,-1-1-1 0,-3-3 9 15,-3-3 24-15,-4-1-20 0,-2-4 6 0,-7 3-6 16,0-5 8-16,-1 4 30 0,-5-2 25 16,0 0 0-16,1 6-15 0,-3-2-6 0,-3 4 1 15,3 15-8-15,3-25-5 0,-3 25-2 0,-3-17-11 16,3 17-5-16,0 0 1 0,0 0-45 0,0 0 64 15,0 0-14-15,29 13 8 0,-15-2-11 16,0 8 4-16,1 0 4 0,2 2-11 0,-2 2-84 16,-3 2-158-16,-2-4-163 0,-4 0-291 0,-2 0 184 15,-6-2 168-15</inkml:trace>
  <inkml:trace contextRef="#ctx0" brushRef="#br0" timeOffset="38871.14">8955 4368 978 0,'-11'-19'342'0,"-1"2"-60"16,2 4-81-16,0 3-34 0,10 10-47 0,-10-11-19 16,10 11-25-16,0 0-15 0,0 0-10 0,-10 15-8 15,10-15-17-15,2 21 11 0,2-7-17 0,0-1 5 16,0 0-8-16,0 1-2 0,6-1-12 15,-2-4 8-15,4 3-16 0,-12-12 19 0,21 13-18 16,-21-13 11-16,24 2-1 0,-24-2 9 0,20-7-15 16,-8-1 3-16,-4-4-7 0,-2 1 6 0,-4-3-3 15,-2-4 8-15,-2 4-13 0,-6-1 18 16,0 0-18-16,-2 3-5 0,0-1 8 0,2 5 6 16,8 8-12-16,-17-13-18 0,17 13-43 0,0 0-14 15,0 0-36-15,0 0-7 0,0 0-28 16,11 15-5-16,1-4-28 0,4 1 23 0,0 0-5 15,3 1 42-15,-2-2 17 0,4-1 26 0,-4 1 34 16,0-1-6-16,0-3 49 0,-2-1 54 16,-15-6 51-16,27 12 25 0,-27-12 13 0,24 3 34 15,-24-3-9-15,24 6 1 0,-24-6-41 0,28 6-11 16,-28-6-22-16,28 9-21 0,-13-3-17 0,-1 0 6 16,2 6-23-16,-2-3-7 0,-3 2-10 0,2-1 12 15,-3 3-19-15,1 0 10 0,-3 1-6 0,-2-5-7 16,-6-9-10-16,11 19 20 0,-11-19-13 15,9 14 8-15,-9-14-11 0,0 0 17 16,0 0-13-16,0 0 12 0,18-6-14 0,-18 6 11 0,18-21-6 16,-6 6 7-16,3-4-7 0,-3-2-16 15,6 0 1-15,-2-4 21 0,0 0-14 0,-2 0 9 16,-1 0-15-16,-3 3 18 0,-1-1 4 0,-2 2 12 16,-1 2-6-16,-2 1 2 0,-2 3-15 0,-2 15 13 15,0-25-6-15,0 25 3 0,-2-16-11 16,2 16 3-16,0 0-18 0,0 0 14 0,0 0-11 15,0 0 10-15,-23 7-7 0,23-7 10 16,-9 19-2-16,9-19 6 0,-2 23-20 0,2-23 13 16,6 25-6-16,1-12 8 0,1-2-3 0,3-1-10 0,-11-10-2 15,24 14 12-15,-24-14-8 0,31 1 9 16,-31-1-1-16,30-9 6 0,-18 1-15 0,0-5 12 16,0 0-15-16,-4-6 7 0,-4-1 2 0,-2-2 5 15,-2 1-20-15,-2-2 22 0,-4-4-7 16,0 0 9-16,-3 3-8 0,0 3 15 0,1 0-12 15,0 3 2-15,-1 3 7 0,3 4-8 0,6 11 154 16,-11-17-181-16,11 17 4 0,0 0-1 16,-17 11-1-16,11 0 11 0,2 6 6 0,0 2-6 15,2 5 2-15,4 2-11 0,2 3 24 0,0-1-9 16,6 5 3-16,1-5-3 0,4 3 12 0,0-5-35 16,1-2-54-16,2-6-33 0,0-2-1 15,0-3-25-15,1-7 13 0,-19-6 13 0,32 0 28 16,-16-8 12-16,-3-5 15 0,0-6 2 0,1 0 24 15,-3-4 20-15,2-4 14 0,0 1-35 16,1-3 50-16,-1-2 2 0,2 1 29 0,2 1 13 16,0 2 6-16,2 3 7 0,-5 1-5 0,8 2-7 15,-3 6-19-15,2 0-8 0,0 5 0 0,1 2-13 16,0 5-6-16,6 4 2 0,-1 1-1 16,3 6-8-16,-4 3-13 0,-1-1 11 0,-2 3 6 15,-6 0-22-15,-1 3 21 0,-6 1-24 0,-10-17 30 16,8 21-22-16,-8-21 16 0,-18 15-20 0,18-15 11 15,-37-2-15-15,16-4 16 0,0-7-3 16,-1 0 30-16,4-8-2 0,0-6-14 0,10-3 2 16,4-6-1-16,6-3-2 0,6-10-21 15,12-1 4-15,4 5-46 0,11-1-60 0,5 10-104 0,4-3-119 16,5 7-185-16,-1 3 163 0,3 6 345 0</inkml:trace>
  <inkml:trace contextRef="#ctx0" brushRef="#br0" timeOffset="40954.67">3659 5824 604 0,'-11'-14'342'15,"11"14"-70"-15,-6-15-55 0,6 15-22 0,0 0-26 16,0-19-20-16,0 19-14 0,0 0-28 16,0 0-22-16,0 0-13 0,0 0-13 0,0 0-10 15,0 0 19-15,0 0 16 0,0 0 8 0,0 0-5 16,-6 19 4-16,6-19-5 0,0 17-18 0,0-17 2 15,2 19-12-15,-2-19-5 0,8 21-7 16,-8-21 1-16,13 19 0 0,-13-19-9 0,17 19 1 16,-6-9-2-16,-1-3-4 0,3 3-4 0,-13-10 6 15,25 13-11-15,-25-13 1 0,30 10 8 16,-30-10 9-16,39-2-15 0,-17-4-1 0,4-5-7 16,3-3-6-16,23-7-6 0,-13-5 2 0,9-3-4 15,2-5 1-15,5-4-51 0,6-3 53 0,3 0-7 16,5-3-8-16,-1 2-34 0,-2 5-36 0,0-1-68 15,-3 8-58-15,-7 3-73 0,-8 6-94 0,-15 8-406 16,-7 4 226-16,-7 3 89 0</inkml:trace>
  <inkml:trace contextRef="#ctx0" brushRef="#br0" timeOffset="48736.6">7440 6663 1132 0,'-9'-27'511'0,"1"2"-78"0,-1 0-43 16,3 4-34-16,-3 0-44 0,3 2-39 15,0 4-11-15,4 1-36 0,2 14-34 0,-6-21-44 16,6 21-24-16,-5-13-26 0,5 13-18 0,0 0-23 15,0 0-2-15,0 0-17 0,0 0-16 0,19 21 5 16,-11-5 0-16,3 2-5 0,0 4-4 0,1 4-10 16,1 3 4-16,-5-1-7 0,6 1 4 15,-6 4 1-15,2-3-1 0,-2 2-1 0,-1 1-16 16,0-5 15-16,-1 5-6 0,-2-5 8 0,0-3 2 16,0-2-4-16,-1-2-6 0,-1-6 2 15,0-2 0-15,-2-13 6 0,4 14-6 16,-4-14-4-16,0 0 16 0,0-25-8 0,0 5-12 0,0-7 8 15,0-4-7-15,0-5-3 0,0-6 6 0,-2 0-7 16,0-14 8-16,0-1-4 0,-3 2 0 16,1 0-5-16,0 11 8 0,0 2-11 0,0 2 11 15,0 4-9-15,-1 3 10 0,3 3-5 0,-3 5 1 16,5 4-1-16,-2 6 4 0,2 15-2 16,2-23 8-16,-2 23-10 0,0 0 4 0,24 13 1 15,-9 0 6-15,-1 8-8 0,4 6 2 0,0 2-1 16,6 13 3-16,-3 2-8 0,0-3 8 0,-2 4 4 15,-9-11-1-15,2 0-8 0,-4 2 1 0,-4-3-25 16,2-3-31-16,-6-3-27 0,0-4-52 16,0-6-57-16,-2-2-44 0,2-15-99 0,0 17-73 15,0-17-581-15,-8-9 304 0,8 9-148 0</inkml:trace>
  <inkml:trace contextRef="#ctx0" brushRef="#br0" timeOffset="49319.55">7173 6475 820 0,'0'0'408'0,"-32"-7"-81"15,32 7-52-15,-15-11-67 0,15 11-33 0,11-16-31 16,6 5-27-16,10 1-21 0,7-1-30 0,17-2-11 15,4-3-10-15,5 5-12 0,1-2-1 0,-2 3-10 16,0-1-18-16,-6 1 20 0,-12 1-15 16,-5-1 8-16,-7 2-8 0,-4 2 10 0,-4 3-2 15,-1-5 32-15,-6 2 44 0,-14 6 11 0,15-15 15 16,-15 15 3-16,5-13-9 0,-5 13-2 16,0 0-19-16,-7-18-5 0,7 18-7 0,0 0-40 15,0 0 23-15,-13-7-12 0,13 7-11 0,0 0-3 16,-6 9-5-16,6-9 22 0,-2 27-11 15,6-8 0-15,0 6-6 0,2 2-6 0,-1 3-7 16,6 3 1-16,-3 3-6 0,3 0-2 0,1 12-3 16,1 0-9-16,-2-8 6 0,1 5 2 0,1 1-5 15,-2-10 1-15,5 10-3 0,-3-13 1 16,0-1 5-16,2-3-4 0,-3-5-3 0,2-1 1 16,-4-6 1-16,0-3-2 0,-1-1-3 0,-9-13 0 15,13 7-1-15,-13-7 2 0,8-11-1 0,-8 11 0 16,2-26-1-16,-2 7 0 0,-4-2 1 15,0-3-9-15,-3 0 3 0,3-3 1 0,-3 2 1 16,-1 1 2-16,0-3 0 0,2 4-2 0,2 0 4 16,-2 0-4-16,4 4 6 0,4 0-3 15,2 2 4-15,0 4 1 0,4 1-3 0,4 2-2 16,3 3 2-16,-15 7-2 0,36-4 1 0,-14 10-5 16,0 2 6-16,0 3-7 0,1 4 4 0,-4 2 0 15,2 2 2-15,-6 4-8 0,-2 2-48 0,-1 0-58 16,-3-1-78-16,-1 1-55 0,1 2-57 0,0-2-48 15,1-2-56-15,-2-6-465 0,-2-6 273 16,-6-11 3-16</inkml:trace>
  <inkml:trace contextRef="#ctx0" brushRef="#br0" timeOffset="49636.69">8369 6714 1069 0,'6'-17'367'0,"-4"4"-48"16,-2 13-74-16,10-21-44 0,-10 21-53 0,12-10-23 15,-12 10-15-15,0 0-24 0,20 4-26 0,-20-4 62 16,16 13-95-16,-16-13 1 0,18 15 0 16,-7-5-14-16,-1-1 8 0,-10-9-5 0,24 14-1 15,-24-14-8-15,28 9-10 0,-28-9 9 0,29 2-1 16,-29-2-42-16,32-11 38 0,-18 1 13 0,0-1-8 16,-2-4 4-16,1-1 5 0,-7-3 43 15,0 0 11-15,-1-2 7 0,-5 2 26 0,0-2 14 16,-5 0-16-16,1 4-1 0,-2 0-11 0,-3 1-12 15,-3 5-21-15,-4 1-3 0,16 10-16 0,-31-5-6 16,12 10-8-16,-4 5 1 0,1 1-9 16,2 5 3-16,2 1-11 0,6 0 4 0,3 4-2 15,7 2 1-15,6 0-6 0,9 0-3 0,4 1-17 16,10 0-34-16,14-2-71 0,9 1-77 16,8 6-102-16,7-22-94 0,3-1-513 0,6-8 285 15,2-2-43-15</inkml:trace>
  <inkml:trace contextRef="#ctx0" brushRef="#br0" timeOffset="50120.93">9524 6571 1256 0,'11'-19'557'0,"-2"0"-103"0,-1 6-53 0,-2 1-54 16,-6 12-76-16,11-17-35 0,-11 17-53 0,6-13-32 16,-6 13-40-16,0 0-10 0,0 0-31 15,0 0-4-15,11 15-21 0,-11-15-7 0,4 27-6 16,1-11-5-16,1 4-2 0,0-3-10 0,0 4-5 15,-2 0 3-15,6 0-8 0,-4 0 8 16,2 0 3-16,0-2-5 0,-1 0-7 0,-1-4 1 16,0 0-1-16,-1-3-2 0,-5-12-4 0,8 15 8 15,-8-15 0-15,0 0-5 0,0 0 1 16,13-13-4-16,-13-2 8 0,-2-3-11 0,0-5 3 16,-7-2-2-16,3-1 9 0,-3-6-11 0,-1-1 6 15,-1-3 6-15,-1-1-9 0,-2 0-5 0,6 0 2 16,-2 5-8-16,1-3 12 0,5 7-4 0,2 1 1 15,2 4 4-15,2 4-2 0,5 6 6 16,1-1-3-16,-8 14 2 0,28-7-8 0,-28 7 1 16,40 10 6-16,-15-1-6 0,-3 4 10 0,0 4-6 15,-2 7 5-15,-1-2-14 0,-7 5-25 0,-4 0-23 16,-1 3-4-16,-7-3 5 0,-7 2-15 16,-1-1 7-16,-4-1 15 0,-5-3 0 0,-3 0 12 15,0-3 14-15,-2-2 8 0,1-4 0 0,2-2 20 16,4-2-19-16,1-1 8 0,14-10 28 15,-20 14 11-15,20-14 14 0,0 0-13 0,0 0-6 16,0 0-1-16,0 0-5 0,45-6-7 0,-18 0-8 16,2 0 15-16,8 3-37 0,1-3-69 0,0 0-100 15,-2 2-95-15,0 0-86 0,0 0-121 0,-4-1-304 16,-2-1 233-16,-4 2 77 0</inkml:trace>
  <inkml:trace contextRef="#ctx0" brushRef="#br0" timeOffset="50619.13">10208 6556 720 0,'0'0'412'0,"15"-17"-99"0,-15 17-39 0,6-16-31 16,-6 16-36-16,0 0-36 0,-10-15-11 15,10 15-6-15,-26-2-9 0,26 2-2 0,-31 4-22 0,31-4-5 16,-40 10-1-16,20-5-17 0,-1 3-9 16,2 3-16-16,0-3-10 0,3 3-9 0,0-1-6 15,4 1-12-15,1 2 2 0,3-1-15 0,3 0-1 16,5-12-2-16,-2 22-14 0,2-22-3 0,11 20 10 15,-11-20 0-15,23 13-2 16,-23-13-5-16,34 8-4 0,-34-8 9 0,36 0-14 0,-36 0 6 16,33-8-2-16,-15 2 1 0,-4-4-1 0,0 3-3 15,-4-4 2-15,0 1 4 0,-3-1-6 16,-3-1-2-16,-4 12 4 0,6-23 2 0,-6 23 11 16,-2-19 9-16,2 19 3 0,-4-13-7 15,4 13-2-15,0 0-6 0,0 0 4 0,-13-10-3 16,13 10-5-16,0 0-6 0,0 0 5 0,0 19 20 15,0-19-21-15,11 18-8 0,-11-18 3 0,19 19 6 16,-6-8-2-16,-1-1-9 0,6-3-5 16,0 1-34-16,-3-2-24 0,-15-6-20 0,36 7-10 15,-36-7-4-15,34 2 30 0,-34-2 7 0,30-6 19 16,-30 6 6-16,25-11 8 0,-15 1 7 0,-10 10-19 16,14-19 57-16,-10 6 30 0,-4 13 35 15,6-25 21-15,-6 25 0 0,2-23 14 0,-2 23-1 16,0-23 5-16,0 23-11 0,2-17-11 0,-2 17-12 15,0 0-12-15,4-17-19 0,-4 17 1 0,0 0-20 16,0 0-5-16,24 2-5 0,-10 5-1 0,-1 5-6 16,2 1-2-16,0 2-12 0,-5 3-57 15,-4-1-120-15,-1 2-97 0,-3-2-133 0,-9 0-154 16,1-3-367-16,-6-3 292 0,-3 0-70 0</inkml:trace>
  <inkml:trace contextRef="#ctx0" brushRef="#br0" timeOffset="50803.19">10399 6243 1507 0,'0'0'489'0,"0"0"-102"0,0 0-83 16,0 0-56-16,0 0-77 0,0 0-25 0,8 19-36 0,-8-19-21 15,15 21-72-15,-4-8-128 0,5 1-101 16,0 3-69-16,4-4-105 0,1 3-333 15,5-5 196-15,-2 2 144 0</inkml:trace>
  <inkml:trace contextRef="#ctx0" brushRef="#br0" timeOffset="51102.32">10784 6424 898 0,'0'0'407'0,"0"0"-30"15,0 0-80-15,-4-15-41 0,4 15-31 0,0 0-25 16,-32 0-18-16,32 0-18 0,-32 9-25 0,15-5-18 15,2 4-17-15,0 0-16 0,1-1-12 16,2 2-17-16,12-9-9 0,-18 18 1 0,18-18 14 16,-8 19-28-16,8-19-8 0,4 19-5 0,-4-19-10 15,24 15-1-15,-4-9 0 0,2-1-7 0,5-2 6 16,1 2-9-16,4-3-37 0,-1-2-16 16,1 2-17-16,-4-2 6 0,-1 2 5 0,-2-2 9 15,-4 2 12-15,-21-2 16 0,34 2-13 0,-34-2-9 16,0 0 35-16,21 6 0 0,-21-6 4 15,0 0-58-15,-15 17 65 0,1-10 4 0,-4 3-6 16,4-2-7-16,-5 3-24 0,0-2-68 0,4 3-65 16,-1-3-85-16,0 1-79 0,16-10-420 0,-20 10 211 15,20-10 119-15</inkml:trace>
  <inkml:trace contextRef="#ctx0" brushRef="#br0" timeOffset="51289.74">11116 6523 1216 0,'4'-11'595'0,"-4"11"-103"16,7-19-66-16,-7 19-62 0,7-15-76 0,-7 15-58 15,0 0-43-15,6-10-39 0,-6 10-30 16,0 0-19-16,16 13-23 0,-16-13-17 0,20 21-14 16,-6-8-121-16,-1 3-54 0,0-1-115 0,2-1-130 15,-1-1-120-15,-8-2-405 0,1-1 284 16,-7-10-33-16</inkml:trace>
  <inkml:trace contextRef="#ctx0" brushRef="#br0" timeOffset="51457.52">11138 6264 1269 0,'-7'-10'519'16,"7"10"-133"-16,-7-15-89 0,7 15-57 0,0 0-48 15,0 0-48-15,30 11-91 0,-12-1-138 0,0 1-157 16,1 3-166-16,5-3-273 0,-6-1 177 0,2 3 181 16</inkml:trace>
  <inkml:trace contextRef="#ctx0" brushRef="#br0" timeOffset="51954.65">11485 6438 890 0,'0'0'508'0,"0"0"-104"0,0 0-108 16,19 5-45-16,-19-5-58 0,6 10-30 0,-6-10-35 16,10 17-39-16,-10-17-14 0,13 26-19 15,-4-14-1-15,-3 1-14 0,0-1-5 16,-2-1-14-16,-4-11 0 0,9 23-4 0,-9-23-7 16,7 15-5-16,-7-15-6 0,0 0 4 0,4 12 46 15,-4-12-59-15,0 0-2 0,0 0 14 0,6-10-3 16,-6 10-8-16,8-19 9 0,-8 19 1 0,7-23-10 15,-1 10 9-15,-2 1 0 0,3-1 3 16,-1 0-61-16,3 1 63 0,-9 12-3 0,10-19 14 0,-10 19-1 16,8-13 5-16,-8 13-17 0,0 0 18 0,14-12-12 15,-14 12-8-15,12 8 5 0,-12-8 4 16,15 14-11-16,-15-14-4 0,19 18 5 0,-6-8 6 16,-3 0-6-16,3-1 2 0,2 1-15 0,-3-1-54 15,-12-9-33-15,26 12-25 0,-26-12-12 16,29 4-22-16,-29-4 22 0,24-4 31 0,-24 4 23 15,20-12 7-15,-10 1 49 0,-10 11 32 0,12-23 54 16,-8 9 82-16,-2-1 17 0,-2-2 26 16,0 2 24-16,0 0 15 0,0 15 6 0,0-27-7 15,0 27-26-15,-2-21-17 0,2 21-40 0,0 0-22 16,2-15-31-16,-2 15-4 0,0 0-30 16,15 21 1-16,-2-4-18 0,2 6 1 0,-1 4-10 0,4 3-2 15,2 8-9-15,-5-5 2 0,0 1-9 16,0 2-34-16,-5 0-46 0,0 1-50 0,0-1-29 15,-6 0-36-15,-4 0-46 0,0 1-31 0,-4-3-34 16,-6 0-37-16,-4-4-77 0,2-3-409 0,-9-2 247 16,-1-2 50-16</inkml:trace>
  <inkml:trace contextRef="#ctx0" brushRef="#br0" timeOffset="52416.96">12966 5989 1677 0,'0'0'537'0,"-6"-9"-72"0,6 9-86 16,0 0-127-16,0 0-20 0,0 0-47 0,0 0-30 16,-2 21-31-16,4-2-18 0,2 6-17 0,0 7-13 15,4 4-16-15,6 19-10 0,0 3-14 0,3 7-108 16,2-3 113-16,2 7 0 0,5 2-4 0,-1-1-11 16,5 3-5-16,0-1-3 0,-6-1-67 15,4-3-141-15,-4-3-174 0,-3-6-127 0,-13-5-518 16,-2-18 305-16,-2-4-167 0</inkml:trace>
  <inkml:trace contextRef="#ctx0" brushRef="#br0" timeOffset="52669.14">13665 6384 1389 0,'2'-23'522'0,"-2"2"-72"0,0 4-56 16,0 17-59-16,2-25-77 0,-2 25-44 0,0-15-48 16,0 15-26-16,0 0-26 0,-2 23-16 0,2-2-21 15,0 5-10-15,0 7-10 0,2 3-9 0,0 4-16 16,0 2-3-16,4 14-2 0,0-1-6 16,2-2-6-16,-2 3-27 0,-4-16-159 0,2 3-90 15,-2-1-153-15,0-9-161 0,-4-5-325 16,2-3 285-16,0-8-33 0</inkml:trace>
  <inkml:trace contextRef="#ctx0" brushRef="#br0" timeOffset="52905.27">13861 6607 1065 0,'5'-23'550'0,"-3"4"-132"0,0 0-80 0,3 6-64 15,-5 13-53-15,2-19-58 0,-2 19-34 16,0 0-26-16,0 0-27 0,0 0-13 0,-14 19 1 15,8-6-20-15,0 2-16 0,2 1 1 0,-3-1-11 16,-1 0 6-16,2 0-14 0,-1 1 7 0,0-1-9 16,3-2-2-16,2 0 1 0,2-13-10 0,-4 24 4 15,4-24 9-15,0 18-5 0,0-18-2 16,10 18-5-16,-10-18 4 0,28 13-2 0,-9-5-2 16,7-3 0-16,4 1-75 0,1 0-101 15,7-4-118-15,0 0-141 0,1-6-351 0,-3 0 232 16,-5-4 78-16</inkml:trace>
  <inkml:trace contextRef="#ctx0" brushRef="#br0" timeOffset="53336.06">14154 6642 1029 0,'-11'-12'538'0,"11"12"-102"0,-10-23-87 16,10 23-63-16,6-19-45 0,2 8-73 15,5 1-31-15,4 0-31 0,6 3-18 0,3 1-16 16,-3 1-16-16,5-1-5 0,-4 4-16 0,2 2-11 15,-26 0 5-15,45 0-18 0,-45 0 6 0,32 2-17 16,-32-2 19-16,18 9-25 0,-18-9 15 0,9 12-7 16,-9-12 7-16,-5 13-3 0,5-13-7 15,-14 17 9-15,2-7-5 0,-2-2 10 0,2 3-11 16,-3-2 3-16,0 1 0 0,2 0-5 0,-1 1 3 16,-2 0 0-16,4 1 0 0,2-1-6 15,1 2 3-15,-2-3 2 0,5 4-7 0,6-14 19 16,-6 21-20-16,6-21 11 0,4 16-5 0,-4-16-2 15,15 12 0-15,-15-12 6 0,29 9-3 16,-29-9 4-16,36-3-11 0,-14-3 0 0,-1-2-11 16,-5-1-26-16,4-2 36 0,-6-3-4 0,-1 1 3 15,-2-5 0-15,-3 2 6 0,-1-4 10 0,-5 3 16 16,0 0 31-16,-2 0 23 0,0 0 15 0,-2 2-3 16,0 1 11-16,2 14 5 0,-5-21-12 0,5 21-20 15,-4-15-11-15,4 15-10 0,0 0-18 16,0 0-11-16,0 0 0 0,0 19-6 0,2-4-2 15,5 4-7-15,1 2-66 0,2 0-79 0,2 4-100 16,2 0-151-16,-2-2-121 0,2-2-465 16,-2-2 304-16,-3-2-134 0</inkml:trace>
  <inkml:trace contextRef="#ctx0" brushRef="#br0" timeOffset="53570.66">14786 6397 1406 0,'2'-19'627'16,"-2"2"-137"-16,0 17-92 0,2-25-102 0,-2 25-63 15,0 0-32-15,0 0-26 0,0 0-25 0,20 10-31 16,-14 5-17-16,2 4-32 0,1 2-4 16,4 6-20-16,-3-2-1 0,1 3-14 0,-1 3-4 15,4 1-4-15,-4 1-5 0,-2 1-78 0,0-3-121 16,0 1-112-16,-4-2-114 0,-2-3-70 15,-2-4-445-15,-4-4 291 0,-4 0-64 0</inkml:trace>
  <inkml:trace contextRef="#ctx0" brushRef="#br0" timeOffset="54005.58">14765 6737 831 0,'-6'-16'464'0,"-2"-1"-36"0,6 4-73 15,2 13-41-15,-5-23-38 0,5 23-37 0,2-17-58 16,-2 17-18-16,13-9-46 0,-13 9-25 0,23-6-20 0,-23 6-19 15,36 0-2-15,-36 0-12 0,45 0-10 16,-45 0-8-16,48 0-8 0,-22-2 6 0,-3 0-6 16,3-4-24-16,-6-3 27 0,2-1 6 0,-5-1 22 15,2-4 15-15,-6-1 9 0,-5-3 29 16,-2-2 1-16,-2 0 6 0,-4 0 48 0,0-3-49 16,-4 0-8-16,-2 2 8 0,0 1-7 0,-3 1-6 15,3 4-12-15,-3 0-5 0,3 7-12 16,6 9-9-16,-7-15-13 0,7 15-5 0,0 0-29 15,0 0 21-15,7 15-7 0,4 0-7 0,3 6 6 16,3 0-6-16,5 4-10 0,-2 1 8 0,4-1-6 16,-3 2 1-16,1-1 0 0,-6 1 6 15,2-4-15-15,-4 0 9 0,-4-2-3 0,1-4-5 16,-5-3 6-16,3-1 0 0,-9-13-4 0,9 19 1 16,-9-19-2-16,0 0 4 0,0 0 1 0,0 0 0 15,0 0-6-15,-5-19 1 0,5 19 6 0,-2-27-6 16,4 12 5-16,0-4-1 0,3 3-5 15,-1-2 2-15,4 2 2 0,2-1-1 0,4 2-6 16,0 3 2-16,1 3 3 0,4 3 3 0,-19 6 3 16,32 0-4-16,-15 6-7 0,-3 5-1 15,0 1-43-15,-2 5-75 0,-3 2-53 0,-5 2-70 16,0 0-68-16,-2 5-81 0,0-2-70 0,-2 0-579 16,2-3 305-16,0-2-200 0</inkml:trace>
  <inkml:trace contextRef="#ctx0" brushRef="#br0" timeOffset="54506.89">15642 6649 1412 0,'2'-19'617'0,"2"2"-89"16,2 1-95-16,-4 0-112 0,3 4-53 0,-5 12-49 16,10-19-43-16,-10 19-35 0,0 0-31 15,17-8-22-15,-17 8-16 0,17 8-16 0,-17-8-10 16,18 17-11-16,-12-6-6 0,-6-11-8 0,6 24-2 15,-6-24-5-15,4 24-4 0,-4-24-5 0,0 23-6 16,0-23-6-16,0 19-2 0,0-19 1 16,0 0 8-16,-2 16-5 0,2-16 9 0,0 0-1 15,0 0-3-15,12-8 2 0,-12 8 0 0,24-17-4 16,-11 5 0-16,-1-1-4 0,3 0-1 0,0-1 5 16,-3-1-4-16,6 1 6 0,-4-1 0 0,-1 4-1 15,2-2-2-15,-2 3 3 0,-3 2 4 16,-10 8-9-16,22-11 6 0,-22 11 29 0,0 0-37 15,27 2 1-15,-27-2 0 0,17 13 1 0,-17-13 7 16,15 21-8-16,-11-7 8 0,0-1-9 16,2 0 6-16,-2 1-1 0,0-1 7 0,4-2-5 15,-8-11 3-15,8 21-2 0,-8-21-17 0,4 15-1 16,-4-15 0-16,0 0 4 0,0 0 1 0,0 0 6 16,0 0 0-16,0 0 7 0,0 0-8 0,-2-24-26 15,0 10 36-15,2-1 1 0,-2-2 1 16,2-2-3-16,2-2 1 0,0-2 14 0,2 2-13 15,0 0 12-15,2 0-6 0,1 4 3 0,2 0-10 16,1 1 3-16,1 5 0 0,1 4 9 0,-12 7-12 16,32-4 0-16,-15 9-9 0,4 7 9 15,-4 1-20-15,2 4-68 0,-4 3-87 0,-3 2-77 16,2 1-58-16,-8 6-65 0,0-5-48 0,-4 0-456 16,2 0 275-16,-2-1-2 0</inkml:trace>
  <inkml:trace contextRef="#ctx0" brushRef="#br0" timeOffset="54952.55">16452 6573 849 0,'4'-21'509'0,"0"0"-103"16,8 0-95-16,-2 0-39 0,5 2-50 15,2 2-41-15,6-1-37 0,-6 5-34 16,6 4-21-16,-2-3-21 0,1 7-14 0,-4-1-14 0,-18 6-5 15,32-6 1-15,-32 6-13 0,0 0 0 16,28 4-9-16,-28-4-8 0,0 0 5 0,0 13 0 16,0-13 4-16,-17 13-6 0,4-5 1 0,1 0 8 15,-6 1 16-15,0 1-7 0,-4-2 8 16,3 3-6-16,-4 0-6 0,4 1-3 0,-2 1-2 16,0 0 1-16,4 1-21 0,-1 1 9 0,6-1-2 15,4 1 8-15,2 0-1 0,1-3-10 16,5-12 6-16,3 24-3 0,3-12 1 0,-6-12 2 15,20 17-11-15,-20-17 11 0,35 5-6 0,-35-5 1 16,38-3-11-16,-20-3 6 0,2-3-1 0,-6-1 1 16,1-4-9-16,-2-1 6 0,-4 0 4 0,-3-4 15 15,-2 2 47-15,0 0 28 0,-2-1 12 0,-2 1 11 16,0 2 14-16,-2 0-12 0,0 2-15 16,2 13-12-16,-4-18-17 0,4 18-17 0,0 0-6 15,0 0-16-15,0 0-2 0,0 0-11 0,4 14-1 16,0 1-13-16,0 2-61 0,6 0-87 15,-4 4-91-15,0 0-95 0,0 2-94 0,-4-6-105 16,2 1-383-16,-2 1 287 0,-2-4-47 0</inkml:trace>
  <inkml:trace contextRef="#ctx0" brushRef="#br0" timeOffset="55319.39">16844 6481 1516 0,'0'0'604'0,"0"0"-100"0,0 0-69 16,6-13-91-16,-6 13-54 0,0 0-54 0,0 0-45 0,0 0-44 15,0 0-25-15,0 0-29 0,18 15-13 16,-12-3-22-16,0 1-3 0,2 0-16 0,-1 2-7 16,-1 3-5-16,-2-3-5 0,3 2-9 15,-3-1-20-15,0-3-7 0,-2 0-3 0,-2-13 1 16,5 21-5-16,-5-21 7 0,0 0 6 0,2 17 1 15,-2-17 4-15,0 0-5 0,0 0 5 0,-7-13-1 16,7 13-2-16,-6-25 4 0,4 10 2 16,0-4-2-16,2 0-4 0,0-2-1 0,2-2 9 0,2 0-6 15,0-2 9-15,3 2-10 0,-1-2 5 16,4 7-5-16,2-3 1 0,0 3 0 0,-2 3 9 16,3 4-4-16,2 3 4 0,-15 8-3 0,29-6 2 15,-29 6-11-15,34 12 10 0,-17-1-2 16,-6 2-30-16,0 5-80 0,-3-1-73 0,-4 4-72 15,0 2-77-15,-2-2-69 0,-2-4-116 0,0 2-327 16,0-2 258-16,5-2 29 0</inkml:trace>
  <inkml:trace contextRef="#ctx0" brushRef="#br0" timeOffset="56018.44">17481 6229 1202 0,'9'-26'714'0,"-3"-3"-133"16,0 8-89-16,1 0-117 0,-1 2-49 0,2 6-49 16,3 4-55-16,-11 9-45 0,25-6-51 0,-7 12-11 15,0 3-21-15,1 4-15 0,3 5-17 0,-6 0-15 16,4 5-6-16,-4 0-14 0,-1 2-4 0,0 2 37 16,-4-3-51-16,1 1 0 0,-3-2-3 15,-2-2-3-15,-1 2-3 0,-2-4 9 0,-2-2-5 16,0-3 3-16,-2-14-6 0,2 22 3 0,-2-22-7 15,0 0 2-15,0 18 5 0,0-18 1 16,0 0-5-16,0 0 9 0,-16-14-11 0,16 14 2 16,-18-21 0-16,10 10 0 0,-1-3 0 0,-1 1 1 15,-3 2-4-15,-2-2-2 0,3 1 8 16,-6 0-5-16,2 5 0 0,-3 1-5 0,-3 1-1 0,22 5 8 16,-46 2 5-16,22 3-5 0,1 5 0 15,5 1 1-15,-2 4-10 0,6 2-6 16,0 1-12-16,6 3-12 0,4-2-6 0,4 0-14 0,4 0 12 15,7-2-3-15,2 0-3 0,5-1-6 16,6-5-3-16,1-3-9 0,5-1 4 0,2-1 9 16,1-4-1-16,1-4 22 0,0-4-3 0,2-1 11 15,-4-3 4-15,-1-4 8 0,1 1 4 16,-2-4 0-16,-5-2 7 0,3 0 13 0,-7 2 13 16,1-4 17-16,-4 4 15 0,0-1 16 0,-6 5 6 15,-2-2-3-15,-1 4-7 0,-9 11-16 0,15-18-3 16,-15 18-9-16,11-11-16 0,-11 11 5 15,0 0-7-15,0 0 1 0,6 13-8 0,-6-13-3 16,4 25-6-16,-2-10-3 0,2 0 5 0,-2 1 3 16,7 1-1-16,-4-2-3 0,1-2 2 15,2 1-1-15,0-3-4 0,3-1-1 0,0-2-13 0,-11-8 7 16,23 5-12-16,-23-5 4 0,30-4-15 16,-18-1 24-16,6-5-7 0,-6-1 9 0,1-1-6 15,1-3 6-15,-1-2-1 0,-2 1 6 0,-3 1-5 16,0-2 14-16,2 2 8 0,-4 0 12 15,0 1 24-15,-2 1 10 0,-4 13 23 0,6-19-8 16,-6 19-16-16,4-14-8 0,-4 14-13 0,0 0-7 16,0 0 26-16,0 0-41 0,0 0-7 0,15 14-5 15,-10 1 2-15,3 4-3 0,1 2-9 16,-1 0-9-16,2 4-86 0,2-2-116 0,-2-2-127 16,-2 2-161-16,-2-6-121 0,5 0-423 0,-4-2 306 15,-3-2-199-15</inkml:trace>
  <inkml:trace contextRef="#ctx0" brushRef="#br0" timeOffset="56585.88">18880 6147 1029 0,'-6'-26'680'0,"4"1"-140"15,-2 4-64-15,0 2-78 0,1 6-79 0,3 13-45 16,-2-23-42-16,2 23-40 0,0 0-34 0,5-14-28 16,-5 14-29-16,20 16-16 0,-4-1-22 0,2 2-9 15,-1 6-20-15,2 2 5 0,-2 4-6 0,1-1-7 16,-8 2-4-16,-2 5-5 0,-2-3-6 15,-1 1-76-15,-8-3-103 0,1 3-103 0,0-5-133 16,-4-3-94-16,2-8-528 0,0-4 305 0,0 1-182 16</inkml:trace>
  <inkml:trace contextRef="#ctx0" brushRef="#br0" timeOffset="56754.9">19009 6189 887 0,'2'-26'553'0,"2"3"-87"0,1 4-67 0,-3 2-25 15,2 4-51-15,-4 13-79 0,7-21-44 16,-7 21-42-16,0 0-29 0,14-8-23 0,-14 8-22 0,25 17-22 16,-5-4-12-16,3 8-3 0,5 0-7 15,8 12-12-15,0-1-5 0,2 4-8 0,1 3-11 16,0-2-100-16,-3-2-148 0,-2-1-148 0,-11-9-622 16,0-4 305-16,-4-4-171 0</inkml:trace>
  <inkml:trace contextRef="#ctx0" brushRef="#br0" timeOffset="57001.86">19508 6172 876 0,'5'-28'614'0,"-3"5"-180"16,3 2-95-16,1 4-40 0,0 4-61 0,-6 13-44 16,19-12-56-16,-19 12-15 0,28 6-40 0,-10 5-10 15,0 2-17-15,-4 5-8 0,3 3-11 16,-2 1-6-16,0 3-6 0,-5 0-5 0,-6 0 3 15,-1 0-10-15,-8-3-7 0,-3 2 5 0,-4-5-34 16,-7-2-31-16,-7-4-11 0,0-5 44 16,2-3-59-16,-2-3-2 0,3-4-8 0,-1-3-18 15,6-7-34-15,2 3-64 0,6-6-53 0,4-3-69 16,6-1-315-16,6-2 174 0,6 0 215 16</inkml:trace>
  <inkml:trace contextRef="#ctx0" brushRef="#br0" timeOffset="57503.97">19877 6237 941 0,'0'0'465'0,"7"13"-60"15,-7-13-77-15,0 0-50 0,4 18-36 0,-4-18-30 16,6 11-41-16,-6-11-44 0,17 16-12 16,-2-9-35-16,-1 1-4 0,4-1-17 0,1 1-8 15,1-2-8-15,0-5-16 0,-20-1-8 0,38 6-4 16,-38-6 3-16,33-3-3 0,-33 3-8 0,24-14 3 15,-24 14-1-15,15-19-9 0,-15 19 6 16,2-27-5-16,-9 14-5 0,1-2 7 0,-2-3-7 16,-4 5 5-16,-4-2 3 0,-1 2 0 0,1 1 7 15,-6 3 4-15,6-1 2 0,-6 6-2 16,3-2-4-16,19 6 3 0,-38 6-3 0,19 0 6 16,0 3-42-16,4 5 45 0,2-1-4 0,1 6-3 15,5 2-3-15,1 2 3 0,4 0-3 16,4 2-1-16,2 1-2 0,7-1-1 0,3-2-12 0,6 2 10 15,0-4 1-15,4-2-1 0,6-2-5 16,-1-4 5-16,3-1-1 0,2-4-21 0,-3-7-18 16,-31-1-4-16,58-3 5 0,-29-5-1 0,-3-5 15 15,-2-2-8-15,-8-7 12 0,1 1-1 0,-6-3 3 16,-5-1 4-16,-2-4 27 0,-4 1 16 16,0-1 19-16,-4 0 29 0,0 5 22 0,-3 1 8 15,3 0 8-15,-2 4 1 0,2 4-15 0,-1 3-13 16,5 12-22-16,-2-15-12 0,2 15-15 15,0 0-6-15,9 12-5 0,3 3-4 0,1 4-4 16,4 4-8-16,5 5-2 0,0 14 7 0,4 2-8 16,-3 0-11-16,-3 2 9 0,-6-3-7 15,-4-4-35-15,-3-3-119 0,-3-2-111 0,-1 0-133 16,-1-5-99-16,-2-2-531 0,0-4 307 0,0-4-181 16</inkml:trace>
  <inkml:trace contextRef="#ctx0" brushRef="#br0" timeOffset="57736.32">20438 6195 962 0,'15'-27'378'0,"0"5"-40"0,6 3-72 16,2 2-22-16,1 3 35 0,-4 3-113 15,4 5-23-15,-5 2-25 0,-19 4-34 0,38 4-17 16,-19 2-21-16,-4 3-1 0,-4 3-9 0,-3 3-1 15,0 0-7-15,-4 2-8 0,-2 2 49 0,-2 2-57 16,-2-1-17-16,-2 1 15 0,-6-1-8 0,-1 1-26 16,-6-1-60-16,-2-1-79 0,-5-2-87 15,0-4-96-15,-2-4-374 0,-1-1 199 0,-1-2 143 16</inkml:trace>
  <inkml:trace contextRef="#ctx0" brushRef="#br0" timeOffset="58270.76">21088 6193 1088 0,'10'-11'504'16,"-10"11"-83"-16,9-17-52 0,-9 17-53 16,-5-21-50-16,5 21-68 0,-18-6-39 0,18 6-24 0,-26 6-65 15,9 2 38-15,1-1-28 0,-4 6-8 16,4 3-19-16,-2-1-8 0,1 4-4 0,5 2-8 15,0-2-5-15,0 4-5 0,4-2-1 16,4 0-7-16,4 0-7 0,2-2 3 0,2-2-2 0,6-4 2 16,2-1-9-16,2-4-2 0,3-5 8 15,-17-3 0-15,42 0-11 0,-20-6 7 0,1-3-11 16,-2-4 7-16,0-1-7 0,-1-3 16 0,-4-4-12 16,1 4 3-16,-4-4-5 0,-5 0 1 15,-1 2 5-15,-5 0 0 0,0 0-5 0,-2 4 5 16,-2 1-2-16,-5 3 3 0,7 11 7 0,-8-13-8 15,8 13-12-15,0 0 11 0,-17 7-1 16,17-7 4-16,-2 21 2 0,6-6 0 0,5 0-1 16,3 5 9-16,5-1-12 0,5 2 6 0,2-2-8 15,6 0 3-15,2-4 7 0,3-4-5 0,-4-1-25 16,1-6-48-16,4-4-41 0,-7-6-2 16,-1-5 17-16,-3-7 15 0,-6-3 27 0,-2-5 0 15,-2-6-2-15,-9-5 100 0,-2-1 34 0,-6-6 27 16,-4-11 26-16,-6 1 26 0,-6 1 8 0,2 5 10 15,-2 3-20-15,4 16-34 0,-1 0-24 16,2 8-39-16,2 2 5 0,3 6-14 0,8 13-9 16,0 0-13-16,-6 16 11 0,16 10-19 0,12 20-10 15,7 9 18-15,9 8 0 0,4 8-22 16,17 24 7-16,-5 0-11 0,-14-20 6 0,-4-1-65 16,-9-1-163-16,-4-5-206 0,-9-9-219 0,-12 0-451 15,-4-5 308-15,-7-12-246 0</inkml:trace>
  <inkml:trace contextRef="#ctx0" brushRef="#br0" timeOffset="59312.76">5915 7509 809 0,'0'0'336'16,"-25"-12"-61"-16,25 12-45 0,-24 9-7 0,16 0-41 16,-4 6-7-16,4 4-21 0,-1 2-13 0,0 4-20 15,1 0-26-15,2 1 3 0,1-1-11 0,1 0 1 16,2-4-20-16,4-2-6 0,2-2 2 16,7-3 9-16,3-5 0 0,12-7-6 0,10-6-8 15,19-11 13-15,11-8-42 0,10-7-7 0,6-9-12 16,37-14-9-16,2-4-17 0,-1-3-113 15,-1 5-153-15,-9 0-163 0,-8 4-368 0,-31 11 243 16,-7 1 57-16</inkml:trace>
  <inkml:trace contextRef="#ctx0" brushRef="#br0" timeOffset="59718.35">6284 7269 788 0,'-12'-17'560'0,"0"3"-97"16,4 3-109-16,8 11-45 0,-12-17-44 0,12 17-55 15,0 0-44-15,0 0-26 0,0 0-7 0,0 0-19 0,22 19-31 16,-6-4 2-16,5 2-23 0,-2 2-5 16,4 4-11-16,1 2-6 0,0 0-14 15,4 7 0-15,-5-5-9 0,7 3 1 0,-6-5-4 0,1 0 1 16,-2-4-10-16,4-2 8 0,-1-4-5 15,6-1-2-15,1-7-7 0,6-5-47 0,3-4-66 16,15-5-66-16,5-7-71 0,1-5-56 0,5-6-39 16,-3-3-112-16,-1-8-208 0,-5 1 172 15,-6 1 193-15</inkml:trace>
  <inkml:trace contextRef="#ctx0" brushRef="#br0" timeOffset="63235.18">10623 8493 487 0,'-12'-15'341'16,"-1"0"-60"-16,2 1-47 0,2-1-35 0,1 3-19 15,0-1-19-15,4 2 8 0,4 11-95 0,-9-22 100 16,9 22-16-16,-3-15-4 0,3 15-14 15,0 0-18-15,-6-15-22 0,6 15-27 0,0 0-19 16,0 0-6-16,0 0 5 0,0 0 33 0,-12 12 4 16,4-1-5-16,-1 2-18 0,0 3-11 0,1 3 2 15,-1 2-9-15,-1-1-10 0,2 5-6 16,-1-2-5-16,4 2 1 0,1 0-8 0,0 0-7 16,0 0-2-16,0 1-3 0,0-1 3 0,-5 2-3 15,0 2-10-15,-3-1 9 0,-7-1-3 16,0 1 2-16,-4-1-7 0,-7 3 7 0,4-8-5 15,-3-1 0-15,-1-3 4 0,0 0-7 0,-1-3 13 16,1-4-14-16,2-1 3 0,1-4 5 0,2-5-7 16,4-2-1-16,-1-5 2 0,4-4 6 15,3-3-2-15,2-2-2 0,2-4-1 0,3 0-4 16,4-4 2-16,0 0 1 0,4 0-4 0,0 0-3 16,4 0 4-16,0 0 8 0,2 2-10 0,0 2 7 15,1 0-4-15,-1 4 4 0,5 0 3 16,0 1-5-16,3 5 0 0,-2-1 0 0,6 3-2 15,1 3 0-15,-19 4 7 0,44 2-5 0,-20 3 2 16,-1 5-3-16,-2 1 1 0,2 5-3 16,-3 3 4-16,-4 4 0 0,-3 5 1 0,-6 3-6 15,-5 5 0-15,-6 2 7 0,-6 14 4 0,-4-3-3 16,-5 3 3-16,0-3-6 0,-4-1 2 0,-1-2-7 16,4-3 5-16,4-8-2 0,4-3 6 15,-1-1-2-15,5-1-1 0,1-3-9 0,7-2 5 16,2-4 1-16,7 0-2 0,6-6 23 0,1-2-24 15,8-1 5-15,6-4-3 0,5-3 3 16,7-1 0-16,7-2-9 0,21-2-4 0,7 0-17 16,5-4-76-16,9 0-95 0,11-1-97 0,7-3-78 15,36-7-506-15,-4-5 277 0,-33 5-8 0</inkml:trace>
  <inkml:trace contextRef="#ctx0" brushRef="#br0" timeOffset="76650.16">537 10819 708 0,'0'0'274'0,"-2"-16"-41"16,2 16-33-16,0-18-16 0,0 18-51 0,0-15 5 16,0 15-7-16,0 0-11 0,-2-19 2 0,2 19 0 15,0 0-16-15,0 0 6 0,-5-14-17 0,5 14-4 16,0 0-22-16,0 0 5 16,0 0-45-16,0 0 17 0,0 0-23 0,0 0 20 0,0 0-31 15,0 0 14-15,0 0 0 0,0 0 0 16,0 0-20-16,0 0 14 0,0 0-28 0,0 0 32 15,0 0-7-15,0 0 19 0,0 0-3 0,0 0 15 16,-6 14-5-16,6-14 3 0,-2 17-11 0,2-17 11 16,-2 23 5-16,2-23-17 0,-4 27-9 15,2-12-4-15,2 2 7 0,-2-2 1 0,-1 2-13 16,3 1 3-16,-2-1-10 0,0 0 0 0,0 2 6 16,-2 0 20-16,0 0-73 0,0 0 49 0,-3 0-3 15,0 1 4-15,-1-1-4 0,0-1-11 16,-2 0 13-16,-2-5-9 0,0 4 6 0,-3 0-5 15,3-1 9-15,-6-1-61 0,2-2 75 0,-4 3-8 16,0-4-2-16,-2 0 3 0,-1 0-9 0,-1-3-9 16,2 1 10-16,-2-3-12 0,1 3 10 15,-3-4-10-15,3 1 20 0,2-3-21 0,21-4 7 16,-38 6-4-16,38-6 8 0,-31 2-3 0,31-2 3 16,-24-4-4-16,24 4 2 0,-17-8 19 0,11 8-24 15</inkml:trace>
  <inkml:trace contextRef="#ctx0" brushRef="#br0" timeOffset="77602.71">8 11144 3943 0,'0'0'-8'0,"0"0"15"0,4-14-4 16,-4 14 7-16,0 0-7 0,0 0-4 0,9-11 3 16,-9 11 1-16,0 0 1 0,0 0-10 0,0 0 12 15,14-8-6-15,-14 8 1 0,0 0 25 16,0 0-28-16,0 0-2 0,32 0 0 0,-32 0 4 16,0 0 0-16,28 6-6 0,-28-6 1 0,17 9 8 15,-17-9-8-15,14 12 7 0,-14-12 19 16,14 15-29-16,-14-15 8 0,12 19-3 0,-12-19-4 15,8 21 6-15,-8-21-4 0,6 25 7 0,-6-25-4 16,9 27 1-16,-6-14-7 0,1 4 14 16,0-3-12-16,-2 1 11 0,2-2-12 0,-2 0 19 15,2 3-8-15,-1-1-8 0,1 0 1 0,0 1 2 16,0-1-10-16,0 2 16 0,-2 0-10 16,3 2 9-16,-3 0-13 0,0 2 10 0,0 0-9 15,1 2 13-15,-3 2-8 0,0 0 3 0,-3-1 1 16,3 1 2-16,-2-2-7 0,0 2 8 0,0-4-8 15,0 2 5-15,-1-2-12 0,-1-2 16 0,2-2-10 16,2 2 13-16,-2-4-11 0,2 0 7 16,0 1-11-16,0-16 7 0,0 26 5 0,0-26 2 15,4 20-7-15,-4-20 1 0,2 20-5 0,-2-20 11 16,5 20-5-16,-5-20 0 0,4 17-4 0,-4-17 4 16,11 17-13-16,-11-17 13 0,12 15-6 15,-12-15 6-15,20 12-3 0,-20-12 7 0,22 9-11 16,-22-9 11-16,37 4-5 0,-37-4 1 0,44-4-3 15,-16-1 13-15,-1-1-13 0,3 0 6 16,2-1-7-16,-3-3 11 0,3 2-10 0,-4 2 8 16,-1-3-10-16,-2 1 8 0,0 3-8 0,-3-1 5 15,-3 0-6-15,-19 6 21 0,30-8-21 0,-30 8 9 16,22-3-7-16,-22 3 6 0,0 0-8 16,22-8 9-16,-22 8-8 0,0 0 6 0,0 0-8 0,0 0 7 15,0 0-3-15,23 4 8 0,-23-4-22 16,0 0 23-16,0 0-14 0,0 0 16 0,0 0-24 15,0 0 20-15,0 0-11 0,0 0 10 16,0 0-7-16,0 0 7 0,0 0-13 0,0 0 16 16,0 0-13-16,0 0 11 0,0 0-8 0,0 0 8 15,0 0-6-15,0 0 5 0,0 0-5 0,0 0 4 16,0 0-11-16,0 0 13 0,0 0-6 16,0 0 2-16,0 0-1 0,0 0 8 0,0 0-67 15,0 0 73-15,0 0-9 0,0 0 6 0,0 0-10 16,0 0 10-16,0 0-5 0,0 0 3 15,0 0-16-15,0 0 11 0,0 0-9 0,0 0 14 16,0 0-6-16,0 0-4 0,0 0-1 0,0 0 10 16,0 0-11-16,0 0 6 0,0 0-16 0,0 0 14 15,0 0-7-15,0 0 11 0,0 0-9 16,0 0 5-16,0 0-8 0,0 0 12 0,0 0-12 16,0 0 5-16,0 0 1 0,0 0 5 0,0 0-8 15,0 0 9-15,0 0-8 0,0 0 11 0,0 0-9 16,0 0 5-16,0 0-5 0,0 0 5 15,0 0-5-15,0 0 3 0,0 0-6 0,0 0 11 16,0 0-8-16,0 0 7 0,0 0-11 0,0 0 7 16,0 0-9-16,0 0 8 0,0 0-4 15,0 0 13-15,0 0-13 0,0 0 2 0,0 0-5 16,0 0 13-16,0 0-10 0,0 0 10 0,0 0-6 16,0 0 21-16,0 0-8 0,0 0 16 15,0 0-11-15,0 0 10 0,0 0-9 0,0 0 4 0,0 0-14 16,0 0 15-16,0 0-17 0,0 0 14 15,0 0-17-15,0 0 9 0,0 0-13 0,0 0 9 16,0 0-15-16,0 0 17 0,0 0-9 0,0 0 2 16,0 0-59-16,17-12-115 0,-17 12-159 0,11-17-155 15,-5 6-501-15,4-3 304 0,-1-1-141 16</inkml:trace>
  <inkml:trace contextRef="#ctx0" brushRef="#br0" timeOffset="86061.85">1049 11340 540 0,'0'0'216'15,"0"0"-53"-15,0 0-33 0,-4-15-38 0,4 15-4 16,0 0-29-16,0-17 3 0,0 17-23 0,0 0 4 16,2-18 8-16,-2 18-25 0,0 0-19 0,2-13 9 15,-2 13-12-15,0 0 7 0,0 0 1 0,0 0-1 16,0 0-56-16,0 0 60 0,0 0-13 16,-4-13 16-16,4 13-19 0,0 0 7 0,0 0-21 15,0 0-13-15,0 0-47 0,0 0-34 0,0 0-117 16,8 11-100-16,-8-11 97 0,0 0 44 15</inkml:trace>
  <inkml:trace contextRef="#ctx0" brushRef="#br0" timeOffset="135241.18">657 12233 535 0,'0'0'341'0,"0"0"-72"0,0 0-15 0,0 0-37 15,0 0-20-15,0 0-37 0,0 0-9 0,0 0-33 16,0 0 1-16,0 0-11 0,0 0 6 16,0 0-1-16,0 0 0 0,0 0-8 0,0 0 9 15,0 0-15-15,8-10 9 0,-8 10-17 0,0 0 18 16,0 0-8-16,0 0 1 0,0 0-10 16,0 0 5-16,0 0-17 0,0 0-4 0,0 0-12 15,0 0-8-15,0 0-25 0,0 0 7 0,0 0-11 16,0 0-1-16,0 0-15 0,0 0 10 15,0 0-6-15,-2 19 5 0,2-19-13 0,0 17 15 16,0-17-5-16,0 21 6 0,0-21-9 0,-6 27-1 16,4-12-3-16,0 2 13 0,2 2-18 0,-2 2 5 15,0 0-9-15,0 0 9 0,-2 0-12 0,2 2 11 16,-2 2-15-16,0 0 12 0,-1 0-7 0,1-1-3 16,0 1 2-16,-3-2 10 0,3 0-8 15,-5 0 7-15,1 2-9 0,0-4 2 0,0 1-3 16,-4 1 11-16,0-1-6 0,-3-2 1 0,-2 3-21 15,0-2 21-15,-2 0-10 0,-2 0 14 16,0 0-7-16,0-2 3 0,-2 0-11 0,-1-2 15 16,3 1-11-16,0-3 9 0,2 0-7 0,0-5-9 15,2-1 16-15,-1-1 2 0,4-1-4 16,14-7 3-16,-30 8-7 0,30-8 6 0,-27 5-3 16,27-5 7-16,-32 0-4 0,32 0-3 0,-28-5-15 15,28 5 19-15,-25-6-5 0,25 6 3 0,-23-9-4 16,23 9 2-16,-19-14-4 0,19 14 5 15,-17-15 0-15,17 15 8 0,-9-19-8 0,9 19-4 16,-6-23 4-16,6 23 7 0,4-25-15 0,-4 25 17 16,6-23-11-16,-6 23 4 0,8-20-5 0,-8 20 4 15,10-16-4-15,-10 16 6 0,10-13-8 16,-10 13 4-16,0 0-6 0,17-7 8 0,-17 7-6 16,0 0 6-16,32 3-8 0,-32-3 10 0,21 6-10 15,-21-6 4-15,25 9-2 0,-25-9 4 16,28 13-8-16,-13-5 13 0,2 0-10 0,-4 3 9 15,1-3-16-15,-2 2 13 0,4-3-4 0,-4 5 7 16,-1-3-12-16,0 3 10 0,-3-1-3 0,-1 2 2 16,-1 1-5-16,-2-1 45 0,-2 4-53 15,0-1 3-15,-2 3 4 0,0 0 6 0,-2-1 1 0,0 2-5 16,0 1-4-16,0-2 9 0,0 2-11 16,0-2 10-16,0 0-6 0,0 2 5 0,2-4-17 15,-3 2 18-15,3-4-9 0,-2 3 13 0,2-3-6 16,0 0 1-16,0-15-9 0,-2 29 15 15,2-14-11-15,-2-2 6 0,0 3-5 0,2-1 5 16,-2-2-9-16,-1 2 14 0,-3 1 27 0,4-1-42 16,0 0-11-16,-2 2 13 0,-1 2 5 15,3-3-8-15,-2-1 4 0,2 0 5 0,0 0-6 16,2 1 2-16,0-16 3 0,-4 27-3 0,4-27 3 16,-2 26-24-16,2-26 31 0,0 25-6 15,0-25-2-15,0 21-6 0,0-21 4 0,0 19 8 16,0-19-4-16,0 15 4 0,0-15-5 0,0 0 2 15,0 17-22-15,0-17 22 0,0 0 2 0,0 16-1 16,0-16 0-16,0 0-3 0,0 0 12 0,-2 15-8 16,2-15-5-16,0 0 2 0,0 0-5 0,2 15 3 15,-2-15 6-15,0 0-5 0,0 0 4 16,0 17-1-16,0-17 5 0,0 0 0 0,0 14-10 16,0-14-4-16,0 0 8 0,0 0-2 0,2 17 6 15,-2-17-9-15,0 0 3 0,0 0 4 16,0 0-2-16,0 0-13 0,4 13 11 0,-4-13-2 15,0 0 2-15,0 0-3 0,0 0 6 16,0 0-4-16,0 0 2 0,0 0-3 0,6 11 23 16,-6-11-30-16,0 0 9 0,0 0-4 0,0 0 6 15,0 0-3-15,0 0 8 0,21 5-9 16,-21-5 7-16,0 0-12 0,22-3 9 0,-22 3-7 0,22-3 8 16,-22 3-13-16,22-4 14 0,-22 4-4 15,26-2 8-15,-26 2-12 0,21-4 4 0,-21 4-4 16,20-5 10-16,-20 5-6 0,20-4 4 0,-20 4-4 15,0 0 2-15,23-4-6 0,-23 4 4 0,0 0-2 16,25-8 4-16,-25 8-7 0,0 0 12 16,24-5-11-16,-24 5 8 0,19-8-11 0,-19 8 12 15,21-6-21-15,-21 6 26 0,23-8-16 0,-23 8 16 16,28-9-17-16,-11 3 8 0,-1-2-1 16,4 3 4-16,-4-3-8 0,6 1 41 0,-3 1-47 15,2-2 12-15,0 1-11 0,-2 1 15 0,2 0-14 16,-2 0 10-16,1-1-4 0,-4 3 17 0,4-2-24 15,-2-1 9-15,1 1-3 0,3-2 9 16,-4 1-11-16,4-1 9 0,-1-2-11 0,0 3 4 16,-2-2-15-16,1 1 5 0,-2 0-10 0,-3 3 9 15,-15 5-9-15,26-12 7 0,-26 12-1 0,18-8-24 16,-18 8 29-16,0 0 9 0,20-7-14 0,-20 7 18 16,0 0-6-16,0 0 9 0,0 0-6 15,0 0 5-15,16-6-11 0,-16 6 11 0,0 0-13 16,0 0 16-16,0 0-11 0,0 0 6 0,0 0-3 15,0 0 4-15,0 0-4 0,0 0 4 16,0 0-2-16,0 0-2 0,0 0 2 0,0 0 2 16,0 0-2-16,0 0 3 0,0 0-1 0,0 0 1 15,0 0-7-15,0 0 6 0,0 0-4 0,0 0 4 16,0 0-5-16,0 0 1 0,0 0 1 16,0 0-1-16,0 0 0 0,0 0 2 0,0 0 2 15,0 0 1-15,0 0-5 0,0 0 8 0,0 0-7 16,0 0 3-16,0 0-7 0,0 0 7 15,0 0-7-15,0 0 12 0,0 0-4 0,0 0-1 0,0 0-29 16,0 0 32-16,0 0-4 0,0 0 0 16,0 0-11-16,0 0 14 0,0 0-2 0,0 0 2 15,0 0-7-15,0 0 8 0,0 0-6 0,0 0 6 16,0 0-5-16,0 0 9 0,0 0-10 16,0 0 2-16,0 0-6 0,0 0 4 0,0 0-1 15,0 0 5-15,0 0 2 0,0 0-2 0,0 0-7 16,0 0 8-16,0 0-14 0,0 0 16 15,0 0-12-15,0 0 8 0,0 0-6 0,0 0 8 16,0 0-6-16,0 0 7 0,0 0-5 0,0 0 3 16,0 0-5-16,0 0 1 0,0 0-6 0,0 0 11 15,0 0-11-15,0 0 11 0,0 0-13 16,0 0 16-16,0 0-6 0,0 0 10 0,0 0-17 16,0 0 10-16,0 0-10 0,0 0 12 0,0 0-13 15,0 0 9-15,0 0-3 0,0 0 3 16,0 0-3-16,0 0 7 0,0 0-6 0,0 0 2 15,0 0-10-15,0 0 15 0,0 0 0 0,0 0-3 16,0 0-12-16,0 0 13 0,0 0-15 0,0 0 17 16,0 0-11-16,0 0 3 0,0 0 0 15,0 0 13-15,0 0-22 0,0 0 15 0,0 0-10 16,0 0 10-16,0 0-8 0,0 0 9 0,0 0-8 16,0 0 6-16,0 0-10 0,0 0 11 15,0 0-9-15,0 0 9 0,0 0-10 0,0 0 10 16,0 0-11-16,0 0 10 0,0 0-11 0,0 0 12 15,0 0-6-15,0 0 6 0,0 0-10 0,0 0 14 16,0 0-9-16,0 0 7 0,0 0-10 0,0 0 7 16,0 0-8-16,0 0 5 0,0 0-2 0,0 0 6 15,0 0-9-15,0 0 4 0,0 0-1 16,0 0 2-16,0 0 2 0,0 0 1 0,0 0-6 16,0 0 4-16,0 0-3 0,0 0 5 0,0 0-8 15,0 0 9-15,0 0-8 0,0 0 6 16,0 0-4-16,0 0 3 0,0 0-8 0,-2 13 12 15,2-13-11-15,-10 11 9 0,10-11-10 0,-17 24 11 16,4-11-7-16,-1 2 6 0,-3 3-6 16,-3-2 6-16,2 2-3 0,0-3-3 0,2 0 1 15,-3 3 3-15,1-3-3 0,2-2 5 0,0 2-6 16,2-1 3-16,0-1-1 0,-2-1 4 0,2 1-14 16,1-2 12-16,1-1-2 0,0 1 7 15,2-1-14-15,-2 1 9 0,1-1-2 0,0-1 5 16,1 3-10-16,-3-3 16 0,3 1-19 0,-2-1 10 15,0 1-7-15,0 1 10 0,-2-1-10 0,2-1 4 16,-1 1-6-16,1-1 17 0,-1-1-12 0,0 0 8 16,13-8-15-16,-24 13 10 0,24-13-8 15,-22 9 13-15,22-9-13 0,-20 10 15 0,20-10-10 16,0 0 3-16,-23 2-2 0,23-2 2 0,0 0-2 16,0 0 3-16,-28-2-9 0,28 2 14 15,0 0-13-15,-12-10 19 0,12 10-8 0,0 0 7 16,0 0-6-16,-10-9 1 0,10 9-2 0,0 0 0 15,0 0-5-15,0 0 12 0,0 0-8 16,0 0 2-16,0 0-10 0,0 0 12 0,0 0-6 16,0 0 3-16,0 0-13 0,0 0 7 0,0 0-12 15,0 0 16-15,0 0-4 0,6 15 2 0,-6-15 6 16,6 13-5-16,-6-13-10 0,6 18 13 16,-6-18-7-16,6 23 10 0,-1-10-5 0,-2 4-3 15,-1-3-8-15,0 3 12 0,0 0-11 0,0 0 13 16,-2 2-6-16,2 0 6 0,0 0-14 0,-2 0 14 15,2 0 35-15,0-1-48 0,0-1-3 16,0-2 5-16,0 0-1 0,0-1 5 0,-2-14-9 16,7 22 0-16,-7-22 6 0,4 20 4 0,-4-20-2 15,4 13-6-15,-4-13 14 0,5 11-9 16,-5-11-1-16,0 0 4 0,6 17 17 0,-6-17-21 16,0 0-1-16,4 12 0 0,-4-12 5 0,0 0-2 15,0 0 0-15,5 13 2 0,-5-13-104 0,0 0 126 16,0 0-4-16,0 0-7 0,0 0-5 15,0 0 2-15,8 13 4 0,-8-13-8 0,0 0-2 16,0 0 1-16,0 0 2 0,0 0-5 0,0 0 3 16,10 10-3-16,-10-10 6 0,0 0-10 0,12 8 6 15,-12-8-2-15,0 0-1 0,14 9 7 0,-14-9-13 16,0 0 11-16,19 12 1 0,-19-12-2 16,15 7-7-16,-15-7 4 0,0 0-1 0,25 8 1 15,-25-8 1-15,24 4-6 0,-24-4 4 0,22 2 9 16,-22-2-8-16,28-2 5 0,-28 2-2 15,30-6 3-15,-30 6 26 0,27-6-35 0,-27 6-5 16,26-7-4-16,-26 7 7 0,25-12 1 0,-25 12 5 16,20-15-33-16,-20 15-37 0,14-17-78 0,-14 17-92 15,8-21 19-15,-8 21-275 0,2-29-469 0,-2 12 300 16,-4-4-119-16</inkml:trace>
  <inkml:trace contextRef="#ctx0" brushRef="#br0" timeOffset="136641.76">516 12223 335 0,'0'0'172'15,"0"0"-50"-15,0 0-32 0,0 0-10 0,0 0-3 16,0 0-17-16,0 0-15 0,0 0 0 0,0 0 5 15,0 0 17-15,0 0-5 0,0 0 26 16,0 0-9-16,0 0 14 0,0 0-11 0,0 0 7 16,0 0-13-16,0 0-4 0,0 0-13 0,0 0-6 15,0 0-9-15,0 0-4 0,0 0-13 16,-13 7 3-16,13-7-12 0,0 0 2 0,0 0-2 16,0 0-18-16,0 0 13 0,0 0 12 0,0 0-12 15,0 0 12-15,0 0-16 0,0 0 9 0,0 0-8 16,0 0 8-16,-12 8-10 0,12-8 14 15,0 0-10-15,0 0 7 0,0 0-11 0,0 0 8 16,0 0-9-16,-18 8 12 0,18-8-5 0,0 0 10 16,0 0-14-16,-18 9 15 0,18-9-11 15,0 0 12-15,-16 10-8 0,16-10-2 0,0 0-11 0,0 0 8 16,0 0-11-16,-10 10 11 0,10-10-3 16,0 0 2-16,0 0-12 0,0 0 0 0,0 0 0 15,0 0 14-15,26-6-17 0,-26 6 158 0,32-10-192 16,-12 5 27-16,4-3-10 0,-1 0 19 15,3 3-12-15,-1-1 15 0,-4 0-5 0,0 2 4 16,-21 4-13-16,32-6 18 0,-32 6-14 0,21-1 16 16,-21 1-5-16,0 0 23 0,0 0 20 15,0 0 45-15,23-2-37 0,-23 2 13 0,0 0-6 16,0 0-9-16,0 0-13 0,0 0 10 0,0 0-28 16,0 0 6-16,0 0-11 0,0 0 11 0,9 9-15 15,-9-9-1-15,0 0-6 0,0 0-1 16,0 0 1-16,0 0 14 0,2 16-3 0,-2-16 5 15,0 0 2-15,0 0 13 0,2 17-19 16,-2-17 13-16,2 15-4 0,-2-15 1 0,4 17-6 0,-4-17-1 16,6 25-22-16,-3-10 19 0,-1 4-12 15,3 6 5-15,-3 3-5 0,0 5 5 0,2 7-9 16,-2 2-21-16,6 15-198 0,3 2-133 0,2-1-528 16,1-5 278-16,1 0-7 0</inkml:trace>
  <inkml:trace contextRef="#ctx0" brushRef="#br0" timeOffset="138157.82">940 14357 802 0,'0'0'299'15,"0"0"-42"-15,-26-4-40 0,26 4-21 0,0 0-28 16,0 0 0-16,0 0-42 0,-23-4-16 0,23 4-27 15,0 0-15-15,0 0-14 0,0 0 0 0,0 0-10 16,0 0 3-16,0 0-13 0,0 0 1 0,0 0-7 16,0 0 5-16,0 0-12 0,0 0 1 15,0 0 72-15,0 0-77 0,0 0-3 0,0 0 28 16,-4 13-13-16,4-13 16 0,8 12-14 0,-8-12 5 16,8 13-7-16,-8-13 5 0,13 14-8 0,-13-14 9 15,15 11-19-15,-15-11 4 0,21 11-7 16,-21-11 2-16,22 16-9 0,-22-16 6 0,22 11-10 15,-22-11-24-15,20 15 31 0,-20-15 4 0,12 18-8 16,-12-18 3-16,9 19-16 0,-9-19 1 16,-2 24-19-16,-3-10 20 0,-1 1-24 0,-2-1 0 15,-3 3-8-15,-2 0 3 0,-1 2-21 0,-4 2-1 16,2 0-8-16,-2 0-16 0,2 2-14 16,-1 2-13-16,-1-3 14 0,4 3-61 0,2 0-14 15,0-2-20-15,6 1-23 0,0-4-356 0,4-1 171 16,2-4 285-16</inkml:trace>
  <inkml:trace contextRef="#ctx0" brushRef="#br0" timeOffset="156991.26">5467 18010 1485 0,'-13'-9'617'0,"13"9"-144"0,-16-11-84 0,16 11-123 15,0 0-51-15,0 0-46 0,0 0-26 0,10 20-24 16,0-10-19-16,5 1-25 0,4 3-13 0,4 1-11 15,5 2-6-15,0-2-14 0,3 5-2 0,11 1-13 16,-10-5 0-16,9 8-10 0,-3-2-15 16,-6-2-46-16,-1 0-56 0,-3-3-61 0,8 8-70 15,-11-2-55-15,1 2-52 0,-4-4-144 0,-2-4-261 16,1 0 215-16,-6-3 110 0</inkml:trace>
  <inkml:trace contextRef="#ctx0" brushRef="#br0" timeOffset="158194.75">5862 17884 1298 0,'-2'14'506'0,"2"-14"-111"0,0 0-45 15,0 0-14-15,0 0-38 0,0 15-38 0,0-15-19 0,0 0-32 16,0 0-19-16,0 0-21 0,0 0-15 16,0 0-13-16,0 0-8 0,0 0-14 0,-8 10 30 0,8-10-79 15,0 0-5-15,-10 17-26 16,3-3 25-16,-6 1-21 0,1 6-7 0,-3 3-5 0,-4 7-5 16,-6 7-15-16,1 6 8 0,-1-1-4 15,-1 3-2-15,0 2-1 0,4 0-4 0,0 1-5 16,5-5-15-16,5-8-23 0,4-5-62 0,1-1-76 15,2-3-120-15,5-2-127 0,5-6-86 0,4-8-91 16,-9-11-368-16,29 0 302 0,-10-13-122 0</inkml:trace>
  <inkml:trace contextRef="#ctx0" brushRef="#br0" timeOffset="158525.31">6282 17887 1168 0,'0'0'582'0,"2"-16"-139"16,-2 16-70-16,0 0-31 0,-4 13-74 0,4-13-33 16,-4 22-44-16,4-9-30 0,-2 2-48 0,2 5-3 15,2-2-32-15,0 1-4 0,2 0-16 0,0 1-11 16,0-3-16-16,2-4 3 0,-1 4-20 15,-5-17 13-15,6 23-10 0,-6-23 1 0,9 15 20 16,-9-15-17-16,0 0 15 0,0 0 15 0,21-2-17 16,-9-11 1-16,0-2-14 0,0-4 4 15,4-4-13-15,0-2 6 0,-2 0-15 0,3 1 2 16,-2-3-15-16,0 0-18 0,-1 4-48 0,-2-2-45 16,0 3-89-16,-1 6-60 0,-1-2-78 0,-2 4-39 15,-1 1-96-15,0 3-329 0,-7 10 243 0,4-17 57 16</inkml:trace>
  <inkml:trace contextRef="#ctx0" brushRef="#br0" timeOffset="158759.12">6492 17911 772 0,'0'0'536'0,"0"0"-61"0,0 0-77 0,0 0-24 15,0 0-39-15,0 0-50 0,0 0-56 0,0 0-42 16,0 0-42-16,-10 12-22 0,10-12-23 0,3 19 9 15,-3-6-21-15,0 4-9 0,2 4-26 0,-2 4 4 16,0 2-22-16,2 5-3 0,-2-1-12 16,0 1 5-16,3 2-18 0,-1 5-24 0,-4-1-57 0,6-4-43 15,0 0-87-15,2 1-47 0,0-3-79 16,3-3-20-16,-3-6-133 0,-2-2-291 16,1-8 225-16,-5-13 91 0</inkml:trace>
  <inkml:trace contextRef="#ctx0" brushRef="#br0" timeOffset="159071.16">6707 18030 1532 0,'0'0'463'0,"5"-20"-113"0,-5 20-48 0,10-20-66 0,-10 20-46 16,13-24-51-16,-3 13-20 16,3 1-29-16,0 1-11 0,3 2-30 0,-16 7-8 0,30-10-15 15,-30 10-4-15,30 2-12 0,-30-2 3 0,25 17-9 16,-19-1 6-16,6-1-8 0,-8 6 76 0,-2-1-128 15,-4 5 60-15,0 2-11 0,-5 2 14 16,0-1-12-16,-3 1 12 0,2-1-5 0,-1 3 1 16,0-7-9-16,1 3 13 0,4-4-8 0,-2-2 7 15,1-4-14-15,3 2 2 0,2-3-24 16,0-16 32-16,2 20-3 0,-2-20 9 0,15 14-16 16,-15-14 22-16,26 0-6 0,-8-4 4 0,4-3-6 15,5-3 4-15,3-1-11 0,2-1-5 0,12-7-32 16,3 0-25-16,4-2-38 0,1-2-66 0,1 2-68 15,1 2-78-15,-4-6-182 0,-7 7-239 16,-12 0 202-16,-1 1 135 0</inkml:trace>
  <inkml:trace contextRef="#ctx0" brushRef="#br0" timeOffset="159306.79">7545 17719 1668 0,'0'0'490'0,"0"0"-63"16,-21 7-52-16,21-7-67 0,-10 10-43 0,10-10-5 15,-9 27-22-15,7-6-28 0,2 3-11 0,2 7-12 16,3 3-16-16,3 6-21 0,7 13-23 16,-3 7-14-16,6 1-35 0,2 1-25 0,0 4 5 15,5 2-12-15,1 1-27 0,0-1-74 0,2 1-119 16,-6 0-152-16,1 2-175 0,-4-3-104 0,-4-3-492 15,-1-8 308-15,-5-7-249 0</inkml:trace>
  <inkml:trace contextRef="#ctx0" brushRef="#br0" timeOffset="160191.17">8337 18043 1681 0,'0'0'518'0,"0"0"-107"0,0 0-65 15,0 0-85-15,0 0-2 0,-11 17-19 0,11-2-11 16,-2 2-19-16,2 4-23 0,0 2 2 0,0 4-83 16,2 2 18-16,-2 1-5 0,2 4-21 0,-2 1-15 15,0 1-17-15,0-2-15 0,0 0 58 0,2 1-92 16,-2-5-16-16,0-1 14 0,3-6-7 16,-3-2-1-16,0-6 1 0,0-15 5 0,0 23 3 15,0-23-9-15,0 0-3 0,0 0 7 0,-5-30-9 16,3 5 2-16,-2-8-1 0,0-7-2 0,-4-9 3 15,0-7 0-15,0 1 0 0,2 2 0 16,2 11 5-16,0 0-13 0,2 4 8 0,0 3 2 16,2 5-6-16,0 3 37 0,4 4-7 0,-2 4-11 15,2 6-2-15,-4 13-1 0,16-13 6 0,-16 13 21 16,33 11 7-16,-14 6 4 0,4 4-24 0,5 17-2 16,-3 6 5-16,-2 4-13 0,0 7-5 15,1 8-1-15,-7 4-33 0,2 1-39 0,0 5-69 16,-4 0-68-16,0-1-70 0,-1-1-84 0,2-3-79 15,-4-7-39-15,3-6-30 0,-7-5-516 16,3-16 305-16,-7-5-172 0</inkml:trace>
  <inkml:trace contextRef="#ctx0" brushRef="#br0" timeOffset="160355.67">8341 18548 1724 0,'0'0'639'0,"-2"-21"-121"16,2 21-141-16,13-19-81 0,-2 10-69 0,5-5-32 15,6-1-48-15,7 1-20 0,3-1-32 16,2 2-53-16,2 0-104 0,0 3-93 0,1 3-100 16,2 1-77-16,1 2-56 0,-4 4-57 0,0 0-367 15,-4 2 243-15,-3 0 57 0</inkml:trace>
  <inkml:trace contextRef="#ctx0" brushRef="#br0" timeOffset="160937.39">8868 18401 1349 0,'-19'-13'604'16,"19"13"-93"-16,-16-15-45 0,16 15-82 0,-14-14-61 15,14 14-17-15,-6-13-55 0,6 13-39 16,0 0-46-16,2-13-31 0,-2 13-36 0,0 0-44 16,0 0 16-16,30 11-13 0,-19-1-13 0,-1 5-12 15,1 2 0-15,0 4-13 0,-1 0-6 0,-2 2-1 16,0 4-9-16,2-3-3 0,-6 0 6 16,2 0 1-16,-4-5-18 0,2 0 12 0,-2-5-8 15,-2-14 7-15,2 21-11 0,-2-21 12 0,0 0-6 16,-12 7-7-16,12-7-15 0,-20-15 35 0,10-1-40 15,-4-2 4-15,1-3 13 0,0-2-6 0,-2-2 5 16,3-4 8-16,-2 1-1 0,6-3 4 16,-2 1 1-16,4-3 7 0,1 5 4 0,3-1-9 15,0 2 3-15,2 1-1 0,2 1 5 0,5 2-1 16,1 2-3-16,4 4-3 0,1 0 1 0,2 3 0 16,4 5-2-16,0 3 0 0,4 0 2 15,-23 6-4-15,43 4 2 0,-24 4 2 0,2 1-2 16,-5 6-11-16,2 3 4 0,-4 3-4 0,-3 0 30 15,-2 5-58-15,-1-3 5 0,-4 4-16 0,-4 1 2 16,-2-1 10-16,0-2-2 0,-4 0 16 0,-3-2-9 16,-1-4 15-16,1-2 3 0,-1-1 6 0,0-3 0 15,-2-4 12-15,12-9-6 0,-18 12 11 16,18-12-7-16,0 0 6 0,-22-6-7 0,22 6 6 16,-6-23-10-16,12 9 17 0,-1-2-11 0,3-4 5 15,3 1 1-15,1-2 4 0,8-1 0 16,0-1-3-16,2 4 4 0,3 0-9 0,1 1-9 15,1 5 10-15,1 3-8 0,-1 3 0 0,-2 3-3 16,3 4 8-16,-5 6-7 0,-1 5 12 0,-2 1 4 16,-4 6-8-16,-6 3-7 0,-2 4 14 0,-4 4-11 15,-6-1 5-15,-4 7-10 0,-4-3 10 0,0 1-8 16,-4-2 11-16,-2-1-10 0,-2-2 6 16,1-7-8-16,-3-3-2 0,0-5-26 0,-3-5-38 15,23-8-68-15,-42-6-88 0,22-6-76 0,2-6-34 16,2-6-32-16,6-6-81 0,2-2-336 0,6-7 231 15,4 5 79-15</inkml:trace>
  <inkml:trace contextRef="#ctx0" brushRef="#br0" timeOffset="161191.38">9535 18097 1570 0,'0'0'603'15,"0"0"-120"-15,-25 1-102 0,25-1-77 0,0 0-48 16,0 0-23-16,0 0-41 0,-24 2-27 16,24-2-9-16,-8 12-72 0,8-12 7 0,-6 22 7 15,3-7-19-15,3 5 6 0,0-1-3 0,0 3-14 16,5 3 9-16,-1-2-13 0,0 4-1 0,4-2-5 16,4 0-8-16,0-2-5 0,2-1-14 15,4-1-9-15,5-2 5 0,0-1-11 0,4-5-3 16,5 2-14-16,7-7-14 0,-9-1-60 0,3-7-110 15,-1-5-158-15,-2-1-184 0,-6-11-699 0,4-2 326 16,-7 0-367-16</inkml:trace>
  <inkml:trace contextRef="#ctx0" brushRef="#br0" timeOffset="161424.04">9660 17936 2567 0,'0'0'739'0,"0"0"-178"0,0 0-117 0,25 6-90 16,-4 0-84-16,7-3-33 0,0 3-57 0,5 6-37 16,3 1-40-16,9 8-15 0,-3 7-23 0,-2 1-16 15,-3 9-17-15,-5-2-31 0,-8 6-21 16,-6 4-19-16,-6 4-10 0,-10-10-80 0,-2 7-8 0,-8 11-17 16,-7 3-32-16,-8-2-34 0,-7 3-48 15,-8 2-25-15,-5-3-9 0,-5-2-1 0,-3-6-7 16,-10-1-3-16,-1-9-72 0,-1-4-419 0,-3-9 241 15,-3-9 62-15</inkml:trace>
  <inkml:trace contextRef="#ctx0" brushRef="#br0" timeOffset="162241.07">5494 17751 1506 0,'0'0'489'0,"-23"-7"-83"0,23 7-31 16,-19-3-62-16,19 3-50 0,-24 3-33 0,12 4-17 16,-5 3-36-16,2 5-7 0,-2 2-20 15,3 8-2-15,-2 4-3 0,6 5 4 0,-2 15-19 16,7-5-17-16,5 13-24 0,7 3 15 0,3 1-10 15,8 3-13-15,2-1-18 0,2 4-10 0,11-4-12 16,3-2-7-16,7-2-14 0,1-2 1 0,7-1-13 16,1-7-25-16,6-5-70 0,1-6-90 15,0-9-188-15,5-7-170 0,-7-12-188 0,-11-6-348 16,-5-9 306-16,3-13-223 0</inkml:trace>
  <inkml:trace contextRef="#ctx0" brushRef="#br0" timeOffset="166570.26">33081 12095 245 0,'-4'-11'148'0,"4"11"-48"0,0 0 6 15,0 0-17-15,-2-16 11 0,2 16-11 16,0 0 13-16,0 0-8 0,0 0 29 0,0 0 11 15,0 0 32-15,-11-9 6 0,11 9-18 0,0 0-22 16,0 0 11-16,-7-15-14 0,7 15 24 16,-8-15-11-16,8 15-2 0,-8-16-32 0,8 16 12 0,-8-15 22 15,8 15-32-15,-8-17-14 0,8 17-1 16,-4-13-14-16,4 13 3 0,0 0-19 0,-6-14-3 16,6 14-25-16,0 0 5 0,0 0-18 0,0 0 12 15,-25-2 16-15,25 2 0 0,-32 10-7 16,8-3 2-16,0 3 14 0,-6-3-1 0,5 7-13 15,-5 1-8-15,0 0 11 0,5 2 0 16,-1-1-6-16,3 3 1 0,0 2-11 0,4 0 6 0,2 0-2 16,2 3-2-16,5 1-10 0,4 0-8 15,0 4-7-15,4-1 5 0,6 3-6 0,6-2-1 16,0 1-5-16,2 2 6 0,6-1-10 0,-1-2 16 16,-1-1-20-16,2-1 9 0,-2 0-10 0,-1-5 12 15,0-1-16-15,-2 2 10 0,-3-6 1 16,-2-1 2-16,2-1-6 0,-6-2 7 0,0 0-10 15,2-1 11-15,-6-12-10 0,6 19 7 0,-6-19-5 16,4 17 8-16,-4-17-12 0,14 18 13 0,-14-18-11 16,14 16 7-16,-1-7-5 0,-3 2 7 0,3-4-10 15,0 5 16-15,-1-1-19 0,0 0 7 16,-2 3 3-16,-2 2-6 0,-2-1-2 0,-4 1 12 16,-2 2-8-16,-4-1 4 0,-4 2-7 0,0 0 8 15,-8 2-6-15,2-2 6 0,-3 0 2 16,-2 0 0-16,0 3-5 0,-1-4 6 0,0 1-3 15,0-4-1-15,1 3-2 0,3-5 0 0,-2-1 2 16,2-3 0-16,3-1 0 0,13-8-3 16,-27 9 8-16,27-9-9 0,-28 2-2 0,28-2 2 15,-27-5 1-15,9-1 6 0,0-2-3 0,0 1 2 16,-1-1-1-16,3-2-2 0,0-1 0 16,4 3 0-16,2-1 7 0,10 9-8 0,-14-19-3 15,14 19 4-15,0-20-12 0,0 20 8 0,20-16 1 16,-4 10 1-16,6 0-4 0,3 0 15 0,1 3-22 15,4 1 12-15,-3 2-8 0,0 0 7 0,0 0-12 16,1 2 10-16,-2 1-3 0,-3 3 10 16,-4 0 0-16,0 4-4 0,-4-3 1 0,-2 4-2 15,-1 1 1-15,-1 3 1 0,-5 0 0 0,0 2 2 16,-3 3 0-16,-3 1-7 0,0 1-1 16,-3 2 12-16,-1 0-17 0,-2 3 13 0,0-1-6 15,-3 1-11-15,-1 0 14 0,-1 1 6 0,0 1-5 16,-1 2-2-16,-1-3-5 0,-4 5 14 0,0-3-9 15,0 1 8-15,-2 1-14 0,-7 4 16 16,2 0-9-16,2-9 3 0,-5 7 2 0,5-7-2 16,2-2-8-16,2-2 11 0,4 0-1 0,3-4 16 15,3 2 1-15,2-2 6 0,6 0-3 0,2 0 13 16,4-2-13-16,4 1 2 0,1 0-17 16,4-2 5-16,2-1-5 0,-3 0 5 0,4-2-6 15,-4-1 4-15,-1 0-3 0,2-3 2 0,-2 0-17 16,-3 1 12-16,-10-10-8 0,24 17 4 0,-12-7-28 15,2-3-29-15,6-1-31 0,1 0-41 16,5-1-36-16,1 1-14 0,5-2-42 0,0-2 13 16,4 4 8-16,-3 1 34 0,-1 1 26 0,-2 1 22 15,-3 1 28-15,-1-1 25 0,-6 1-7 0,0-2 18 16,-4 1 47-16,-4-1-18 0,-12-8-5 16,12 17 2-16,-12-17-1 0,-2 21 26 0,-6-9-18 15,-6 1 29-15,-2-2-13 0,-4 1 6 0,0 3-8 16,-4-2 7-16,-3 6-35 0,-1 1 27 0,-8 6-69 15,9-5-90-15,-7 8-108 0,6-7-400 0,5-1 173 16,2-1 190-16</inkml:trace>
  <inkml:trace contextRef="#ctx0" brushRef="#br0" timeOffset="172303.4">24982 6493 1832 0,'0'0'583'0,"-10"-19"-77"15,10 19-86-15,-6-12-16 0,6 12-27 16,0 0-29-16,0 0-59 0,0 0-51 0,-7-11-55 16,7 11-48-16,-2 13-22 0,0 4-23 0,0 6-5 15,0 6-9-15,-3 3-9 0,1 6-18 0,-2 4-14 16,-3 12 0-16,-1 1 0 0,2 2-8 0,-1 0 19 15,0 3-35-15,1-5 4 0,0-2 1 16,4 0-10-16,-5-13 3 0,2 1-8 0,-1-5 3 16,0-6 0-16,-1-1-1 0,1-8-1 0,-3-5 4 15,-2-9 4-15,13-7-7 0,-32-7 1 16,16-9-7-16,-3-9 2 0,-3-15-15 0,6-7 9 16,-2-11-5-16,6-3 14 0,4-8-1 0,3-1 39 15,5-6-50-15,5 1-5 0,-1-1-4 16,6 2 9-16,-2 5 0 0,4 6 5 0,-2 4-3 15,4 7 4-15,-3 16 1 0,0 4 6 0,-3 5 2 16,5 4-13-16,-1 6 15 0,4 9-2 16,4 3 14-16,2 10-14 0,5 9-2 0,1 7 9 0,6 11-11 15,0 8 3-15,-3 4-3 0,-3 8 10 0,0 1-5 16,-5 2-6-16,-2 2 9 0,0 5-2 16,0-1-1-16,-4 4 2 0,2-3-9 0,-2 0-37 15,-6-1-77-15,-3-4-70 0,-6-13-46 16,-4-1-54-16,-6-7-95 0,-9 12-58 0,-7-6-23 15,-5-7 15-15,-7-7 35 0,-6-5-14 0,-6-8 76 16,7-5 103-16,-1-4 136 0,-3-6 87 0,3-4 55 16,2-6 41-16,-1 0 56 0,7-1 93 15,4-2-17-15,5-3 14 0,6-2 4 0,6 0-6 16,5-3-2-16,4 2-16 0,8-2-24 0,6 2-18 16,7 1-30-16,3-2-20 0,10 3-21 15,3 2-17-15,13-3-11 0,1 0-10 0,-7 6-11 16,12 0-2-16,-11 3-17 0,-1 2-1 15,-1-3 2-15,-1 2-8 0,-4-1-3 0,-2 1 2 0,-5-2-3 16,-3 3-6-16,-4-4 8 0,-2 1-6 0,-8 1 34 16,3-3 10-16,-13 12 15 0,14-15 27 15,-14 15 8-15,11-12 16 0,-11 12-9 0,0 0-10 16,13-11-21-16,-13 11-18 0,0 0-8 0,0 0-12 16,18 11-27-16,-8-1 19 0,0 5-6 15,5 2-2-15,-2 4-13 0,-1 2-111 0,1 2-96 16,-5 0-161-16,0-6-175 0,-3 4-744 0,-5-2 352 15,-5-2-416-15</inkml:trace>
  <inkml:trace contextRef="#ctx0" brushRef="#br0" timeOffset="172603.06">25332 6712 1186 0,'-13'-19'510'0,"3"2"-140"0,4 5-70 16,6 12-70-16,-14-15-45 0,14 15-27 0,0 0-50 16,0 0-19-16,-4 14 5 0,4-14-36 0,10 24-6 15,0-8-14-15,-4-1-9 0,6 0-4 0,-1 0-8 16,2 1-10-16,-3-3 5 0,1 0-25 16,-11-13 10-16,16 17-4 0,-16-17 9 0,12 10-6 15,-12-10 1-15,0 0 1 0,0 0 7 0,-2-14-5 16,2 14 3-16,-20-18-4 0,3 6 2 15,0 0-7-15,-4 1 3 0,1 0-4 0,0-1 2 16,1 3 9-16,0 1-4 0,2 1-25 0,4 1-22 16,13 6-100-16,-17-8-72 0,17 8-62 0,0 0-36 15,0 0-373-15,0 0 182 0,36 4 170 0</inkml:trace>
  <inkml:trace contextRef="#ctx0" brushRef="#br0" timeOffset="172870.26">25531 6773 1399 0,'33'6'494'0,"-33"-6"-60"0,24 0-63 0,-24 0-52 16,0 0-72-16,24 2-49 0,-24-2-44 0,0 0-28 16,0 0-15-16,18 11-29 0,-18-11-20 15,11 17-15-15,-7-4-1 0,2 3-8 0,1-1-17 16,-1 4 0-16,3 0-2 0,-1 0-4 0,-2 0-6 16,0 1-9-16,2-5 1 0,-4-2-11 0,-4-13-3 15,6 21 7-15,-6-21-3 0,0 0 4 16,0 0 6-16,0 0-6 0,0 0 3 0,-4-17 8 0,2 4-1 15,2-3 1-15,0-1-26 0,0-4 26 16,2 2 1-16,2-2-2 0,4 2 4 0,5 0-15 16,4 2-57-16,6-2-77 0,9 4-62 0,4 1-82 15,17 1-63-15,2-2-187 0,1 1-231 16,2 3 219-16,1 3 101 0</inkml:trace>
  <inkml:trace contextRef="#ctx0" brushRef="#br0" timeOffset="174291.21">27777 6577 751 0,'0'0'294'16,"-11"-10"-70"-16,11 10-44 0,0 0-33 0,0 0-49 16,0 0-47-16,0 0-65 0,0 0-65 0,0 0-67 15,0 0-298-15,0 0 131 0,0 0 97 16</inkml:trace>
  <inkml:trace contextRef="#ctx0" brushRef="#br0" timeOffset="176630.58">27325 7055 1440 0,'8'-51'610'0,"-2"11"-86"0,-2 4-70 0,2-1-85 15,0 5-42-15,0 3-20 0,-1 5-25 0,1 4-39 16,-1 3-35-16,-1 2-40 0,-4 15-29 0,6-17-30 16,-6 17-23-16,0 0-21 0,25 9-7 0,-11 6-16 15,0 5 1-15,0 5-4 0,4 7-14 16,7 10 6-16,-1 6 0 0,-2 3-14 0,2 2 5 15,-1 4-2-15,-4 1-2 0,2 3-7 0,-3 2-14 16,-4-1 13-16,-1 2-4 0,-5-3-4 16,-1 8 7-16,-5-13-7 0,0-10 2 0,-2-2-50 15,-2-2-51-15,0-4-147 0,0-5-128 0,-3-5-109 16,1-7-47-16,-2-7-64 0,6-14-395 16,0 0 303-16,-23-6-146 0</inkml:trace>
  <inkml:trace contextRef="#ctx0" brushRef="#br0" timeOffset="176871.43">27434 7189 948 0,'-13'-75'545'0,"0"8"-103"16,5 10-45-16,4 12-38 0,1 7-30 0,8-1-63 15,1 9-37-15,4-1-50 0,8 9-34 0,7 2-26 16,5 7-26-16,6 6-16 0,4 2-16 16,2 8-15-16,3 4-9 0,5 7-9 0,-3 3-4 15,-13-2-2-15,-5 6-4 0,-3 2-7 0,-8 1 2 16,-4 5 2-16,-12 0-8 0,-4 1 5 15,-12 1-3-15,-10 5-11 0,-8 0-5 0,-9-5-18 16,1-1-18-16,-2-3-24 0,-1-6-27 0,10-8-37 16,3-1-17-16,4-3-14 0,4-3-17 0,22-6-55 15,-28 0-52-15,28 0-136 0,-2-21-350 16,12 2 223-16,10 0 96 0</inkml:trace>
  <inkml:trace contextRef="#ctx0" brushRef="#br0" timeOffset="177152.49">28054 6876 1292 0,'21'-9'526'16,"-6"1"-120"-16,-15 8-61 0,21-10-26 0,-21 10-46 16,0 0-30-16,0 0-30 0,-2 19-30 0,-7-9-30 15,-1 5-19-15,1 2-34 0,1 2-14 16,-3 1-8-16,5 1-17 0,0-2-4 0,2 2-10 16,2-4-13-16,4 2 6 0,0 0-13 0,6-4-8 15,0 0-2-15,5-3-4 0,2-3-3 16,6-3-3-16,-21-6 2 0,44 4-7 0,-20-10 3 15,3-3 0-15,-3-3-4 0,-4-5-1 0,-2-2-2 16,-2-2 3-16,-5-2 6 0,-4-2-4 0,-7 2-4 16,-5-3-1-16,-3 3 4 0,-5 2 3 0,-5 2-7 15,-6 4 2-15,0 1-5 0,1 3-10 16,0 3 18-16,2 2-14 0,21 6-37 0,-34 0-76 16,34 0-66-16,-23 12-80 0,23-12-91 0,-9 15-75 15,9-15-527-15,11 17 302 0,-11-17-117 16</inkml:trace>
  <inkml:trace contextRef="#ctx0" brushRef="#br0" timeOffset="177352.65">28341 6470 1183 0,'0'-36'681'0,"-2"3"-129"16,2 6-52-16,0 6-105 0,0 0-61 15,0 8-67-15,0 13-40 0,2-21-58 0,-2 21-28 0,12 10-30 16,-4 3-13-16,4 8-19 0,3 6-17 15,6 13-17-15,2 4-6 0,1 2-7 0,-1 1-4 16,-2 7-13-16,0-1 11 0,-3 4-12 0,-4 0-45 16,-4 1-109-16,0-1-203 0,-6-4-95 15,-4-17-135-15,2 3-445 0,-4-5 306 0,0-6-174 16</inkml:trace>
  <inkml:trace contextRef="#ctx0" brushRef="#br0" timeOffset="177584.67">28691 6262 1704 0,'0'0'610'15,"0"0"-100"-15,0 0-105 0,0 0-82 0,0 0-60 16,0 0-60-16,11 12-41 0,-5 3-37 0,0 4-13 16,3 5-29-16,3 7-9 0,1 5-36 15,6 8 16-15,0 4-17 0,0-6-4 0,2 9-13 16,1 1 5-16,-2 5-15 0,2-5-75 0,-3 1-128 15,0-4-151-15,-2-1-167 0,-7-14-559 0,2-3 306 16,-6-5-223-16</inkml:trace>
  <inkml:trace contextRef="#ctx0" brushRef="#br0" timeOffset="177903.2">29114 6700 1260 0,'-2'-30'619'0,"0"5"-127"15,0 4-64-15,0 2-75 0,2 4-75 16,0 15-50-16,0-23-55 0,0 23-25 0,0 0-37 0,0 0-19 16,0 0-17-16,2 25-14 0,0-10-15 15,0 6-5-15,2 0-11 0,3 0-2 0,-1 0-10 16,2-2 19-16,3 2-30 0,0-2 1 0,1-4-6 16,1 1 5-16,2-5-7 0,0-3 1 15,-15-8-1-15,34 0 6 0,-18-4-4 0,0-6 2 16,0-3-8-16,-1-2 4 0,0-4 1 0,-4-2 7 15,-3-2 15-15,0-2 17 0,-4 2 11 0,-2-2 39 16,0 0 3-16,-2 5-2 0,-2-1-21 0,2 4 43 16,0 17-76-16,-2-27-2 0,2 27-19 15,0-13 6-15,0 13-12 0,0 0 5 0,10 13-8 16,-4 2-1-16,6 4-36 0,3 6-57 0,4-2-98 16,0 5-106-16,1-1-138 0,0 0-131 15,-5-3-515-15,-4 1 306 0,-5-5-227 0</inkml:trace>
  <inkml:trace contextRef="#ctx0" brushRef="#br0" timeOffset="178269.75">29579 6152 1670 0,'0'0'588'0,"0"0"-101"0,0 0-87 0,0 0-79 16,0 0-57-16,0 0-50 0,0 0-45 0,0 0-27 15,10 19-38-15,-2-2-15 0,0 4-22 0,3 4-6 16,2 3-10-16,2 6-16 0,3 10-5 16,0 0 14-16,0 0-28 0,-3-2-1 0,-2-8-3 15,0 2-9-15,-5-3-1 0,0-1 5 0,-1-3-2 16,-2-3 6-16,-1-4-5 0,0-4-4 16,-4-2 2-16,2-3-3 0,-2-13 4 0,2 16 6 15,-2-16-6-15,0 0 3 0,0 0-8 0,2-21 7 16,0 5-9-16,0-1 6 0,0-6-1 15,2 0-6-15,3-4 6 0,2 1-8 0,1-1 10 16,3 1 5-16,1 1-18 0,6 2 18 0,0 6-10 16,6 0 6-16,2 9-11 0,1 2 10 0,3 6 30 15,0 8-40-15,-3 3-21 0,-1 5-43 0,-5 2-79 16,-2 6-73-16,-6 0-94 0,-2 1-95 16,-6 0-61-16,-7-2-488 0,-5-1 299 0,-4-2-113 15</inkml:trace>
  <inkml:trace contextRef="#ctx0" brushRef="#br0" timeOffset="178565.59">30122 6268 966 0,'-11'-19'491'0,"-2"4"-125"0,1 3-85 0,0 4-40 16,12 8-26-16,0 0-31 0,-22 2-26 0,22-2-36 15,-11 21-25-15,11-8-34 0,5 5-23 0,3-1 12 16,4 4 2-16,4-2-14 0,0 0-6 0,4-2-8 16,1 0-2-16,0-7-16 0,-2 1-8 0,0-3 2 15,-19-8-6-15,36 2 8 0,-36-2-9 16,26-13 1-16,-18 1 0 0,-2-3 1 0,-4-2 19 16,-2-4-12-16,-4 1 13 0,-4-2-8 0,-5 1 8 15,0 2-11-15,-4-1 9 0,1 5-3 16,-4 4-6-16,-1 1 4 0,2 5-16 0,19 5-67 15,-36 1-107-15,23 7-45 0,3 4-103 16,4 1-483-16,6-13 243 0,4 28 56 0</inkml:trace>
  <inkml:trace contextRef="#ctx0" brushRef="#br0" timeOffset="179089.66">30598 6327 1052 0,'-5'-23'505'0,"1"4"-78"0,-2 2-36 16,2 3-42-16,4 14-62 0,-4-19-78 0,4 19-49 15,0 0-25-15,0 0-29 0,-26 6-23 0,18 7-12 16,1 3-15-16,1 1-15 0,2 4-5 0,2 3-1 16,0 1-21-16,2 2 4 0,4 0-2 15,2 0-1-15,1-1 13 0,3-3-22 0,1-2-4 16,0-2 25-16,1-2-18 0,-2-4-15 0,6-3-2 15,-4 0 6-15,-12-10-6 0,26 0 8 0,-11-6 0 16,-1-2 0-16,2-5-3 0,-4-4-3 0,0-4 7 16,1-2 4-16,-4-2-9 0,3-4 3 0,-1 3-6 15,-1-3 7-15,1 2-3 0,2 1 4 16,-1 1 2-16,4 0-3 0,0 4 9 0,1 2-6 16,5 2-3-16,-2 4 1 0,6 1 10 15,1 6-15-15,1 3 3 0,2-1 7 0,-3 8-5 16,-1-1-1-16,-1 5-2 0,-4 2-2 0,-4 1-3 0,-4 0-10 15,-3 5 12-15,-3 1-20 0,-5-2 12 0,-7 0-10 16,-1 3 21-16,-2-3-20 0,-5 0 24 16,-2-2-10-16,1 1 4 0,-4-3-4 0,2-1 9 15,1-2-7-15,15-8 6 0,-28 11-5 0,28-11 6 16,0 0-8-16,-24 0 9 0,24 0-8 0,-4-14 10 16,4 14-5-16,6-21 2 0,4 10-11 0,0-4 15 15,5 1-12-15,2 1 10 0,6 0-14 0,-1-1-20 16,4 7-14-16,0-1-31 0,1 2-14 15,1 6 9-15,-2 4-60 0,-3 6 7 0,-2 3-13 16,-4 5-1-16,-5 4-54 0,-6 5-7 0,-8 4-32 16,-8 3-47-16,-13 6-312 0,-11 0 172 0,-10 2 254 15</inkml:trace>
  <inkml:trace contextRef="#ctx0" brushRef="#br0" timeOffset="180097.4">24392 7225 536 0,'-4'-15'324'0,"0"1"-55"0,4 14-55 15,0-21-32-15,0 21-42 0,2-19-44 0,-2 19-11 16,6-11-24-16,-6 11-3 0,0 0-13 0,0 0-7 15,0 0-8-15,0 0-10 0,0 0 51 0,0 0-71 16,0 0 5-16,-4 19-3 0,4-19 3 0,-13 19-3 16,4-7 6-16,9-12-4 0,-16 19-9 15,16-19 3-15,-13 15 0 0,13-15 7 0,0 0 22 16,-11 13 31-16,11-13 30 0,0 0 5 0,0 0-2 16,0 0-12-16,0 0 6 0,5-19 18 0,-5 19 7 15,6-19 4-15,-6 19 0 0,6-23 3 16,-6 23 5-16,9-25-21 0,-3 14-10 0,-6 11-2 15,8-23-21-15,-8 23-13 0,12-17-9 0,-12 17-2 16,14-16-13-16,-14 16-3 0,21-9-10 0,-21 9 2 16,30-9-6-16,-30 9-2 0,40 3-1 0,-19 0-2 15,0 2-26-15,0 1 23 0,-3 1-15 16,-4 5-52-16,-2-3-37 0,-4 4-16 0,-8-13-1 16,2 27 18-16,-9-11 29 0,-4-3 1 0,-3 2 15 15,-3-1 16-15,-5-3-1 0,0 0 23 16,-2-5-12-16,3 0 9 0,-2-2 1 0,23-4 15 15,-37 0-10-15,37 0 4 0,-27-14 17 0,16 5-10 16,3-6-5-16,4-3 3 0,0-1-1 0,4 1 0 16,2-6 15-16,-2 2-7 0,4-2 25 15,-4 2 14-15,0 1 17 0,-2 0 8 0,-2 2 20 16,-3 3-8-16,1 3 0 0,-5 1-9 0,-2 5-10 16,13 7-21-16,-32-2-10 0,12 10-4 15,0 5 1-15,-5 2-5 0,1 10 5 0,-2 10 1 16,-2 5 2-16,3 2 7 0,-3 5-2 15,2 4-6-15,3 5 0 0,4 1 2 0,0 0-9 16,7-1 3-16,-2-3-7 0,10-11-1 0,2 0-1 16,4-4-1-16,6 0-1 0,8-5-2 0,13 3 22 15,9-11-27-15,14-10 1 0,7-7-3 0,6-13-6 16,5-6 3-16,2-9-4 0,0-11 3 0,-4-9-1 16,-7-10 2-16,-10-3-7 0,-11-7 2 15,-12-2-3-15,-12-3-1 0,-11-4 4 0,-16 4 0 16,-9 3 4-16,-13 4 17 0,-3 7 6 0,-8 9-10 15,-3 9 0-15,-1 12-8 0,7 12 2 0,-3 13-7 16,-5 9-29-16,3 16-102 0,1 11-99 16,7 11-82-16,8 16-54 0,8 7-45 0,2 6-485 15,7 6 283-15,5 4-25 0</inkml:trace>
  <inkml:trace contextRef="#ctx0" brushRef="#br0" timeOffset="180790.24">25029 8651 1283 0,'4'-13'612'0,"-4"13"-105"16,7-23-68-16,-7 23-71 0,2-17-47 0,-2 17-43 16,0 0-32-16,0-17-35 0,0 17-46 0,0 0-32 15,0 0-28-15,0 0-22 0,0 0-15 0,0 0-13 16,0 0-11-16,-6 19-7 0,6-19-10 16,0 31-3-16,2-15-18 0,0 4 6 15,0 1 4-15,2-2-4 0,0 2 4 0,5-2-13 0,-3 0 2 16,0-2 2-16,0-4-1 0,-6-13-4 15,10 23 3-15,-10-23-3 0,0 0 5 0,6 10-1 16,-6-10-6-16,4-21 2 0,0 3-2 0,0-4-1 16,-2-7 3-16,2-3-2 0,1-7-2 15,-1-4 29-15,1-15-41 0,1 3 2 0,0 0 9 16,0-1-4-16,1 15 0 0,-1-1 4 0,0 2 2 16,1 4-2-16,-1 3 6 0,1 5-4 15,1 1 3-15,-2 8-14 0,2 1 17 0,-1 5-3 16,-7 13-5-16,17-9 11 0,-17 9-10 0,25 11 3 15,-12 0 1-15,-4 7-3 0,1 3-1 0,-6 4 3 16,0 3-2-16,-6 2-14 0,-2 1 13 0,-2 3-1 16,-4-1-13-16,-1 1-3 0,0-4 6 0,-4 1-2 15,3-2 6-15,-1-7 5 0,0 1-1 16,3-4 6-16,4-5-8 0,-1-1 8 0,7-13-2 16,-9 15-14-16,9-15 18 0,0 0-8 0,0 0 5 15,24 3-2-15,-6-8 2 0,6 0 3 16,6-1 2-16,1 2-4 0,3-1 2 0,0 3-4 15,3 0-1-15,-4 2 3 0,-1 0-2 0,-2 2-1 16,-5 1 2-16,-4 3-5 0,-4 0-15 16,-17-6 15-16,17 17-2 0,-17-17 6 0,-13 23-2 15,-8-10-5-15,-5 1 3 0,-5-1 3 0,-7 0-8 16,-10 3 5-16,-1-1-5 0,9-5 0 0,-1-1-13 16,3-2-22-16,6-2-45 0,4-4-42 0,3-1-79 15,25 0-79-15,-25-11-92 0,25 11-68 16,9-27-512-16,3 10 301 0,9-2-117 0</inkml:trace>
  <inkml:trace contextRef="#ctx0" brushRef="#br0" timeOffset="181102.02">25721 8428 869 0,'17'-7'517'0,"-17"7"-92"0,17-15-58 0,-17 15-18 16,0 0-32-16,0 0-61 0,0 0-45 0,-30 3-31 15,14 5-27-15,0 1-18 0,0 5-16 16,-3 1-17-16,2 2-17 0,-2 2-14 0,1 0-16 15,2 0-7-15,1 1-6 0,4-2-14 0,1 1-6 16,3-1 0-16,5-3-3 0,2-15-7 0,5 25-2 16,-5-25 0-16,27 11-4 0,-27-11 3 15,45 0-4-15,-16-4-3 0,1-5-13 0,0-2 15 16,1-5-3-16,-1-1 2 0,-2 0-1 0,-4-4 2 16,-2 0-4-16,-3 0 4 0,-6 0 27 15,-5 2 58-15,-1-1-29 0,-1 4 23 0,-4 2-1 16,-2 14-19-16,0-25-9 0,0 25-14 0,-4-13-5 15,4 13-10-15,0 0 0 0,0 0-7 0,-11 17-4 16,11-17-31-16,3 33-65 0,3-15-96 16,2 2-125-16,6 1-134 0,4-2-119 0,1 0-469 15,2-6 307-15,2-1-181 0</inkml:trace>
  <inkml:trace contextRef="#ctx0" brushRef="#br0" timeOffset="181469.28">26371 8266 1033 0,'11'-30'718'0,"-3"3"-169"0,-2 6-62 0,0 2-102 16,2 4-60-16,-4 1-63 0,-4 14-52 0,6-13-43 15,-6 13-33-15,12 8-24 0,-6 3-41 0,3 4 7 16,-2 5-17-16,1 2-6 0,3 3-17 16,-3 4-10-16,0 1-2 0,3 3-7 0,-4 1 0 15,1 0-2-15,0-1-10 0,-2-1 0 0,1-2 1 16,0-3-1-16,-3-2-1 0,0-6 2 0,2-2-1 15,-2-3-6-15,-4-14 10 0,3 13-10 16,-3-13 4-16,0 0-2 0,0-13-1 0,0-2-1 16,-5-3-1-16,-1-3 4 0,0-4-2 0,-2 1 0 15,-6 0 2-15,2 0-4 0,-5 3 4 0,-2-2-4 16,0 6 3-16,-3 0-2 0,4 6 1 16,-2 1 0-16,2 4 2 0,18 6-7 0,-37 4 3 15,23 3 2-15,2 5 2 0,2 1 1 0,4 4-13 16,8 2 17-16,4 2-2 0,8 3-7 15,8-6-14-15,6 1-39 0,19 6-69 0,10-9-104 16,7-3-60-16,5-4-115 0,5-6-152 0,7-6-379 16,2-2 294-16,-4-3-78 0</inkml:trace>
  <inkml:trace contextRef="#ctx0" brushRef="#br0" timeOffset="181669.35">27772 8156 1522 0,'0'0'638'0,"0"0"-130"0,0 0-101 16,0 0-100-16,0 0-44 0,-33 5-38 0,19 6-34 16,-2 3-31-16,-3 3-31 0,-3 2-29 0,4 4-19 15,-4 4-13-15,3 1-11 0,4 1-18 16,5 2-3-16,1 1-6 0,5 0-13 0,6-1 3 16,2-3 1-16,5 1-12 0,2-4-13 0,4-2-46 15,1-4-65-15,4-6-107 0,2-1-113 16,2-5-99-16,3-7-96 0,1-4-401 0,2-7 293 15,-5 4-74-15</inkml:trace>
  <inkml:trace contextRef="#ctx0" brushRef="#br0" timeOffset="181947.75">27982 8430 1062 0,'8'-24'597'0,"-1"3"-119"0,-3-1-21 0,-2 4-40 16,0 0-82-16,0 5-45 0,-2 13-61 0,2-21-48 16,-2 21-29-16,0 0-22 0,0 0-32 0,-19 4-25 15,19-4-10-15,-17 23-16 0,9-6-10 16,0-2-7-16,2 4-3 0,-2 2-1 0,4 2-10 15,2-2-14-15,4 0 5 0,2-2-27 0,0-2-23 16,6-4-28-16,0-3-10 0,3-1-14 16,-13-9 3-16,29 4 13 0,-29-4 23 0,35-11-1 15,-21-1 10-15,1-1 2 0,-4-2 14 0,-3-2 11 16,-2-1-1-16,-1-1 8 0,-5 1 13 0,-5-2 14 16,-1 1 1-16,-2 2 2 0,-3 0-4 15,-4 4 4-15,3-1-10 0,-4 5-3 0,16 9 7 0,-25-10-7 16,25 10-1-16,-21 2-32 0,21-2-85 15,-15 14-81-15,15-14-71 0,-4 22-84 16,4-22-182-16,8 25-230 0,1-12 218 0,1-1 105 0</inkml:trace>
  <inkml:trace contextRef="#ctx0" brushRef="#br0" timeOffset="182264.32">28147 8382 925 0,'6'-11'561'0,"2"-2"-95"0,-1 0-54 16,-7 13-36-16,11-20-51 0,-11 20-73 0,12-15-54 15,-12 15-36-15,13-6-33 0,-13 6-27 0,0 0-21 16,34 6-18-16,-34-6-9 0,28 15-9 16,-18-5-16-16,-2 0-9 0,-1 1-4 0,-7-11-21 15,8 19 2-15,-8-19-14 0,-4 17 3 0,4-17 3 16,-21 11 5-16,21-11 2 0,-28 4 8 16,28-4-6-16,-34-4 2 0,20-1-2 0,-3-5 10 15,4-2 4-15,0-1 10 0,3 0-1 0,4-4 5 16,2-2 4-16,6-2-10 0,4 4-4 0,2-4-6 15,4 4 4-15,6-3-5 0,3 3-1 0,2 4-9 16,4 1 3-16,-1 3 3 0,0 3-2 16,-1 5 2-16,1 1-5 0,-2 7 3 0,-4 2-3 15,1 7-1-15,-7 1-11 0,-2 7-14 0,-2 3-42 16,-6 2-48-16,0 3-65 0,0 3-54 0,-2 1-55 16,1-2-62-16,1-2-565 0,1-1 288 15,1-2-56-15</inkml:trace>
  <inkml:trace contextRef="#ctx0" brushRef="#br0" timeOffset="182785.68">28991 7852 1535 0,'0'0'661'0,"0"0"-118"0,0 0-122 0,0 0-99 16,0 0-67-16,0 0-49 0,7 18-42 15,-7-18-30-15,13 26-31 0,-7-5-14 0,5 2-19 16,-1 2-11-16,2 2-14 0,0-1-7 0,0 5-7 16,-2-3-7-16,1 3-5 0,-2-3-17 0,-1 3 16 15,-2-6-9-15,1 0 12 0,-3-3-20 16,-2-3 3-16,0-1 0 0,0-5-2 0,-2-13 0 16,0 17 0-16,0-17-8 0,0 0-80 0,0 0 104 15,-17-6-2-15,17 6 29 0,-14-21-43 16,3 6-3-16,0 0 2 0,1-2 6 0,-2 2-5 0,-4-1 0 15,0 3-5-15,-4 1 3 0,1 1 0 16,-3 2 1-16,-2 3 1 0,-2 2 0 0,1 2-1 16,-1 6-3-16,1 2 4 0,6 3 0 0,0 3-2 15,4-1-5-15,4 4 6 0,7 2-4 16,2 1 6-16,8 1-10 0,8-2 9 0,7 0-10 16,6-2-14-16,4-1-53 0,8-5-44 0,3-1-41 15,2-3-30-15,3-5-13 0,0-3 15 16,-1-3 26-16,8-4 42 0,-12-1 22 0,-5-2 14 15,-3-3 38-15,-1-2 30 0,-9-2 39 0,0-1 54 16,-5 0 36-16,-4 2 35 0,-2-2 12 16,-5 2 15-16,-2 2-12 0,1 2-24 0,-5 1-16 0,-2 14-21 15,5-19-26-15,-5 19-12 0,0 0-12 16,0 0-8-16,0 0-15 0,4 13-5 0,0 3-13 16,0 1-35-16,4 4-45 0,3 0-79 0,0 0-108 15,1 0-127-15,1 0-125 0,-7-4-496 0,0 1 303 16,-6-18-161-16</inkml:trace>
  <inkml:trace contextRef="#ctx0" brushRef="#br0" timeOffset="183099.44">29434 7704 1517 0,'0'0'451'0,"-15"9"-92"15,15-9-55-15,-13 9-45 0,13-9-64 0,-11 18-39 16,3-6-35-16,2 3-16 0,2 0-23 0,-4 2-18 16,6 2-10-16,-1-2-15 0,0 0-10 15,3-1 1-15,6-1-7 0,-2 0-3 0,6-5-3 16,2-1-29-16,-12-9-21 0,32 8 0 0,-32-8-9 16,39-6 8-16,-21-3 35 0,2-1-36 15,-4-5 15-15,1 1 5 0,-1-3 0 0,-6 0 3 16,-2 0 2-16,-4 0 13 0,-2 0-1 0,-4 1 4 15,-4 1-7-15,-4 6-1 0,-3-1-6 0,13 10 1 16,-34-5-23-16,34 5-74 0,-40 7-110 16,18 1-68-16,6 1-139 0,3 1-308 0,3 1 201 0,3 2 135 15</inkml:trace>
  <inkml:trace contextRef="#ctx0" brushRef="#br0" timeOffset="183468.78">29656 7713 1834 0,'0'0'614'0,"4"-13"-65"16,-4 13-117-16,0 0-71 0,0 0-77 0,0 0-34 15,0 0-52-15,0 0-40 0,0 0-28 16,26 11-34-16,-14 5-11 0,3 0-29 0,-2 8 3 16,4 0-13-16,-3 5-7 0,2 3-14 0,-4-1 0 15,1 1-7-15,-2 3-1 0,-1-3-9 0,1 0 6 16,-5-1-7-16,0-2 5 0,-2-3-12 15,1-5 5-15,-3-2-5 0,-2-3 3 0,0-16-7 16,2 22 5-16,-2-22-2 0,0 0 48 0,0 0-57 0,0 0 6 16,0 0 0-16,-6-18-2 0,6 2-2 15,0-3-4-15,2-2 10 0,2-2 3 0,3-2-2 16,1-2 1-16,2 3 0 0,1 1-1 0,4-2 3 16,0 2-2-16,-1 4 1 0,6 0-6 15,-2 2 3-15,4 6 0 0,1-1 2 0,0 6-5 16,0 3 1-16,-23 3 1 0,45 3-19 0,-24 3-52 15,-4 3-59-15,-2 3-61 0,-2 3-60 16,-5 1-53-16,-2 3-59 0,-4 1-45 0,0-2-36 16,-2-1-472-16,0-2 289 0,-2 2-59 0</inkml:trace>
  <inkml:trace contextRef="#ctx0" brushRef="#br0" timeOffset="183791.19">30236 7721 869 0,'-11'-21'553'0,"1"2"-107"16,0 3-82-16,0 3-52 0,10 13-59 0,-14-13-38 15,14 13-41-15,0 0-34 0,-23 4-19 16,23-4-21-16,-15 18-21 0,11-4-1 0,-1-1-19 16,3 3-16-16,2-1-3 0,2 0-10 0,1 3-6 15,3-5-5-15,0 2 0 0,0-2-12 16,6-3 3-16,0 0-2 0,2-3-1 0,-14-7-15 15,35 4-17-15,-35-4 0 0,36-4-1 0,-18-3-1 16,0-3-1-16,-2-4 11 0,-3 1 3 16,-2-2-5-16,-1-3 9 0,-3 2-3 0,-5-4 14 15,0 3 11-15,-6 0-3 0,-3 0 9 0,-3 1-10 16,-3 3 16-16,-2 4-15 0,-1 1-11 0,-6 4 6 16,22 4-10-16,-38 0 4 0,19 6-39 0,2 4-67 15,0 1-48-15,7 4-61 0,-1 2-47 0,9 4-73 16,2-3-462-16,2 3 237 0,5-3 70 15</inkml:trace>
  <inkml:trace contextRef="#ctx0" brushRef="#br0" timeOffset="184219.81">30467 7814 1192 0,'4'-15'508'0,"3"2"-82"15,-7 13-34-15,4-23-54 0,-4 23-70 16,0-16-69-16,0 16-36 0,0 0-29 0,0 0-33 15,0 0-23-15,-28 10-4 0,20 1-23 0,-1 4-9 16,1 3-5-16,2 1-13 0,-1 2 0 0,0 0-5 16,7 2-7-16,-2 0 1 0,0 0-5 0,4-2-12 15,2-2-8-15,3-2-6 0,0-2-12 16,1-4 4-16,0-1 0 0,-8-10 6 0,23 5 2 16,-23-5 3-16,28-7 8 0,-13-2-2 0,-2-5 8 15,-1-3-5-15,1 0-44 0,-2-4 58 16,0 0-3-16,-3-2 15 0,0-2 19 0,-2 2 3 15,3-1 1-15,-4-1 16 0,3 2-11 0,0 0 3 16,0 2-19-16,3 2 0 0,-2 0-7 0,4 4-5 16,1 2-10-16,-2 1-3 0,4 4 0 0,0 3-1 15,-16 5 0-15,30-6-6 0,-30 6-1 0,30 1 1 16,-30-1-2-16,23 10 5 0,-23-10-3 0,17 14-2 16,-17-14 3-16,11 17-3 0,-11-17 2 15,4 21-2-15,-4-21 10 0,2 25-6 0,-2-25 0 16,-2 22-5-16,2-22 0 0,0 23 5 0,0-23-1 15,2 19-1-15,-2-19 2 0,4 17-8 0,-4-17 7 16,9 14-3-16,-9-14-30 0,12 7-71 0,-12-7-84 16,0 0-122-16,34 0-107 0,-34 0-549 0,32-11 300 15,-13 3-121-15</inkml:trace>
  <inkml:trace contextRef="#ctx0" brushRef="#br0" timeOffset="184734.65">31366 7511 1596 0,'0'0'520'0,"0"0"-92"0,0 0-49 16,0 0-95-16,0 0-61 0,0 0-41 15,0 0-35-15,5 11-34 0,-5-11-20 0,6 16-23 16,-6-16-8-16,10 19-12 0,-1-8-7 0,2-1-11 16,1 0-16-16,3-1-27 0,-2-2-33 15,2 1-26-15,-15-8-24 0,32 6 2 0,-32-6 6 16,31-2 15-16,-31 2 12 0,28-12 11 0,-14 3 16 15,-3-3-4-15,0-3 21 0,-3-4 12 0,-2 0 20 16,0 0 25-16,-1-4 19 0,-2 0 17 0,-1 0 12 16,0 1 12-16,-2 1-6 0,-2 0-6 15,0 3-2-15,-1 3-20 0,0 2-8 0,3 13-11 16,-6-19-11-16,6 19-10 0,0 0-4 0,-4-14-6 16,4 14-3-16,0 0 1 0,-4 16-7 0,4-16 2 15,6 21-2-15,0-8 0 0,6 1-24 0,-2 1 9 16,5-2-34-16,2-2-30 0,2 1-36 0,-1-3-63 15,4-3 9-15,-1-2-12 0,-21-4 17 0,40-4 28 16,-18-2 33-16,-6-5 16 0,2-4 22 16,-2-4 37-16,-1-2 53 0,-2-3 34 0,-2-2 19 15,-3 1 68-15,-2-7 29 0,-4-3-4 0,-2 1 31 16,0 0-5-16,-4 0 3 0,0 1 4 0,-2 0 24 16,2 7 1-16,-3 1-27 0,3 4-3 0,-1 4-38 15,3 4-21-15,2 13-43 0,-4-16-10 0,4 16-29 16,0 0-9-16,13 23-12 0,0-2-4 15,5 8 2-15,8 9-16 0,6 8 3 0,1 3-15 16,5 5 10-16,1 1-27 0,-1 4 13 0,0 1-33 16,0-3-68-16,-2 0-100 0,-2 0-114 0,-6-3-132 15,-4-2-160-15,-8-6-204 0,-4 2-419 0,-8-12 320 16,-4-2-357-16</inkml:trace>
  <inkml:trace contextRef="#ctx0" brushRef="#br0" timeOffset="184887.32">32192 7700 1774 0,'4'-15'643'0,"5"0"-102"0,1-1-137 15,2 2-78-15,2 1-61 0,4 0-58 16,4 0-34-16,1 3-41 0,7 1-93 0,-1-1-265 16,7 1-342-16,0 9-511 0,2 0 307 0,-3 5-230 15</inkml:trace>
  <inkml:trace contextRef="#ctx0" brushRef="#br0" timeOffset="185535.28">30502 8676 1660 0,'10'-11'612'0,"-2"-1"-108"0,4-1-116 15,3-1-76-15,2 5-31 0,4-4-35 0,7-1-19 16,1 5-43-16,5-2-32 0,6 5-34 0,3 0-23 16,-1 2-24-16,5 2-5 0,-3 4-21 0,1 2-4 15,-5 3-35-15,-2 1 10 0,-4 2 5 0,-7 3 0 16,-3 1-4-16,-6-1-11 0,-4 4-11 15,-8 0-5-15,-6 0-13 0,-6 1 1 0,-3-2-9 0,-6 2 8 16,-1-3-3-16,-6 0 6 0,3-1-5 0,-2-5 14 16,2 1-1-16,1-3 4 0,18-7 3 15,-24 8 3-15,24-8 2 0,-20-4-2 0,20 4-5 16,-6-17 11-16,8 2-15 0,7-3 14 0,6-3-7 16,3 2 5-16,6-3-5 0,1 1 0 15,3 0 0-15,8-6 5 0,0 2-8 0,-7 4 10 0,-1 2-3 16,-2 0-5-16,-2 4 4 0,-2-2 34 15,-5 3-42-15,-3 3 2 0,-2 1-4 0,-2 3 15 16,-10 7-5-16,12-12 3 0,-12 12-10 0,0 0 6 16,0 0-8-16,0 0 17 0,0 0-12 0,-14 21 12 15,8-9-7-15,-4 1 3 0,4 2-5 16,2 3 2-16,2-3-3 0,2 2-2 0,2 0 5 16,4 0 2-16,0-1-4 0,6-3 3 0,-2-2-1 15,5 1-1-15,2-5-10 0,0-3-6 0,-17-4-23 0,38 2 22 16,-38-2 0-16,36-10 3 0,-21 3 3 15,-1-4 7-15,-3-3-1 0,-2 1 6 16,-3-5 0-16,-2 2 12 0,-2-4 4 0,-4 3 12 16,0 0-12-16,-4-2 3 0,-3 5-5 0,-4-1 0 0,1 2-10 15,-5 4 8-15,-3 3-7 0,2-2 3 0,18 8-4 16,-38 0 2-16,21 4-6 0,2 3-17 16,2 3-18-16,7 4-81 0,2-1-62 0,4 2-82 15,6 0-77-15,4 0-60 0,8-1-93 0,1-1-406 16,1-3 283-16,4-1-29 0</inkml:trace>
  <inkml:trace contextRef="#ctx0" brushRef="#br0" timeOffset="186089.38">31807 8419 1406 0,'8'-18'604'0,"-2"3"-95"0,0 2-56 0,-6 13-99 15,7-23-59-15,-7 23-57 0,3-13-46 0,-3 13-41 0,0 0-20 16,0 0-40-16,0 0-9 0,0 0-24 15,-28 8-3-15,28-8-29 0,-20 16 11 0,14-4-11 16,6-12-5-16,-12 25-8 0,12-25 4 0,-2 24-9 16,2-24 2-16,4 27-13 0,-4-27-11 0,10 21-8 15,-10-21-5-15,24 15-39 0,-6-11-19 0,4 0-27 16,-22-4-8-16,53-4-28 0,-27 0 12 16,3-3-1-16,-2-3 33 0,-4-3 6 0,1-2 24 15,-3-3 13-15,-4 2 74 0,0-5-49 0,-5-1 48 16,0-1-39-16,-4 1 113 0,0-3 15 0,-2 2 17 15,-2 2 3-15,1 0 8 0,-1 2 3 0,-4 4-24 16,3 2 1-16,-3 13-8 0,4-21-4 0,-4 21-40 16,4-12 6-16,-4 12-11 0,0 0-5 15,0 0-17-15,21 12 3 0,-13-3-10 16,5 4-4-16,0 4-10 0,1 1 1 0,0 3-3 0,0-1-8 16,1 1 5-16,-2 0 1 0,-3 0 3 0,-1 0-10 15,-1-3-39-15,-4-3-41 0,0-2-29 0,0-1-1 16,-4-12 1-16,3 17 23 0,-3-17 5 0,0 0 30 15,0 0-2-15,0 0 28 0,0 0-2 0,-5-21 17 16,3 7 11-16,-2 1 19 0,2 0 23 16,-2-1 43-16,2 1-5 0,-2-1-2 0,0 2-10 15,-3 0-17-15,1 0-5 0,6 12-9 0,-19-15-13 16,19 15-1-16,-32-4-6 0,32 4 5 0,-40 10-11 16,19-2-1-16,-2 3-1 0,1 4 3 0,3 1-11 15,4 1 5-15,3 2-21 0,1 1 13 16,9 0 3-16,4 1-7 0,9-4-4 0,7 0-6 15,12-4-26-15,6-1-32 0,17 0-18 16,4-3-45-16,3-5-50 0,-10-4-84 0,-1-2-79 0,8-8-109 16,-15 3-471-16,-6-5 291 0,-6-3-73 0</inkml:trace>
  <inkml:trace contextRef="#ctx0" brushRef="#br0" timeOffset="186990.15">24146 8583 632 0,'0'0'394'0,"-8"15"-78"0,8-15-13 16,0 0-50-16,-23 8-14 0,23-8-21 0,0 0-32 16,0 0-16-16,-28 1-24 0,28-1-27 0,0 0-47 15,0 0-6-15,0 0-8 0,0 0-11 0,0 0-9 16,0 0-11-16,8 12-9 0,-8-12-7 0,18 7 0 15,-18-7 37-15,19 12-58 0,-19-12 20 16,21 13-8-16,-21-13 1 0,15 17 10 0,-7-5-6 16,-2 1-6-16,-2-1-2 0,-2 3 8 15,-2 0-6-15,0 0-16 0,-2 3-9 0,0-3 33 16,-2 0-6-16,-2 1 4 0,0-3-3 0,2 0-1 16,4-13-4-16,-9 21 7 0,9-21 3 0,-7 17-8 15,7-17-3-15,0 0-49 0,-6 14 65 16,6-14-2-16,0 0 4 0,0 0-12 0,0 0 3 0,0 0-7 15,0 0 11-15,20-6-4 0,-20 6 1 16,20-10-16-16,-20 10 20 0,22-13-11 0,-22 13-13 16,23-15-37-16,-13 5-58 0,-1 1-63 0,0-3-72 15,-5-3-68-15,0-2-434 0,-4 0 210 16,-2-2 121-16</inkml:trace>
  <inkml:trace contextRef="#ctx0" brushRef="#br0" timeOffset="187331.44">24193 8453 1061 0,'-17'-11'368'0,"0"-1"-43"0,-2 4-58 0,-2 3-9 15,21 5 2-15,-38 0-58 0,21 4-11 16,-4 5-30-16,2 4-22 0,-3 7-14 0,2 0-14 16,-2 7-22-16,-3 8-10 0,-1 5-7 0,3 1-2 15,0 5-11-15,-1 2-3 0,3 2-12 16,5 1-6-16,2 0-9 0,6-1 1 0,6-10-2 15,6-2-8-15,4 1 1 0,14 4-10 0,3-4 16 16,11-7-23-16,4-6-4 0,11-6 1 16,2-7-5-16,7-7-8 0,3-8-21 0,1-8-2 0,-5-5 0 15,0-10 4-15,-6-5 5 0,-4-9 15 16,-7-4-6-16,-6-7 12 0,-11 0 3 0,-10-5 1 16,-9-2 0-16,-8-2 5 0,-10-4-5 0,-7 2 0 15,-7 2 2-15,-4 4-5 0,-5 7 6 0,-5 6 22 16,-3 8-32-16,-1 5-4 0,8 16 9 15,-2 7-21-15,-1 8-52 0,3 8-94 0,-8 11-80 16,6 11-81-16,0 4-585 0,2 6 288 16,2 6-55-16</inkml:trace>
  <inkml:trace contextRef="#ctx0" brushRef="#br0" timeOffset="188050.87">23481 9756 1393 0,'5'-21'542'0,"-3"0"-92"16,1 1-62-16,-1 5-68 0,-2 15-49 0,2-25-34 15,-2 25-41-15,2-15-40 0,-2 15-31 0,0 0-24 16,0 0-21-16,0 0-20 0,12 8-6 0,-5 5-7 16,-1 6-9-16,2 2-15 0,3 4 2 15,-2 1-11-15,3 4-1 0,0-2-3 16,0 4-2-16,-2-1-5 0,3 1 2 0,2 0-1 0,-3-1 6 16,1-2-1-16,1-1-2 0,2-3-5 15,-4-2-1-15,3-4-1 0,-2-6 5 0,-2 2-4 16,-1-3 2-16,-10-12 1 0,15 15-2 0,-15-15-4 15,0 0 2-15,0 0-3 0,0 0 2 16,13-13 2-16,-13 13-4 0,-4-19 6 0,4 19 3 16,-12-23-3-16,12 23 4 0,-10-15 15 15,10 15 0-15,-10-15 4 0,10 15-12 0,0 0 4 16,-7-12-2-16,7 12-10 0,0 0 2 0,0 0-6 0,23 9 0 16,-9 0 6-16,2 0-8 0,8-2 0 15,-3 3 1-15,2-2-2 0,4-1 1 0,-1-1 0 16,1-1-5-16,-1 0-16 0,2-4-6 0,-28-1 5 15,44-6-5-15,-27 1 7 0,1-6 5 16,-2-5 6-16,-8-1 0 0,0-4 1 0,-4-2 1 16,-4-3 5-16,-4 1-2 0,-4-2-1 0,0-2-1 15,-3 4 5-15,-2-1-21 0,-4 3 28 0,5 0 0 16,-6 2 2-16,4 4-6 0,2 2 0 16,0 3 0-16,12 12-9 0,-16-13-68 0,16 13-57 15,0 0-53-15,0 0-80 0,2 19-72 16,12-4-46-16,0-1-156 0,4 1-242 0,8 2 229 0,-1 0 87 15</inkml:trace>
  <inkml:trace contextRef="#ctx0" brushRef="#br0" timeOffset="188401.06">24394 9969 1022 0,'6'-11'481'16,"-2"-3"-77"-16,-2-1-60 0,-4 0-35 0,0 0-13 15,-2-3-44-15,-2 3-45 0,2 2-21 0,-2-1-18 16,6 14-30-16,-16-21-22 0,16 21-22 15,-18-13-24-15,18 13-11 0,-24-2-14 0,24 2-5 16,-27 6-4-16,17 2-5 0,-4 3-8 0,0 2 3 16,5 0-6-16,1 3-3 0,1 1-4 15,3 0 1-15,2 0-5 0,2 2-1 0,2-1-1 16,2-1 2-16,3-2-5 0,1 1-2 0,1-3 4 16,3-4-1-16,0-1-5 0,-12-8-1 0,28 6 25 15,-28-6-26-15,30-8 1 0,-13 0 0 0,-5-1 0 16,2-5 4-16,-6 1-4 0,0-4 3 0,1-2-4 15,-5 0 3-15,-2-1 33 0,-2 4 26 16,0-2 1-16,-2 1-2 0,-2 2 7 0,-1 3-4 16,5 12-7-16,-6-19-8 0,6 19-15 0,-6-11 2 15,6 11-15-15,0 0-4 0,0 0 2 16,-2 21-6-16,4-6-12 0,4 4-1 0,0 0-57 16,3 4-87-16,-2 2-103 0,1 2-89 0,0-1-94 15,1-1-86-15,-3-2-456 0,0-2 302 16,-1-2-134-16</inkml:trace>
  <inkml:trace contextRef="#ctx0" brushRef="#br0" timeOffset="188631.56">24750 9723 1138 0,'10'-48'627'16,"-4"12"-108"-16,-1 2-68 0,-1 3-70 0,-1 4-42 15,-1 5-72-15,0 3-40 0,-2 3-44 16,0 16-38-16,0-17-29 0,0 17-23 0,0 0-19 15,-2 19-17-15,4-1-4 0,0 3-7 0,0 5-19 16,2 3-10-16,4 1 4 0,-2 4-5 16,3 3 0-16,6 9-7 0,0-1 1 0,2 1-7 15,-2 0-10-15,1-2-116 0,-7-8-143 0,0-2-180 16,-5-3-143-16,-2-1-410 0,-4-3 303 16,-2-6-156-16</inkml:trace>
  <inkml:trace contextRef="#ctx0" brushRef="#br0" timeOffset="188784.03">24675 10009 1229 0,'0'-27'566'0,"6"3"-140"0,6-1-75 0,8 2-53 15,6 2-72-15,15 0-45 0,1 2-37 0,-4 7-31 16,2 5-18-16,-2 1-20 0,0 4-20 0,-6 2-50 16,2 0-92-16,-7 4-97 0,-3 2-64 15,-4-2-37-15,0 1-49 0,-5 1-36 0,-15-6-281 16,25 10 174-16,-25-10 206 0</inkml:trace>
  <inkml:trace contextRef="#ctx0" brushRef="#br0" timeOffset="189288.95">25224 9862 1368 0,'0'0'281'0,"0"0"-32"16,10-8 26-16,-10 8 6 0,0 0-8 0,0 0-21 15,7-11-58-15,-7 11-28 0,0 0-22 0,0 0-19 16,0 0-23-16,6-13-28 0,-6 13-12 16,0 0-13-16,4-12-11 0,-4 12-10 0,0 0-5 15,4-17 2-15,-4 17-13 0,0-15 5 0,0 15-8 16,-6-19 6-16,6 19-11 0,-10-19 12 0,10 19 22 15,-15-19 14-15,5 7 3 0,10 12 5 0,-24-15-4 16,24 15-3-16,-28-9-6 0,28 9-10 16,-27 0-2-16,27 0-9 0,-30 11 1 0,16-1-1 15,0 3-11-15,4 4 1 0,2 0 0 0,1 4-7 16,5 2-2-16,2 0 1 0,5 2-5 16,7 0 2-16,1-3-3 0,2 2 1 0,3-2-7 15,4-3-17-15,1-2-33 0,-1-2-19 0,2-5-10 16,0-4-4-16,3-2 4 0,-27-4 9 15,50-4 3-15,-26-3 24 0,-2-5 9 0,-1-1 8 0,-2-3 4 16,-4-3 2-16,1 0 6 0,0-2 11 16,-6 0-2-16,1 0 13 0,-3 0 23 0,3 0-4 15,-5 2-4-15,3 2 9 0,-1 2-4 0,0 1 0 16,3 3-12-16,-11 11 8 0,25-11-13 16,-25 11 6-16,35-2-9 0,-15 5 1 0,0 3 2 15,3 3-3-15,-4 3-1 0,0 1-2 16,-5 3 0-16,-2-1-2 0,-4 0-5 0,-4 0-5 15,-2 1 2-15,-8-3 4 0,-2-1-2 0,8-12 19 16,-20 13-18-16,20-13 0 0,-25 6 5 0,25-6 1 16,-28-12 7-16,16-1 7 0,4-2 3 15,0-6 7-15,6-4-14 0,4-5 7 0,4-1 5 16,2-4-8-16,4-1-6 0,3-8 1 0,0 8-7 16,-2 4 0-16,1-3 4 0,0 7-3 0,-2-1-3 15,2 4-68-15,-3 3-102 0,2 2-110 0,-2 5-125 16,1 2-579-16,-4 1 303 0,-8 12-144 0</inkml:trace>
  <inkml:trace contextRef="#ctx0" brushRef="#br0" timeOffset="190017.85">22134 10079 1179 0,'-11'-9'377'0,"0"0"-75"0,11 9-43 0,-6-24-45 16,6 24-46-16,8-24-31 0,3 14 13 15,4-1-67-15,3 1-5 0,4 3-34 0,5 1-7 16,-1 2-14-16,4 2 11 0,-5 2-7 0,1 2-8 16,-2 6-20-16,-4 3 21 0,1 2-17 15,-6 3 26-15,-5 5-24 0,-3 0-2 0,-7 3-2 16,-4 1 0-16,-3 2 7 0,-3 2-7 0,-5-1-2 15,-2-1-14-15,-3 2 14 0,2-3 4 16,1 1 8-16,0-4-30 0,2-2 17 0,3 0 4 0,2-6 3 16,4 0-7-16,6-15 2 0,-4 19 8 15,4-19-11-15,0 0 6 0,32 2-1 0,-9-7-7 16,1-7-13-16,6-1 21 0,3-6-51 0,7-6-97 16,2-6-124-16,-1-5-110 0,-5-2-292 15,-6-4 174-15,-5 0 191 0</inkml:trace>
  <inkml:trace contextRef="#ctx0" brushRef="#br0" timeOffset="190305.28">22491 9781 1186 0,'-40'-35'460'0,"-2"8"-92"16,-1 6-26-16,7 10-44 0,-2 3-17 0,-5 8-58 15,1 6-37-15,-11 7-31 0,1 10-27 0,1 7-24 16,4 9-17-16,-3 7-5 0,7 7-12 0,3 6 4 16,4 4-12-16,6 2-12 0,5 3-15 15,6 3 0-15,4 0-1 0,9-1-11 0,8-3 2 16,8-4-11-16,12-2 0 0,5-8 5 0,11-3-18 15,11-10 6-15,3-6-55 0,8-9-71 16,1-10-71-16,5-5-41 0,-2-14-14 0,2-8 10 16,-3-9 21-16,0-7 40 0,-7-12-14 0,-4-10 91 15,-5-3 45-15,-3-10 53 0,-3-2 51 0,-7-5 35 16,-7-3 58-16,-6 0 25 0,-6 5 0 16,-5 1 7-16,-6 6-14 0,-8 17-27 0,-8-7-29 15,-5 5-21-15,-9 8-13 0,-8 9-9 0,-8 8-26 16,1 14-76-16,-7 5-139 0,-17 7-140 15,-3 9-109-15,-6 5-490 0,-2 8 288 0,3 3-52 16</inkml:trace>
  <inkml:trace contextRef="#ctx0" brushRef="#br0" timeOffset="190821.85">26521 9260 1250 0,'6'-33'593'0,"1"5"-118"16,2 3-77-16,-9 25-74 0,12-27-80 15,-3 18-38-15,-9 9-15 0,23-4-16 0,-8 13-18 0,1 5-20 16,2 7-13-16,-2 5-19 0,4 5-30 16,1 9-4-16,0 4-10 0,-2 4-12 0,-2 1-11 15,0 4-14-15,2 1 1 0,-5 1-4 0,2-1-34 16,-2-3-106-16,1-3-132 0,-2-3-126 0,0-10-108 15,-1-7-539-15,1-3 306 0,-2-6-181 16</inkml:trace>
  <inkml:trace contextRef="#ctx0" brushRef="#br0" timeOffset="191449.77">27089 9674 1139 0,'8'-24'520'0,"0"6"-124"0,-1 0-40 16,-3 5-45-16,-4 13-30 0,7-21-56 0,-7 21-42 15,8-15-36-15,-8 15-23 0,0 0-35 0,0 0-17 16,10-10-12-16,-10 10-12 0,0 0-8 16,24 10-8-16,-24-10-6 0,31 6-5 0,-31-6-4 15,42 3-6-15,-42-3-2 0,45-3-3 0,-19-3 0 0,-2 0 2 16,-2-2-5-16,2-3 3 0,-3 0-4 16,-5-5-3-16,0 1 2 0,-4 0 1 0,-6-3 24 15,-2 3 0-15,-6-2-2 0,-2 2-2 0,-6 1 1 16,-2 1-9-16,-6 2 3 0,-1 1-7 15,0 4-2-15,-2 3-1 0,21 3-4 0,-40 0 4 16,19 6 1-16,3 1 1 0,0 5-7 0,2 3 3 16,6 2 3-16,2 4-5 0,2 2 2 15,6 4-4-15,6-3 1 0,2 5 4 0,4-3-6 16,6 1 2-16,5 0-3 0,1-4-14 0,6 0 14 16,-2-4-19-16,4 0-26 0,3-6-24 15,0-1-17-15,1-5-5 0,0-1 7 0,-2-4 18 16,-2-4 4-16,-1-2 19 0,-3-3 9 0,-2-3 3 15,-3-2 4-15,-5-3 7 0,0-2 6 0,-6 0 22 16,-1-2 3-16,-2-2 16 0,-5 0 4 16,-2-2 29-16,-2 4-13 0,-2-2 10 0,-2 2-1 15,-5 4-7-15,-2 0-9 0,-1 1-2 0,-3 7-16 16,0-1-1-16,15 8-7 0,-36-4 4 0,36 4 16 16,-35 9-27-16,17 1-10 0,4 0 10 15,1 5-4-15,2-2-2 0,3 3 4 0,3 1-4 16,3 2 2-16,4-2 1 0,3 0-1 0,3 0 0 15,1-1-2-15,3-3 4 0,5 0-7 16,-1-3-1-16,2-1 0 0,-1-5 4 0,2 0-6 16,-19-4 5-16,36-2-4 0,-19-4-2 0,-3-2 4 15,2-1 7-15,-4-4-7 0,-1-1 7 0,-1-3-5 16,-3 0 13-16,0-2 26 0,-3 0 16 16,0 2 9-16,-2-1 16 0,0 3-7 0,0 2 1 15,-2 13-11-15,2-21-12 0,-2 21-10 16,0 0-7-16,4-15-13 0,-4 15 2 0,0 0-8 0,18 17-24 15,-12-4-98-15,0 1-110 0,4 3-96 16,-1 0-106-16,-1-2-121 0,1 1-403 0,0-1 295 16,-3 0-93-16</inkml:trace>
  <inkml:trace contextRef="#ctx0" brushRef="#br0" timeOffset="191668.09">28042 9410 1189 0,'-3'-30'642'0,"-2"-1"-124"15,-1 4-57-15,2 3-88 0,0 3-43 0,0 2-43 16,0 5-55-16,4 14-60 0,-7-20-17 16,7 20-28-16,0 0-28 0,0 0-19 0,4 15-18 15,3 2-11-15,1 2-7 0,4 6-9 0,4 1-13 16,0 5 0-16,10 9-9 0,-1 2 0 0,1-4-44 16,-3 0-83-16,-6-7-99 0,-4 1-115 15,-1-3-95-15,-1-4-59 0,-7-4-500 16,3-2 304-16,-3-2-141 0</inkml:trace>
  <inkml:trace contextRef="#ctx0" brushRef="#br0" timeOffset="191904.99">28252 9551 1202 0,'5'-30'454'0,"2"1"-97"16,-3 2-30-16,2 5-35 0,2 1-36 0,-1 2-63 16,-1 5-39-16,0 3-33 0,-6 11-19 0,13-10-36 15,-13 10 1-15,0 0-17 0,11 10-10 0,-11-10 23 16,-2 21-36-16,-2-8-17 0,-5 3 5 0,-2-1-4 15,-2 0-1-15,1 0-4 0,0-2-11 16,0 1 16-16,4-1-13 0,0-1 8 0,-1-1-6 16,9-11 17-16,-4 17 0 0,4-17 2 0,7 18 2 15,-7-18-3-15,22 15-3 0,-4-9-5 16,7-1 0-16,3-1-7 0,-1 2 0 0,7-2-11 16,-2-3-85-16,0 1-71 0,1 0-98 0,-3-2-43 15,2 0-70-15,-4-4-440 0,-1-1 246 16,-4-3 51-16</inkml:trace>
  <inkml:trace contextRef="#ctx0" brushRef="#br0" timeOffset="192386.09">28719 9460 1592 0,'0'0'273'16,"-11"-19"-39"-16,11 19 4 0,-2-21-4 0,2 21 13 16,-2-19-23-16,2 19-20 0,-2-15-19 15,2 15-25-15,-3-14-24 0,3 14-31 0,0 0-12 16,0 0-26-16,0 0-12 0,0 0-7 0,-25 10-10 16,15 3-14-16,-2 2 2 0,0 3-11 0,0 1 3 15,1-1-8-15,0 3 2 0,1-1-8 0,3 0 6 16,3 0-9-16,4-1 8 0,0 0-9 15,4-4 6-15,5 0-6 0,1-1 5 0,5-5 1 16,4-1-8-16,1-3-2 0,2-2 6 0,-22-3-2 16,49-4-13-16,-23-2 1 0,-1-4-4 15,-2-1-2-15,-4-4 9 0,1 0-1 0,-6-5 10 16,-4 1-9-16,0-2 2 0,-6 2 27 0,-2-2-22 16,-2 2 0-16,0 2 11 0,-4 2 9 15,2-1 6-15,2 16 1 0,-2-18-5 0,2 18-3 0,0 0-6 16,0-16-3-16,0 16 18 0,0 0-23 0,18 10 1 15,-5-3-7-15,0 3-22 16,2 0-40-16,1-1-33 0,2 1-31 0,-4-1-15 16,1-1-5-16,-2-1 8 0,-13-7 5 0,19 10 53 15,-19-10 0-15,0 0 37 0,0 0 24 0,18-4 72 16,-18 4 52-16,0-15 27 0,0 15 25 0,-4-19 12 16,4 19 1-16,-6-19 3 0,6 19-17 0,-6-20 10 15,6 20-24-15,-4-13-8 0,4 13-20 16,0 0-27-16,0 0-13 0,0 0-27 0,0 0 6 15,20 17-12-15,-4 3 36 0,-2 4-79 0,3 5 22 16,0 1-13-16,4 12 10 0,-1 2-4 16,-6 0-3-16,-1 2-1 0,-4-6 1 0,-1 0-9 15,-2 0-44-15,-2 2-57 0,1-2-47 0,-1 0-58 16,0-4-51-16,0 0-53 0,3-3-43 0,-3-6-50 16,5-5-54-16,-3-8-434 0,-6-14 281 0,0 0-21 15</inkml:trace>
  <inkml:trace contextRef="#ctx0" brushRef="#br0" timeOffset="192767.2">29486 9561 1079 0,'5'-14'466'0,"0"1"-115"0,-5 13-73 16,6-15-13-16,-6 15-11 0,0 0-38 15,0 0-50-15,0 0-34 0,0 0-15 0,-6 17-20 16,6-17-4-16,4 19-30 0,-4-19-14 0,8 17-19 15,-8-17 3-15,17 18-4 0,-17-18-10 0,21 13 9 16,-21-13-13-16,27 4-4 0,-27-4 2 16,26-6-8-16,-13 0-8 0,1-3 7 0,-3-5 2 15,0 1-10-15,-3-4-2 0,0-2 8 0,-4-2 0 16,-2 0 9-16,-2 0 3 0,-2 0 12 0,-4 2 17 16,0 0 27-16,0 1-15 0,-3 2-2 15,-1 2-6-15,-3 4-3 0,-2 3-11 0,15 7-4 16,-34-4-7-16,16 10 0 0,-2 3-1 0,-1 5 4 15,0 1-1-15,0 6 3 0,4 0-6 16,0 2 9-16,4 4-5 0,5-1-2 0,6 1-9 16,4-1 1-16,6 1-8 0,9-2 6 0,5-2-5 15,7-2 1-15,13 2-27 0,-4-10 24 16,11-2-38-16,-7-5-68 0,3-4-98 0,-3-6-117 16,0-1-79-16,9-10-170 0,-17-3-308 0,-4-1 273 15,-7-4 1-15</inkml:trace>
  <inkml:trace contextRef="#ctx0" brushRef="#br0" timeOffset="193198.2">30405 9471 1219 0,'2'-21'583'16,"-2"4"-50"-16,2 2-39 0,-2 15-72 0,2-23-78 16,-2 23-56-16,0-17-58 0,0 17-38 0,0 0-50 15,0 0-17-15,9 10-27 0,-2 6-8 16,3 9-20-16,3 2-10 0,4 6-15 0,4 10-6 16,5 3-11-16,1 2-4 0,1 1-7 0,1 3 0 15,3 2-9-15,-2 1-22 0,0-2-67 0,-6 0-148 16,2-3-186-16,-7-6-157 0,-7-13-519 15,-3-3 307-15,0-5-241 0</inkml:trace>
  <inkml:trace contextRef="#ctx0" brushRef="#br0" timeOffset="193432.28">30567 9513 1402 0,'0'-36'537'0,"0"3"-107"0,4 3-70 0,0 4-67 15,4 2-73-15,2 3-30 0,8 4-38 0,1 4-26 16,4 4-35-16,4 3-10 0,3 4-23 0,4 2-5 16,-2 8-17-16,-1-3-2 0,-3 11-7 15,-1 1-12-15,-5 4-5 0,-8 2-5 0,-5 3 8 16,-6 1-14-16,-15 2-1 0,-4-1-4 16,-14 5-6-16,-6-3-1 0,-4-3-10 0,-2-5 11 0,-2 2-8 15,-4-3-12-15,17-8-31 0,1-2-31 0,5 1-45 16,6-5-36-16,19-7-12 0,-25 10-61 15,25-10-77-15,0 0-498 0,2-17 250 0,10 5 45 16</inkml:trace>
  <inkml:trace contextRef="#ctx0" brushRef="#br0" timeOffset="193921.97">30924 9454 998 0,'21'-11'488'0,"-4"1"-95"0,-2 1-70 0,-15 9-45 15,24-12-52-15,-24 12-37 0,0 0-52 0,24 6-28 16,-24-6 0-16,24 19-25 0,-13-2-22 0,-1 0-10 15,0 4-9-15,2 0-1 0,-6 2-9 16,0-2-11-16,-2 2-9 0,-4 0 4 0,0-4 10 0,-2 0-56 16,-4-2 43-16,0-1 2 0,-1-5-11 15,7-11 7-15,-15 15-5 0,15-15-7 0,0 0 2 16,-21 4 2-16,21-4-3 0,-10-14-2 0,7 1 4 16,1-2 6-16,4 0 7 0,5-4-13 0,-1-2-4 15,5-2 1-15,1 2 0 0,1-2-5 0,2 2 9 16,3-2-1-16,-2 4-6 0,3 2-5 15,2 1 21-15,-4 1 58 0,1 4-86 0,0 1 7 16,-4 5 4-16,-14 5-5 0,26-8 10 0,-26 8-12 16,21 4 6-16,-21-4-4 0,12 13 10 0,-12-13-3 15,10 25-2-15,-8-10 12 0,-2 4-18 0,0-4 12 16,0 3 4-16,-2 1-6 0,4-2 0 0,-2 2 0 16,2-2 1-16,2-1-6 0,2-1 2 0,5-2 2 15,2-1 7-15,1-3-14 0,1-1 8 0,5-4-4 16,-20-4-2-16,42 1 12 0,-21-5 0 15,2-1-1-15,-4-3-9 0,0-3-3 0,-2-4 4 16,-4-3 5-16,-3-1-7 0,-6-2 17 0,-2-1-12 16,-2-2 0-16,-6 0 21 0,-4 1 3 15,-3-2 22-15,-2 4 8 0,-2 0-6 0,-2 4-4 0,0 0-7 16,-2 5-5-16,2 3-9 0,-2 5-10 16,21 4 1-16,-40 4 1 0,21 4-7 0,1 3-41 15,4 4-60-15,4 4-125 0,0 2-33 0,8 2-77 16,2-2-149-16,4 2-316 0,4-2 233 0,2-2 77 15</inkml:trace>
  <inkml:trace contextRef="#ctx0" brushRef="#br0" timeOffset="194350.26">31779 9130 1717 0,'0'0'581'0,"-10"-13"-64"16,10 13-82-16,0 0-41 0,-5-14-43 15,5 14-59-15,0 0-65 0,0 0-38 0,0 0-50 0,0 0-11 16,13 18-35-16,-5-3-11 0,3 4-19 16,4 5-9-16,-1 1-15 0,2 4-24 0,0-1 8 15,-1 5 6-15,0-2-15 0,0 1-3 0,-5 2 2 16,4-3 0-16,-6-1-16 0,0 1 6 0,0-4 1 16,-1-5 4-16,-3-1-11 0,0-3 10 15,1-3-8-15,-5-15 2 0,6 21 1 0,-6-21-4 16,0 0 0-16,0 0 4 0,0 0-15 0,0-15 3 15,-2-1 9-15,2-1 1 0,-2-4-5 0,0 0-8 16,0-4 20-16,2-2-12 0,4 1-15 0,0-1 21 16,2 1 1-16,3 1-1 0,1 0 0 0,4 2 3 15,0 2 5-15,3 4-13 0,2 2 11 16,2 3-12-16,1 3 7 0,0 5-7 0,4 2 3 16,-3 6 3-16,1 2 3 0,-2 3-5 0,0 0-7 15,-5 5 1-15,-2 3 3 0,-5 0 0 0,-5 0 3 16,-3 3-10-16,-9-2-9 0,-3 1-19 0,-5 1-35 15,-2-3-30-15,-7-2-19 0,2-1-43 0,-4-5-28 16,-1-3-49-16,1-2-19 0,0-3-56 16,1-5-39-16,4-3-42 0,2-4-511 0,0-5 287 15,6-3-43-15</inkml:trace>
  <inkml:trace contextRef="#ctx0" brushRef="#br0" timeOffset="194535.52">32279 9014 1288 0,'19'-12'468'0,"-9"3"-109"0,-10 9-57 16,22-10-28-16,-22 10-23 0,14 10-26 0,-5 1-32 16,1 4-22-16,1 6-24 0,0 4-29 0,3 2-24 15,2 3-22-15,0 1-17 0,8 11 0 0,3 0-20 16,1 2-2-16,1 0-13 0,3 1 7 0,2-1-14 16,0-2-22-16,-3-4-130 0,-1-3-168 0,-9-13-201 15,-6-2-448-15,-5-5 298 0,-10-15-108 16</inkml:trace>
  <inkml:trace contextRef="#ctx0" brushRef="#br0" timeOffset="194900.27">32768 9279 1453 0,'8'-14'487'0,"-8"14"-77"0,9-9-47 15,-9 9-26-15,10-10-89 0,-10 10-44 16,13-7-39-16,-13 7-35 0,21-8-25 0,-21 8-22 0,24-7-15 16,-24 7-16-16,22-10-9 0,-22 10-10 0,22-11-9 15,-22 11-42-15,15-18 37 0,-15 18-8 16,6-21 2-16,-6 21-3 0,0-28-3 0,-4 14-3 16,-2-1 10-16,-3 0-6 0,-2-1-8 0,1 1 6 15,-3 2-2-15,1-2-2 0,-2 7 3 0,0-2 3 16,14 10-3-16,-26-7-5 0,26 7 5 0,-38 7 5 15,19 5-4-15,-2 1-2 0,-2 4-3 0,4 2 0 16,-3 5 5-16,4 0-1 0,0 3-8 16,4 0-27-16,1-1 35 0,4 1 4 15,3 0-14-15,6 0 7 0,2-3-14 0,7-3-4 0,4-2-58 16,5-1-70-16,6-5-65 0,3-5-35 0,5-1-52 16,2-7-26-16,4-4-62 0,1-4-384 15,-4-5 223-15,1-2 97 0</inkml:trace>
  <inkml:trace contextRef="#ctx0" brushRef="#br0" timeOffset="195389.25">33007 9239 1359 0,'10'-29'304'0,"-2"-2"-37"0,-5 3 13 0,0 1 15 16,-6 0 4-16,-2 1-22 0,1 3-37 16,0 2-31-16,-2 4-23 0,2 1-29 0,4 16-26 15,-7-20-25-15,7 20-25 0,0 0-16 0,0 0-5 0,0 0-9 16,-2 15-7-16,7 0-5 0,1 2-7 16,0 6-9-16,6 0-4 0,-2 2-8 0,0 0-3 15,-4 0 3-15,7-1-7 0,-7 1 2 0,3-2-6 16,-3-4 2-16,0 0-43 0,-1-6 29 0,-1 1-23 15,-4-14 11-15,8 15 0 0,-8-15 12 0,0 0-17 16,0 0 20-16,13-12-17 0,-13 12 15 16,5-28-6-16,-5 11 7 0,0-4-16 0,-2-2 23 15,-1-4 4-15,1 3-1 0,0-3 3 0,2 0-6 16,-3 2 10-16,3 1-6 0,0 3-11 0,5-1 9 16,0 4-5-16,1 2 22 0,2 5-21 15,0-1 0-15,-8 12-3 0,22-9 6 0,-22 9-8 16,23 3 14-16,-23-3-12 0,23 16 14 0,-12-5-6 15,-1 3 2-15,-2 3-2 0,0 0 3 0,-2 0-14 16,-2 0-8-16,-2 2 4 0,-2-4-2 0,0 3 8 16,0-18-9-16,-2 23 8 0,2-23-9 0,-4 21 11 15,4-21-13-15,0 0 42 0,-4 15-28 0,4-15 2 16,0 0-6-16,-8-11 10 0,8 11-6 0,-2-21 8 16,0 5-1-16,2-3 1 0,2-2-1 15,0 0 3-15,2-2-3 0,0 1 11 0,-8-2-17 16,10 0 6-16,2 3-4 0,-2 0 10 0,3 0-1 15,1 4 6-15,1 3-7 0,2-1 14 0,-3 5-13 16,2 3 8-16,-12 7-15 0,28-6 14 0,-28 6-8 16,32 8 0-16,-15 0-9 0,0 5 18 0,0 4-21 15,-3 2 20-15,4 4-15 0,-4 3 1 16,1 1 8-16,-2 4-19 0,-2-3-89 0,-1 3-115 16,-4 0-95-16,-2-3-101 0,-4-1-523 0,-2-2 294 15,-2-3-80-15</inkml:trace>
  <inkml:trace contextRef="#ctx0" brushRef="#br0" timeOffset="203284.71">4988 11773 1259 0,'-8'-19'435'0,"-7"2"-77"0,5 2-7 16,-1 3-27-16,4-1-40 0,-1-1-53 16,8 14-26-16,-12-19-28 0,12 19-20 0,-4-15-23 15,4 15-21-15,0 0-28 0,-7-13-16 0,7 13 17 16,0 0-46-16,0 0-11 0,13 11 6 15,-5 0-2-15,2 3 16 0,2 5-3 0,-2 0 16 16,2 4-5-16,-1 0 2 0,2 1-9 0,0 0-13 16,3-2-9-16,2 1 19 0,7-4 14 0,4-4 3 15,12-5 4-15,26-10-14 0,18-15-4 16,46-22-7-16,24-18-6 0,19-19-11 0,20-16-28 16,18-13-122-16,12-9-120 0,11-5-130 0,-2 1-159 15,-6 0-613-15,-15 7 310 0,-18 8-291 0</inkml:trace>
  <inkml:trace contextRef="#ctx0" brushRef="#br0" timeOffset="204682.66">12150 17274 655 0,'0'0'272'16,"-16"20"-64"-16,16-20-34 0,-6 11-8 0,6-11-12 16,0 0-13-16,-2 13-15 0,2-13 0 0,0 0-18 15,0 0 4-15,-2 18 48 0,2-18 36 0,4 16 12 16,-4-16-20-16,2 29-32 0,4-12 8 0,1 2-4 16,2 2-10-16,1 0-29 0,0 0-19 15,3 2-12-15,6 2 9 0,0-4-10 0,9-4 8 16,0-2 0-16,9-5-1 0,10-6-19 0,21-10 20 15,12-13-8-15,11-10-14 0,36-22-21 0,11-14-17 16,5-9 7-16,12-16-2 0,8-5-17 16,10-8 3-16,3-8-11 0,4 0-7 0,-2 3-4 15,-5 6-2-15,-9 7 4 0,-14 10 0 0,-15 6 0 16,-14 13-11-16,-22 10 2 0,-33 22 2 16,-13 4-1-16,-9 5 2 0,-14 8-3 0,-7 3-3 15,-3 4 7-15,-4-1-7 0,-16 11 9 0,24-11-6 16,-24 11 7-16,14-10-8 0,-14 10 17 0,0 0-16 15,11-9 5-15,-11 9-6 0,0 0-18 16,0 0 22-16,0 0 6 0,0 0-6 0,0 0 4 0,6-11-8 16,-6 11 7-16,0 0-5 0,0 0 6 15,0 0-6-15,0 0 1 0,0 0-4 0,0 0 0 16,0 0-22-16,0 0-9 0,0 0-31 0,0 0-11 16,0 0-15-16,-12 15-20 0,12-15-34 15,-11 11-33-15,11-11-23 0,-10 15-28 0,10-15-41 16,-2 14-33-16,2-14-36 0,-16 15-138 15,16-15-257-15,-16 12 205 0,16-12 130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11:10.022"/>
    </inkml:context>
    <inkml:brush xml:id="br0">
      <inkml:brushProperty name="width" value="0.05292" units="cm"/>
      <inkml:brushProperty name="height" value="0.05292" units="cm"/>
      <inkml:brushProperty name="color" value="#FF0000"/>
    </inkml:brush>
  </inkml:definitions>
  <inkml:trace contextRef="#ctx0" brushRef="#br0">114 1663 3144 0,'48'-19'50'0,"14"-6"-14"0,1-4-12 0,8-3-5 0,38-20-4 16,18-11-17-16,17-9-6 0,17-10 13 16,15-6-10-16,8 2-27 0,4 1-64 0,1 6-51 15,-16 15-144-15,-12 8-133 0,-19 18-235 0,-44 13 173 16,-15 6 200-16</inkml:trace>
  <inkml:trace contextRef="#ctx0" brushRef="#br0" timeOffset="1045.61">140 2763 725 0,'-20'-17'281'0,"7"3"-42"0,3 1 6 16,-1 0-15-16,0 3-7 0,11 10-29 15,-12-15-31-15,12 15 0 0,-8-12-64 0,8 12-29 16,0 0-11-16,0 0-1 0,2 22 8 0,4-7-23 15,-2 7 17-15,2 7-19 0,1 2-28 0,-1 1 37 16,3-2 4-16,1 3-7 0,1-3 9 16,1-1-5-16,6-4-4 0,4-4 3 0,6-4-3 15,11-6-27-15,9-5 19 0,22-12-5 0,12-9-12 16,11-8 2-16,42-23-15 0,-2-7 12 16,8-4-57-16,3-6 18 0,2 2 27 0,-4-2-15 15,-6 4 7-15,-7 4-1 0,-11 5 8 16,-31 14-11-16,-7 3 8 0,-7 5-10 0,-8 5 3 15,-13 6-14-15,-13 2 15 0,-7 5 36 0,-2 2-25 0,-8 5-20 16,-2-1 5-16,-20 4-6 0,31 0 12 16,-31 0-23-16,24 5 20 0,-24-5-4 0,14 14 11 15,-14-14-3-15,15 13 5 0,-15-13-4 0,9 19-4 0,-9-19 8 16,6 17-2-16,-6-17-4 0,7 16-5 16,-7-16 10-16,4 17-1 0,-4-17-10 0,0 0 7 15,4 13-5-15,-4-13 15 0,0 0-22 16,0 0 12-16,0 0-2 0,8 12 4 0,-8-12 0 15,0 0-1-15,0 0 0 0,0 0 0 0,0 0-1 16,0 0 3-16,0 0 2 0,0 0-13 0,0 0 0 16,0 0 6-16,0 0 10 0,0 0 7 0,0 0-12 15,0 0 11-15,0 0-10 0,0 0-2 16,0 0 1-16,0 0 1 0,0 0-9 0,0 0 14 16,0 0-18-16,0 0 23 0,0 0-24 0,0 0-36 15,0 0-97-15,0 0-126 0,-10-10-129 0,10 10-417 16,0-21 244-16,2 6 56 0</inkml:trace>
  <inkml:trace contextRef="#ctx0" brushRef="#br0" timeOffset="5580.36">7989 1131 384 0,'6'-14'258'0,"0"3"-27"0,-6 11-13 0,4-18-19 15,-4 18 4-15,4-13-5 0,-4 13-11 0,0 0-27 0,0-17 17 16,0 17-27-16,0 0-1 0,-4-15-36 16,4 15 10-16,-12-8-41 0,12 8 7 0,-26-2-31 15,26 2-12-15,-47 10-10 0,15-1-8 0,-16 6-1 16,-7 1 6-16,-2 5-15 0,-1-2 8 16,-1 4-3-16,4-2 2 0,2-2-22 0,8 2 24 15,14-6-25-15,3 0 13 0,6 3-9 16,4-3 2-16,3 2-8 0,9 0 11 0,6 2-72 15,9-4-103-15,5 0-129 0,8-1-110 0,7-7-288 16,5 1 183-16,4-2 172 0</inkml:trace>
  <inkml:trace contextRef="#ctx0" brushRef="#br0" timeOffset="5794.97">7948 961 956 0,'2'-16'316'0,"0"-1"-71"0,-2 17-48 16,4-17-60-16,-4 17-20 0,0 0-25 0,0 0-7 0,-8 16-9 15,5 1 8-15,-1 2-25 0,0 6 32 16,2 3-55-16,0 2 5 0,-3 5-25 0,5 1 2 16,-2 0 12-16,2 2-21 0,2-1 2 0,1-1-28 15,3-2-97-15,-2-1-73 0,5-3-89 0,-3-5-314 16,3-4 171-16,1-4 263 0</inkml:trace>
  <inkml:trace contextRef="#ctx0" brushRef="#br0" timeOffset="6195.13">8263 924 708 0,'7'-21'284'0,"-3"8"-13"0,-4 13-118 0,6-23-30 16,-6 23-22-16,0 0-18 0,0 0-2 0,0 0-16 16,2 17 4-16,-4-3 3 0,2 3-16 0,2 0-5 15,-4 2-15-15,2 2 87 0,0 0-115 0,2 0 6 16,0-2-3-16,0 0 12 0,4 0-23 16,0-3 11-16,2-1-3 0,2 0 5 0,-2-5-21 15,3-1 16-15,-11-9-9 0,23 6 8 0,-23-6-11 16,27-8 8-16,-11-3-11 0,0-3 15 15,-1-3-16-15,0 0 16 0,0-4-20 0,-3 0 14 16,0-3-12-16,-2 0 13 0,2 2 26 0,-6 1 38 16,1 0-15-16,0 0 39 0,-3 4-19 15,-2 1 24-15,-2 16-47 0,6-21-3 0,-6 21-21 0,4-17 6 16,-4 17-8-16,0 0-5 0,0 0-7 16,0 0-15-16,0 0 11 0,11 17 5 15,-5-3-12-15,3 3 12 0,0 4-9 0,1 2 9 0,0 1-14 16,-2 3-61-16,2 0-105 0,-4 1-38 0,0-1-70 15,-4 2-44-15,2-3-258 0,-4-4 173 16,2-1 274-16</inkml:trace>
  <inkml:trace contextRef="#ctx0" brushRef="#br0" timeOffset="6646.71">8955 720 535 0,'0'-15'315'0,"0"15"-50"0,-2-27-74 16,2 27-24-16,0-16-25 0,0 16-15 0,0 0-19 15,0 0 3-15,0 0-35 0,-21 7 181 0,13 4-257 16,1-1 34-16,-2 3-11 0,3 3 6 0,0-1-3 16,0 2-1-16,2 0-11 0,1 2 0 0,6-4 7 15,-3 4-15-15,2-3-12 0,0 1 26 0,2-2-23 16,2 0 7-16,0-3-11 0,2 0 20 15,-8-12-13-15,16 16 9 0,5-12-16 0,-2 0 17 16,6-2-8-16,3-4 12 0,2 0-7 0,1 0-3 16,-3 1-3-16,-1-2 8 0,-1 0-23 15,-26 3 23-15,36-4-19 0,-36 4 7 0,0 0 3 16,30 2 5-16,-30-2-9 0,-12 11 4 0,12-11 0 16,-22 21 3-16,4-7-3 0,-5 1 9 0,-5 0-4 15,-1 0 10-15,-1 2-16 0,-2 1 15 16,4-1-15-16,0-4 11 0,4 0-10 0,5-1-2 15,5-3 1-15,0 1-4 0,14-10-4 0,-12 14 17 16,12-14-7-16,0 0 8 0,14 13-13 0,-14-13 10 16,43 0-12-16,-13 0 16 0,2-2-16 15,4 0 6-15,-1-2 6 0,5-1 2 0,1 3-16 16,-3 2 8-16,-2-3-40 0,-2 3-52 0,-3 0-73 16,-3 0-59-16,-2 3-68 0,-26-3-237 15,41 0 164-15,-41 0 329 0</inkml:trace>
  <inkml:trace contextRef="#ctx0" brushRef="#br0" timeOffset="6949.21">8748 698 672 0,'-13'-14'303'0,"2"-1"-19"0,3 5-36 0,2 1-29 15,6 9-64-15,-11-13-21 0,11 13-39 0,0 0-18 16,0 0-30-16,0 0 22 0,-7 15-37 0,11-2 13 16,2 5-22-16,0 2-37 0,0 3 47 0,6 2-16 15,-3 2 8-15,4 3 8 0,-1 4-11 16,1 1-20-16,2 9 11 0,0 1-42 0,-3-8-78 15,-1 11-117-15,-2-12-100 0,-3-2-221 0,-2-2 169 16,0-3 304-16</inkml:trace>
  <inkml:trace contextRef="#ctx0" brushRef="#br0" timeOffset="7278.48">8821 238 458 0,'-16'-11'210'0,"-1"-1"-21"0,0 5-20 0,-4 1-12 15,21 6-17-15,-40 0-14 0,40 0-9 16,-38 7-7-16,18 1-21 0,3 2-5 0,1-1-8 16,2 6-8-16,4-1-16 0,0 1-18 0,6 2 2 15,-1 2-15-15,8 2 7 0,1 0-14 0,6 0-16 16,4 2 23-16,6-2 6 0,3 0-5 0,9-2-166 16,10 0-123-16,3-2-275 0,5-3 170 0,-7-8 308 15</inkml:trace>
  <inkml:trace contextRef="#ctx0" brushRef="#br0" timeOffset="7561.65">7801 787 679 0,'-67'10'264'0,"23"-2"-62"16,8-3 2-16,8 1-37 0,5-1-11 0,23-5-58 15,0 0-12-15,0 0-23 0,40-13-10 16,17 2-16-16,20-6 10 0,22 2-27 0,44-16 8 16,10 0-17-16,5 1 14 0,6 1-16 0,-3 1 1 15,-3 7-1-15,-7-6-8 0,-7 2-5 0,-41 10 10 16,-8 0-10-16,-8 0 11 0,-11 3-5 16,-12 2 9-16,-20 3-15 0,-8-1 16 0,-8 5-6 15,-5-2 8-15,-23 5-5 0,32-1 5 16,-32 1 2-16,0 0-2 0,-8 26-67 0,-9-10-101 0,-5 5-119 15,-14 7-257-15,0 0 165 0,-6 3 329 0</inkml:trace>
  <inkml:trace contextRef="#ctx0" brushRef="#br0" timeOffset="8547.29">8098 2124 640 0,'-6'-21'335'0,"0"7"-60"0,-2 3-26 0,8 11-52 15,-12-13-43-15,12 13-19 0,-25 2-12 0,10 7-12 16,-6 4-25-16,-1 5-8 0,-1 5-9 16,-9 9-10-16,-2-2-8 0,-2 5-3 0,5-3-20 15,5 1 18-15,4-6-9 0,4-2-17 0,1-1 8 16,3-1-19-16,3 2 23 0,4-4-17 0,-1-1 4 16,2 1-6-16,4 1-13 0,0-5-108 15,2-2-130-15,0 1-124 0,0-16-261 0,6 15 172 16,-6-15 233-16</inkml:trace>
  <inkml:trace contextRef="#ctx0" brushRef="#br0" timeOffset="9145.66">7958 2038 772 0,'-6'-19'250'0,"2"4"-63"15,-1 0-40-15,5 15-30 0,0-25-23 16,0 25-14-16,7-19-28 0,-7 19-11 0,13-14-11 16,-13 14-1-16,16-7-6 0,-16 7 1 0,0 0-7 15,22-2-3-15,-22 2-4 0,0 0 1 0,0 0-2 16,25 4-2-16,-25-4-6 0,0 0 3 16,0 0-9-16,15 5 10 0,-15-5-4 0,0 0 2 15,0 0-6-15,0 0 3 0,0 0-9 0,0 0 16 16,0 0-4-16,0 0 2 0,0 0-7 15,0 0 4-15,0 0 11 0,0 0 10 0,0 0 0 16,0 0 5-16,0 0-10 0,0 0 31 0,0 0-18 16,0 0 7-16,0 0-15 0,0 0-3 0,-9 15 7 15,9-15 3-15,-19 24 9 0,7-5 6 0,-4 4 11 16,0 5-2-16,-1 5 2 0,-7 8 1 16,4 7-3-16,-8 0-17 0,0 1 8 0,1 1-1 15,1 1-14-15,-4-1-2 0,5-3-8 0,2-1 12 16,2-4-31-16,9-9 24 0,2-2-3 15,4-5-12-15,6-1-3 0,2-6 14 0,7-2-26 16,8-6 18-16,4-6-13 0,7-5 14 0,6-6-10 16,2-8 7-16,10-7-16 0,5-7 5 15,-4-1-1-15,-3-7 7 0,-2-3-19 0,-3-2 8 16,-6-7-11-16,-1 3 2 0,-6-3 15 0,-4 4 7 16,-4-4 3-16,-6 15 39 0,-3-1 6 15,-3 2 22-15,-4 1 4 0,0 5-1 0,-2 3-9 16,-2 2-15-16,2 4-20 0,-2 3-5 0,2 14-11 15,0-19 2-15,0 19-28 0,0 0 25 0,0 0-13 16,0 0 18-16,-6 23-17 0,6-6-6 0,2 10 8 16,2 1 6-16,-4 3-13 0,2 4 5 0,0 5-13 15,-2-3 27-15,2 2-75 0,-2 3-89 16,0-6-92-16,-2 2-112 0,2-4-91 0,-2-5-266 16,0-2 189-16,0-6 159 0</inkml:trace>
  <inkml:trace contextRef="#ctx0" brushRef="#br0" timeOffset="9342.64">8405 2019 969 0,'4'-21'294'0,"-2"6"-67"0,-2 15-30 0,4-19-64 15,-4 19-30-15,0 0-19 0,-2 15-13 0,-2 2-14 0,-2 4 0 16,-2 6-15-16,-2 5-20 0,4 2-1 15,-2 3-27-15,0-3-74 0,3 4-43 0,3-4-66 16,4-1-60-16,3-5-236 0,3-3 150 0,0-4 98 16</inkml:trace>
  <inkml:trace contextRef="#ctx0" brushRef="#br0" timeOffset="9673.4">8781 1895 586 0,'-4'-21'373'16,"2"0"-77"-16,-2 6-19 0,0 1-49 0,4 14-32 15,-7-18-40-15,7 18-30 0,0 0-40 0,0 0 3 16,0 0-12-16,-21 13-10 0,12 1-15 0,3 1-7 16,-2 4-11-16,0-2-1 0,2 2-14 0,-2 2 0 15,4-2-7-15,2 0 7 0,2 2-10 16,2-4 7-16,0 0-7 0,2-2-5 0,6-1-14 15,2-3 19-15,0-1-3 0,2-3 5 0,0-1-19 16,-14-6 8-16,32 6 0 0,-32-6 8 16,36 0-10-16,-36 0 44 0,32-6-49 0,-32 6 5 15,23-7 4-15,-23 7 1 0,17-8 8 0,-17 8-9 16,0 0-12-16,0 0 8 0,0 0-4 0,0 0 5 16,-12-12-16-16,12 12-13 0,-28 6-39 15,11 0-53-15,0 2-83 0,2-3-63 0,15-5-359 16,-26 10 173-16,26-10 229 0</inkml:trace>
  <inkml:trace contextRef="#ctx0" brushRef="#br0" timeOffset="10131.6">8663 1976 536 0,'-13'-14'351'0,"5"-2"-125"16,3 1-24-16,3 0-44 0,7 0-16 0,-3-1-34 0,4 3-24 16,5 0-12-16,4 2-19 0,-1 1-6 0,6-1-13 15,0 3-7-15,0 2-6 0,3 2 1 0,-23 4-7 16,42-1-6-16,-42 1 0 0,34 5-9 16,-17 1 15-16,-2 2-11 0,-15-8 1 0,23 17-4 15,-17-6 13-15,0 3-11 0,-3 1 8 0,-3 0-7 16,-5 0 6-16,1 1-17 0,-2 0 14 0,-4 0 0 15,-1 1-2-15,2-4-7 0,-1 1 10 0,-3-1-3 16,5-1 0-16,0-1-5 0,8-11-4 16,-12 17 3-16,12-17 1 0,-6 12 5 0,6-12-5 15,0 0 7-15,4 11-4 0,-4-11 4 0,0 0-6 16,37 4-4-16,-37-4 5 0,38 0-4 16,-38 0-4-16,48 0 10 0,-48 0-2 0,53 2 5 15,-27-1-6-15,-1 5-6 0,1-2 10 0,-6 4 12 16,0 1-22-16,-4 1-6 0,-5 1 8 15,-4 3 1-15,-3-1 5 0,-6 4 10 0,-4-2-13 16,-6 5 5-16,-6-4-2 0,-4 4-3 0,-5-1 3 16,-5-2 1-16,-12 4 1 0,8-7-6 15,-1-2-20-15,4 0-19 0,1-6-38 0,2-2-55 0,30-4-70 16,-40-4-327-16,32-10 167 0,6-2 323 16</inkml:trace>
  <inkml:trace contextRef="#ctx0" brushRef="#br0" timeOffset="10489.24">9584 1971 1013 0,'-30'6'350'0,"0"2"-21"0,1-1-87 15,3 3-46-15,-1 0-26 0,0 1-11 16,3 4-37-16,-3 0-4 0,5 5-23 0,4-1-9 15,0-1-36-15,2 6 1 0,5-3-13 0,0 0-12 16,7 1 7-16,2-1-40 0,6 0 40 0,3-2-20 16,3-3 4-16,3-1-12 0,3-6-5 15,2-1-24-15,1-2-1 0,-19-6-1 0,40 0-15 16,-40 0 11-16,32-8 11 0,-20 2-14 0,-1-3 14 16,-2-3-5-16,-9 12 15 0,8-21-8 0,-8 21 3 15,-6-25 9-15,-3 16 79 0,-2-2-75 0,1 1-21 16,-7 0-1-16,0 5 11 0,-4-1 0 15,21 6-7-15,-40-4-8 0,40 4-26 0,-32 4-44 16,32-4-60-16,-25 4-40 0,25-4-83 0,0 0-44 16,-15 6-184-16,15-6 160 0,0 0 98 15</inkml:trace>
  <inkml:trace contextRef="#ctx0" brushRef="#br0" timeOffset="10645.51">9518 1954 1053 0,'0'0'365'16,"10"-15"-78"-16,-10 15-90 0,0 0-25 0,0 0-25 16,22 2-17-16,-10 9-22 0,-1 7-14 0,4 3-37 15,4 5 1-15,3 10-23 0,0 6 12 16,0 2-47-16,-1-2-119 0,-11-4-149 0,-2-4-413 16,-5 1 179-16,-3-3 179 0</inkml:trace>
  <inkml:trace contextRef="#ctx0" brushRef="#br0" timeOffset="11003.82">9340 1639 572 0,'-16'-15'321'16,"0"4"-98"-16,4 3-33 0,12 8-54 15,-23-3-8-15,23 3-35 0,-22 7-19 0,22-7-23 0,-18 15-3 16,6-3-14-16,4-1 2 0,-4 1-7 0,1-3-2 16,11-9-12-16,-23 17-10 0,23-17 16 15,-28 10-11-15,28-10 0 0,-31 0-4 0,13-4-6 16,2-3 2-16,-3-5 5 0,1-3-16 0,0 0 8 16,0-7 9-16,8 1 13 0,-2 0 4 15,1 3 28-15,4-4-5 0,5 1 12 0,0 0-28 16,6 2 3-16,5 2-8 0,6 4-1 15,3 0-12-15,8 3 8 0,6 3-13 0,6 4 8 16,7 6-13-16,12 6 5 0,2 6-9 16,1 4 17-16,-6 4-29 0,-3 4 13 0,-11 5-61 0,-8 3-33 15,-15-4-61-15,-11 6-30 0,-12 2-29 0,-16 8-44 16,-13 1-178-16,-9-3 125 0,-10 3 97 0</inkml:trace>
  <inkml:trace contextRef="#ctx0" brushRef="#br0" timeOffset="11427.85">7480 2278 440 0,'0'0'335'0,"0"0"-45"0,-30 0-27 16,30 0-15-16,0 0-53 0,-8-13-46 15,18 1-36-15,10-1-14 0,13-4-21 0,25-8-23 0,15-3 23 16,46-12 3-16,12-2 0 0,17 3-10 0,9 0-20 16,8 5 16-16,3-3-16 0,-6 4 15 15,-1 1 11-15,-11 6-21 0,-5-1-20 0,-42 6 14 16,-6 4-16-16,-8-3 16 0,-10 5-17 0,-10-2 20 15,-7 4-25-15,-20 3 12 0,-5 1-1 16,-8-1 3-16,-4 2-6 0,-4 1-1 0,-3 1-13 16,-18 6 4-16,26-8-11 0,-26 8 4 0,0 0-20 15,26-7 10-15,-26 7-8 0,0 0-1 0,0 0 3 16,0 0 0-16,17-4-32 0,-17 4-9 16,0 0 14-16,11 15-2 0,-11-15 6 0,19 20-11 15,-9-9-64-15,6-1-60 0,-2 1-46 16,3 0-79-16,0-1-47 0,-2-2-332 0,1-5 172 15,-16-3 199-15</inkml:trace>
  <inkml:trace contextRef="#ctx0" brushRef="#br0" timeOffset="12744.98">13013 2870 613 0,'-11'-20'303'15,"1"4"-47"-15,-6-4-28 0,4 1 19 0,0 0-59 16,-1 2-30-16,0 0-39 0,2 3-11 0,3 3-32 15,-2-2-7-15,10 13-19 0,-16-13-6 16,16 13-20-16,-12-12 16 0,12 12-28 0,-22 6 6 16,8 5-15-16,-9 5 8 0,1 8-2 0,-12 9 13 15,1 3-12-15,3 0 1 0,-2 2 0 0,5 0-8 16,3-2 2-16,6-5-3 0,2-1-73 0,6 1 81 16,0-1 11-16,1 1-17 0,7 0 20 15,0-5-30-15,2-1 17 0,2-2-17 0,2-2 15 16,1-4-19-16,1-2 7 0,-2-1-1 0,-4-14 2 15,6 19-13-15,-6-19 12 0,6 15 25 16,-6-15-24-16,0 0-5 0,4 13 4 0,-4-13-7 16,0 0 13-16,0 0-6 0,0 0 7 0,0 0-22 15,0 0 18-15,8 14-1 0,-8-14 6 16,0 0-9-16,0 0 9 0,-8 19-5 0,8-19 6 16,-10 23-18-16,0-10 22 0,-5 6-19 0,-4 0 7 15,-4-2-4-15,-3 4 15 0,-12 4 47 0,0 2-56 16,-5-4 3-16,1-2-2 0,-1 1 3 15,12-6-8-15,1-3 12 0,-2 1-4 0,10-7-52 16,0 1 62-16,3-2-1 0,19-6 57 0,-30-3-67 16,30 3-3-16,-20-15-8 0,14 0 13 0,1 0-14 15,5-4-1-15,0-2 0 0,2 0 14 0,3 0-13 16,1-4 11-16,0 4-16 0,2 0-9 16,3 0 22-16,-2 4 11 0,1 0-12 0,1 1 4 15,-1 5-7-15,5 1 13 0,0 3-11 0,6 1 8 16,-21 6-13-16,42 2 8 0,-16 6-11 0,0 3 16 15,-2 2-6-15,4 5 8 0,-3 3-13 16,1 1 10-16,-3 3-9 0,-2 4 10 0,-6 2-11 16,0 5 15-16,-4 2-4 0,-5 2 9 0,-4 2-6 15,-2 2 4-15,-4 9-5 0,-4 1-1 16,-1-17 7-16,2 2-7 0,1-5-1 0,4-3 4 16,0-3-4-16,2-3-5 0,6-2-4 0,7-6 12 15,8-4-6-15,5-3 1 0,11-6-8 16,11-4-1-16,21-4 12 0,7-4-4 0,5-1-10 15,8-3 9-15,0-1-10 0,4-1 15 0,0-1-7 16,-2 2 6-16,0-1-14 0,-2 1-15 0,0 2-31 16,-3-1-8-16,1 1-30 0,-4 1-13 15,-7-1-41-15,-2 3-34 0,-2 1-54 0,-7-5-304 16,-1-3 169-16,-7 2 314 0</inkml:trace>
  <inkml:trace contextRef="#ctx0" brushRef="#br0" timeOffset="14327.87">2909 4637 525 0,'-14'-9'279'0,"14"9"-31"0,0 0-20 0,-14-12-25 16,14 12-29-16,0 0-60 0,0 0-17 0,0 0-26 16,0 0 3-16,0 0-35 0,-16 12 11 15,16-12-23-15,13 15 4 0,-4-3-18 0,-1-1 16 16,6 0-22-16,2-1 2 0,1-1-6 0,6-1 8 16,4-2-9-16,7-5 7 0,5-1-5 15,9-1 3-15,18-9-7 0,8-5 9 0,10-2-5 0,7-8 58 16,32-9-79-16,-2-4 12 0,-3-1-4 15,-1-2 6-15,-26 8-4 0,21-9 5 16,-27 11-8-16,-3-1 9 0,-4 3-12 0,-5 3 21 0,-4-1-15 16,-9 6 10-16,-5 2-4 0,-7 4 2 0,-14 2-4 15,-5 5 6-15,-5 0-6 0,-2 1 19 16,-6 1-21-16,-16 6 6 0,30-8-4 0,-30 8 10 16,0 0-2-16,31 0-3 0,-31 0-7 0,20 8 8 15,-20-8-3-15,25 10 70 0,-25-10-102 16,26 13-11-16,-26-13-41 0,27 13-7 0,-12-5-38 15,-1-1-11-15,-14-7-32 0,26 14-22 0,-26-14-237 16,21 7 125-16,-21-7 93 0</inkml:trace>
  <inkml:trace contextRef="#ctx0" brushRef="#br0" timeOffset="17512.98">16006 4367 1052 0,'-9'-18'403'0,"1"1"-61"0,-1 4-33 15,1 0-30-15,-1 3-17 0,9 10-84 0,-12-15 31 16,12 15-54-16,0 0-21 0,-10-12-17 0,10 12-23 15,0 0-25-15,-6 13-21 0,6-13-10 0,2 24 10 16,2-9-22-16,0 4 0 0,0 2-7 16,0 3 2-16,2 0-10 0,-4 2 8 0,2 1-35 15,-2 2 31-15,3-1-58 0,-3-1-124 0,2 1-119 16,0-1-106-16,1-2-495 0,1-2 280 0,3-4-12 16</inkml:trace>
  <inkml:trace contextRef="#ctx0" brushRef="#br0" timeOffset="17692.84">15813 4847 861 0,'-30'0'421'16,"3"0"-60"-16,27 0-83 0,-33-6-78 0,33 6-23 16,-6-15-27-16,24 3-31 0,9-1-25 15,24-2-26-15,10-4-1 0,18 2-20 0,8-2-32 16,8 2-104-16,-2 1-120 0,2-1-126 0,-6-2-308 15,-8 0 173-15,-9-2 215 0</inkml:trace>
  <inkml:trace contextRef="#ctx0" brushRef="#br0" timeOffset="17866.59">16014 4216 727 0,'-10'-13'261'0,"10"13"-60"16,8-23-37-16,14 13-41 0,7 3-59 0,11 1-97 15,24 2-92-15,3 0-276 0,5-2 108 0,5 5 88 16</inkml:trace>
  <inkml:trace contextRef="#ctx0" brushRef="#br0" timeOffset="18409.96">18137 4248 1022 0,'-29'2'386'0,"5"0"-71"15,-4 4-54-15,-1 0-20 0,-7-1-9 16,-4 5-16-16,0-3-5 0,-11 7-33 0,4 3-32 16,1-2-16-16,12-1-22 0,0 1-21 0,9-2-15 15,-1 2-8-15,5 3-17 0,4-3-8 0,9-2-13 16,1 2 3-16,7-15-6 0,7 29-3 0,5-17-4 16,6 1-5-16,4-6-1 0,6-1 0 15,2-4-3-15,1-2 3 0,3-2-4 16,2-4-2-16,-1-5-5 0,-7 0 0 0,2-3 3 0,-2-5 16 15,-5 0-20-15,-3 0-4 0,-6-4 2 16,-1 2 0-16,-5-2 8 0,-1 2 3 0,-3 0 20 16,-2 4 14-16,-2-2-13 0,-2 6-2 0,2 13-6 15,-2-23 3-15,2 23-11 0,0 0 5 16,-4-13-12-16,4 13 3 0,4 13-2 0,0 0-45 16,2 6-120-16,3 4-97 0,-1 2-112 0,5-2-148 15,0 4-318-15,-1-1 255 0,3-1 34 16</inkml:trace>
  <inkml:trace contextRef="#ctx0" brushRef="#br0" timeOffset="18929.55">18429 4288 1262 0,'-2'-19'437'0,"-2"0"-112"0,-4 6-63 15,1 0-57-15,7 13-36 0,-17-16-41 0,17 16-21 16,0 0-16-16,0 0-22 0,-18 4-12 0,18-4-17 16,0 23-1-16,4-10-9 0,0 3-5 15,2 1-8-15,0 0 5 0,3 2-7 0,2-2-2 16,-3 0-7-16,-4-1-8 0,0-1 3 0,-4-15-41 16,7 21 58-16,-7-21-11 0,2 15 8 0,-2-15-9 15,0 0 0-15,0 0-4 0,0 0 0 0,-9-9 11 16,9 9-9-16,-4-27 9 0,4 12-7 15,2-4 16-15,2 3-3 0,5-3-9 0,1 0 9 16,4 2-2-16,0-2 5 0,5 3-9 0,0 1-11 16,0 4 6-16,5 0 3 0,-4 1 1 0,6 2-15 15,-3 2 5-15,-23 6 1 0,42 3 2 16,-20 0-4-16,-6 1-1 0,4 8 3 0,-5-3-6 16,-5 3 1-16,0 3-2 0,-3 2-123 0,-4 0 153 15,-1 2-6-15,-7 0-7 0,1-2 16 0,-5 3-15 16,1-5-5-16,0 2 3 0,-1-4-5 0,1-1-7 15,8-12 1-15,-18 15-4 0,18-15 1 16,0 0 12-16,0 0-14 0,-18-8 12 0,18 8-21 16,2-24 10-16,2 4 11 0,2 3-16 0,5-6 12 15,4 2 0-15,2 0-9 0,3 2-2 16,2 2 4-16,4-2 16 0,-1 4-19 16,0 5 2-16,0 1 0 0,-1 7 5 0,-24 2-1 15,42 2-38-15,-27 7-67 0,-1 5-90 0,-4 3-77 16,-8 4-110-16,-2 0-354 0,-4 0 206 0,-4 2 128 15</inkml:trace>
  <inkml:trace contextRef="#ctx0" brushRef="#br0" timeOffset="19442.78">19644 4239 972 0,'-10'-25'617'0,"-1"0"-151"0,1 6-72 0,4 2-58 0,-4 3-66 16,4 1-66-16,6 13-32 0,-6-19-38 15,6 19-21-15,0 0-36 0,0 0-3 0,24 6-18 16,-10 4-15-16,-1 3-4 0,4 0-7 0,-2 6-9 16,3-3-1-16,-2 3-2 0,-4-1-6 15,3 0 4-15,0-1-6 0,-5-2-7 0,1-1-5 16,1-1-4-16,-12-13-1 0,20 15 0 0,-20-15 6 15,0 0-6-15,27 0 4 0,-27 0-2 16,17-11 5-16,-17 11-3 0,13-17-7 0,-5 3 8 0,-8 14 6 16,9-19-4-16,-9 19-8 0,6-15 6 15,-6 15-2-15,0 0 8 0,5-13 1 0,-5 13-5 16,0 0-7-16,0 0 5 0,0 0-1 0,12 11-1 16,-12-11 34-16,14 19-32 0,-6-6-3 0,0-1-3 15,0 3 9-15,3-2-6 0,-1 1-7 16,1-1-6-16,2 1-36 0,-3-5-22 0,2 1 0 15,-12-10 0-15,24 9 66 0,-24-9-46 0,28-2 8 16,-28 2 1-16,23-13 16 0,-9 1 8 16,-2-3 7-16,-4 0 4 0,2-6-2 15,-1 2-1-15,-3-2 8 0,-3-2 10 0,-3 0-66 0,-3 0 77 16,-3 4-8-16,-3 0 2 0,-1 2-2 16,0 1 12-16,-6 3-13 0,2 2-3 0,-1 3-44 15,15 8-49-15,-28-8-20 0,28 8-34 0,-16 8-37 16,16-8-51-16,-10 17-40 0,10-17-26 15,10 25-302-15,-2-11 171 0,0-3 252 0</inkml:trace>
  <inkml:trace contextRef="#ctx0" brushRef="#br0" timeOffset="19760.65">20275 4210 889 0,'17'-15'391'0,"5"-4"-26"0,-6 3-68 15,3-1-33-15,-2 2-30 0,-2 4-47 0,-3-1-24 16,-12 12-46-16,26-11-33 0,-26 11-14 0,30 4-16 15,-16 3-4-15,5 5 39 0,-1 3-72 16,-2 0 6-16,-1 6-19 0,0 2 16 0,-5 2-14 16,-3 0 2-16,-1 0-2 0,-4 1-23 0,-4-3-37 15,-4 0-13-15,-7-6-23 0,1 0 11 0,-6-1 13 16,0-9 5-16,-2-1 64 0,-1-2-43 16,21-4-5-16,-38-8 8 0,26-1 16 0,1-5 2 15,4-5-6-15,5-2 15 0,4 0 15 0,7 0 7 16,4-4 11-16,3 3-4 0,6 1-47 0,1 0 75 15,5 2-8-15,2 3-5 0,1 3-15 16,1 5-6-16,2 0 10 0,0 8-11 0,-5 3 4 16,3 2-11-16,-7 8 45 0,-4 3-52 0,-2 3 2 15,-8 4-44-15,-4 1-119 0,-7 3-132 16,-4-2-431-16,-3-2 200 0,-2 0 140 0</inkml:trace>
  <inkml:trace contextRef="#ctx0" brushRef="#br0" timeOffset="20083.15">20714 3926 650 0,'-26'-19'398'0,"7"4"-80"0,-3 3-62 0,8 1-66 0,-2 3-40 16,16 8-25-16,-20-8-26 0,20 8-27 15,0 0-21-15,-17 14 3 0,17-14-11 0,0 19-4 16,0-19-13-16,11 19-12 0,-5-10 6 0,-6-9-5 16,26 16 0-16,-26-16-1 0,24 9-15 15,-24-9 1-15,35 2 4 0,-35-2-5 0,30-7 11 16,-30 7-8-16,22-14-7 0,-13 7 3 0,-9 7 1 16,8-23 8-16,-8 23-2 0,-6-21 8 0,6 21-8 15,-19-17 0-15,7 9 1 0,12 8-3 0,-32-7 0 16,32 7-1-16,-32 1-1 0,32-1 2 15,-25 12-21-15,13-3-56 0,6 5-68 0,2-1-68 16,4-13-85-16,2 27-255 0,-2-27 170 0,12 19 298 16</inkml:trace>
  <inkml:trace contextRef="#ctx0" brushRef="#br0" timeOffset="20426.53">20906 3949 956 0,'10'-15'544'15,"-10"15"-111"-15,0 0-76 0,10-14-67 16,-10 14-69-16,0 0-39 0,0 0-46 0,0 0-30 16,18 14-25-16,-12-5-10 0,0 8-11 0,5 3 21 15,2 0-45-15,-2 3-14 0,1 2-1 0,0 4-2 16,0-1-5-16,-2 1-1 0,-2-3-4 0,1 3-10 16,-5-2-13-16,1-1-14 0,-3-4-7 15,-2-1-2-15,-2-6 14 0,-1 0 3 0,3-15-5 16,-4 17 30-16,4-17 1 0,0 0-20 0,0 0 6 15,0 0-7-15,-11-15 18 0,13 1-1 0,5 1 8 16,4-6 3-16,-1 2-5 0,1 0 16 16,3-2 4-16,4 1-39 0,-2-1 38 0,4 4-3 15,-4-2 0-15,3 6-9 0,1-1-3 0,-6 4 0 16,6 3-4-16,-20 5-2 0,31-2-6 16,-31 2 13-16,28 10-3 0,-14-1-9 0,2 3 2 15,-6 3 1-15,0 4-7 0,1 0-36 0,-2 2-82 16,-3 0-100-16,-2-2-111 0,-2-4-553 0,0-1 280 15,-2-14-11-15</inkml:trace>
  <inkml:trace contextRef="#ctx0" brushRef="#br0" timeOffset="20609">21283 3972 968 0,'-9'-16'485'0,"3"5"-113"0,6 11-96 0,-11-17-58 16,11 17-41-16,0 0-35 0,0 0-22 0,0 0-68 16,19 13-188-16,-6 1-187 0,-13-14-353 0,29 13 176 15,-13-3 182-15</inkml:trace>
  <inkml:trace contextRef="#ctx0" brushRef="#br0" timeOffset="21159.05">21605 4086 934 0,'6'-9'531'0,"-6"9"-119"0,0 0-93 0,0 0-79 0,0 0-36 15,12-8-43-15,-12 8-31 0,0 0-30 16,8 21-31-16,-8-21-11 0,8 28-4 0,-4-12-13 16,0 3-11-16,0-2-11 0,0 2-1 0,0 0-17 15,0-2-3-15,3-3-29 0,-3-1-10 16,0 1-10-16,-4-14 8 0,7 16 18 0,-7-16-1 15,0 0 3-15,0 0 11 0,29-3 20 0,-15-7-20 16,-2-3-7-16,4-8 14 0,4 7-5 0,-3-2 5 16,4 0 1-16,-4 1-12 0,1-4 11 15,2 3-5-15,-5 1 10 0,-1 0-9 0,-1 2-7 16,-4 1 16-16,-1 1 3 0,0 1 7 0,-8 10-9 16,6-15 8-16,-6 15-13 0,0 0 7 0,0 0 5 15,0 0 1-15,0 0-13 0,0 0 4 16,0 0-1-16,0 0 0 0,4 19 6 0,-4-19-5 15,0 19 1-15,0-19 3 0,6 19-7 0,-6-19 5 16,8 16-11-16,-8-16-35 0,10 13 7 0,-10-13-5 16,0 0 7-16,0 0 7 0,0 0 0 0,26-8 9 15,-26 8-1-15,2-21 1 0,-2 21 18 16,-2-27 52-16,0 12 44 0,0-2 45 0,-3 0 1 16,1 0-9-16,0 0 0 0,0 2-2 0,-1-1-4 15,5 16-6-15,-2-23-9 0,2 23-24 16,-2-15-21-16,2 15-19 0,0 0-4 0,0 0-9 15,26 17 0-15,-14 0-7 0,1 6-2 0,1 6-16 16,0 3 11-16,-4 2-12 0,5 18 8 0,-6-1-5 16,1 5-4-16,-6-3-1 0,3-1 1 15,-1-9 5-15,-2 2-12 0,0-4 1 16,-2 1 4-16,-4-2-1 0,-2-1-32 0,-4-7-63 0,-7-1-68 16,-7-5-65-16,-2-5-84 0,-6-6-78 15,-2-7-554-15,-1-8 295 0,-2 0-88 0</inkml:trace>
  <inkml:trace contextRef="#ctx0" brushRef="#br0" timeOffset="21542.52">23154 3802 1450 0,'8'-19'480'0,"-8"19"-114"0,6-13-63 0,-6 13-44 16,0 0-72-16,0 0-46 0,0 0-22 0,14 5-11 15,-8 11-29-15,0 5-11 0,2 2-6 0,5 7-11 16,0 0-12-16,-2 5-4 0,5 13-6 0,2-1-5 16,-4 3-44-16,3-2-70 0,-2-1-160 0,0-1-144 15,-3-14-513-15,-2-1 287 0,0-4-42 0</inkml:trace>
  <inkml:trace contextRef="#ctx0" brushRef="#br0" timeOffset="21975.7">23029 4203 1243 0,'-6'-16'409'0,"8"3"-113"0,6-1-63 0,9 3-39 15,4 7-32-15,11-7-31 0,-1 3-41 0,7 3-6 16,3-3-10-16,-1 0-58 0,0 1 38 0,3-1-16 15,-3-1-5-15,-2-3-7 0,-4 0-7 16,-3-3-3-16,-3-2-3 0,-3 2 7 0,-7-6 39 16,-2 0 40-16,-2-4 16 0,-4 2 13 0,-6-2 14 15,0 3 8-15,-2-3-11 0,-2 2 8 0,0 2 2 16,-2 4-11-16,2 1-18 0,0 16-17 0,-2-22-27 16,2 22-10-16,0 0-20 0,0 0 1 15,0 0-16-15,0 0-3 0,23 15-13 0,-12 4 3 16,2 8-3-16,-1 0 5 0,4 3-7 0,-2 2-2 15,1 3-55-15,-2-1 68 0,-3 2-13 16,5-2-4-16,-5 1-4 0,1-3-5 0,0-1-23 16,-3-3 1-16,2-5-14 0,-3-4 6 0,0-1 1 15,-1-7 17-15,-6-11-6 0,8 10 9 16,-8-10-4-16,13-8 7 0,-5-4-4 0,1-1 4 16,2-4-3-16,-3-2 7 0,4-2 2 0,2 0 1 15,-4-2-11-15,5 2 14 0,-3 2-2 0,1 0 29 16,0 4-32-16,1 3 7 0,2 3-8 0,2 3 4 15,-18 6-9-15,45-2-17 0,-17 6-81 16,-1 1-98-16,3 7-85 0,0-3-87 0,-2 5-56 16,0-3-105-16,-2-1-291 0,-3-2 251 0,-3 1 42 15</inkml:trace>
  <inkml:trace contextRef="#ctx0" brushRef="#br0" timeOffset="22114.39">24358 4057 1029 0,'0'-15'480'16,"0"0"-47"-16,0 0-52 0,0 15-34 15,0-23-48-15,0 23-74 0,4-21-51 0,-4 21-32 16,0 0-26-16,0 0-18 0,28 4-22 0,-16 7-15 16,1 2-55-16,-2 3-154 0,-1 5-171 0,-3-4-158 15,-3 0-394-15,-2 0 274 0,-6 1-1 0</inkml:trace>
  <inkml:trace contextRef="#ctx0" brushRef="#br0" timeOffset="22425.93">24386 3777 985 0,'-24'-21'494'0,"3"2"-160"0,6 6-77 16,-2 2-43-16,5 1-40 0,12 10-24 0,-20-4-25 16,20 4-20-16,-12 10-18 0,12-10-21 0,2 25-15 15,2-10-12-15,4 2-12 0,6 0 1 0,2 0-8 16,1 0 5-16,3-2-19 0,0 1-4 15,0-5-27-15,3-3-22 0,-23-8 5 16,38 6 4-16,-38-6 14 0,30-6 0 0,-18-2 2 16,-6-3 2-16,1-5 1 0,-7 1 2 0,0 0 32 0,-5-2-25 15,-3 2 3-15,-4-2 2 0,-3 1 5 16,0 3-2-16,-4 3-1 0,0 3 4 0,0 1-2 16,19 6-3-16,-32 0-2 0,32 0-39 15,-27 13-58-15,20 1-45 0,3 1-48 0,4 2-46 16,4 2-43-16,7-2-266 0,2 4 171 0,7-3 298 15</inkml:trace>
  <inkml:trace contextRef="#ctx0" brushRef="#br0" timeOffset="22709.44">24816 3888 1256 0,'0'-23'494'0,"0"23"-66"0,-10-21-59 0,10 21-60 0,-16-13-80 16,16 13-51-16,-19-8-35 0,19 8-25 0,0 0-26 15,-28 6-14-15,28-6-15 0,-12 19-12 0,3-6-8 16,7 0-10-16,0 3-9 0,4 1 1 0,2-2-4 16,1 2-5-16,5-1-8 0,1 1 9 15,1-2-6-15,4 0-4 0,2-1-1 16,2-1-2-16,-4 0-7 0,7 1 5 0,-3-3-47 0,-2 0 57 16,2-1-3-16,-4 1-1 0,-1-3-6 15,-15-8 3-15,20 16-20 0,-20-16 0 0,6 13-10 16,-6-13-32-16,-19 13-54 0,-3-5-43 0,0-2-44 15,-12 1-10-15,-3 4-22 0,-3-3-29 0,-15 6-23 16,3-5-13-16,5-3-332 0,3 0 173 16,-1-3 228-16</inkml:trace>
  <inkml:trace contextRef="#ctx0" brushRef="#br0" timeOffset="23212.26">25675 3985 809 0,'-9'11'330'0,"9"-11"-27"0,-6 16-36 0,6-16-46 0,-4 13-40 0,4-13-10 0,0 0-19 16,2 13 2-16,-2-13-26 0,15 10-10 15,-15-10-8-15,34 6-33 0,-9-6-5 0,0 0-14 16,12 0-27-16,3-2 22 0,2-4-29 0,0 2-6 15,3-3-3-15,-4-3-1 16,-2 1 0-16,-3-5-7 0,-6 1-8 0,-3-2 10 16,-8-3-7-16,-2 1 15 0,-11 0-2 0,-4 0-2 0,-6-2-7 15,-8 2 13-15,-5 0 2 0,-7 3 17 0,-3 1 1 16,-7 4 1-16,-4 3-8 0,2 0 1 16,0 6-14-16,-1 0 2 0,4 6-57 0,3 1 60 15,3 7-1-15,4 1-3 0,5 4-5 16,6 4 16-16,6 3-9 0,4-1-12 0,6 4-3 15,6-1 0-15,8 1-6 0,6 6-18 0,8-3-51 16,5-3-106-16,3-7-91 0,4-2-86 0,-3-9-512 16,-1-7 269-16,-1-2 9 0</inkml:trace>
  <inkml:trace contextRef="#ctx0" brushRef="#br0" timeOffset="23725.77">26382 4002 1019 0,'6'-27'494'0,"-2"3"-63"0,0 1-42 0,-4 0-38 16,2 4-49-16,-2 4-77 0,0 15-44 0,0-25-40 15,0 25-21-15,0 0-31 0,0 0-17 16,0 0-18-16,12 15 1 0,-10 2-13 0,2 4-6 16,0 4-7-16,4 2-5 0,2 2-7 15,-1 1-2-15,2-2-5 0,-3 1-3 0,3 0-13 16,-1-4-2-16,-1-1-11 0,-2-5-12 0,1-2-2 16,-2-5 10-16,-6-12 63 0,8 13-71 15,-8-13 23-15,0 0-11 0,9-17-3 0,-9 4 14 0,0-6-9 16,2-4 6-16,-2 0 3 0,0-4 0 15,5-3 3-15,-1 1 4 0,2-1 1 0,4-1-7 16,3 2 5-16,0 3 7 0,6 3-4 0,3 2 3 16,2 6-4-16,4 2-5 0,6 3 10 15,-3 6-7-15,4 2 3 0,1 6-2 0,-2 3 3 16,-1 7 4-16,-1 1-3 0,-4 2 2 0,-3 4-3 16,-4 0-11-16,-2 2 16 0,-9 2 0 0,-2-2-4 15,-8 2-9-15,-6-4 4 0,-4-1-17 0,0 1-12 16,-5-3 17-16,-2-3 26 0,0-3-38 15,3-1 8-15,-4-6 0 0,18-5 9 0,-30 3 0 16,30-3 4-16,-23-16-8 0,13 3 8 0,4-2-2 16,1-5 0-16,3-4 3 0,4 1 0 15,3-6-2-15,1-1 9 0,4-1-6 0,3 1 21 16,4-1-22-16,2 3 1 0,3 3-4 0,2 2-2 16,0 2 0-16,5 8-3 0,-1-1 16 0,4 7-8 15,-1 5 6-15,-1 4-2 0,-2 5-7 16,-1 5-12-16,-1 5 27 0,-6 4-8 0,-2 4-2 15,-6 3-46-15,-3 1-39 0,-3 1-56 0,-6 3-28 16,0-1-33-16,0 2-78 0,-2-1-87 16,0-6-315-16,4-5 180 0,4 2 178 0</inkml:trace>
  <inkml:trace contextRef="#ctx0" brushRef="#br0" timeOffset="24215.56">27692 3861 874 0,'-13'-11'366'0,"-2"3"-53"15,-1 4-46-15,16 4-42 0,-32-6 35 0,32 6-116 16,-32 10-28-16,13 0-9 0,4 1-18 16,0 4-14-16,1 0-11 0,3 3 3 0,0-1-32 15,5 2-3-15,2 0 0 0,4-2-10 0,0 2-2 16,4-4-40-16,2 1 36 0,2-3-12 0,4-3 13 15,4-3-1-15,-16-7-6 0,36 8 1 0,-36-8-4 16,45-6-10-16,-23 1 12 0,2-3-12 16,0-6 15-16,-5 1-9 0,-1 0-8 0,-2-3 7 15,-2 0-1-15,-4-2-4 0,-3 1-10 0,0 0 38 16,-5 2 8-16,-4 1 16 0,2 14 24 0,-2-22-9 16,2 22-9-16,-7-16-14 0,7 16-3 15,0 0-15-15,0 0-9 0,0 0-5 0,-17 8 7 16,17-8-5-16,4 23 5 0,0-10-8 0,5 2 3 15,0-1-4-15,5 1 2 0,1 0 0 16,2-1 0-16,2-1-20 0,3-2-38 0,-2-3-28 16,2-1-9-16,-1-3-12 0,-1 0 8 0,-20-4 16 15,39-8 13-15,-22 1 22 0,-2-4 3 16,-3-3 14-16,-3-1 12 0,-2-4 22 0,-5 0 15 16,0-2 30-16,-2-2 40 0,0 2 14 0,-4 2 16 15,4 2 1-15,-2 2 0 0,-3 1-21 0,5 14-20 16,-5-19-20-16,5 19-9 0,0 0-12 15,0 0-10-15,0 0-13 0,12 13 1 0,-2 3-8 16,0 3-37-16,3 2-103 0,0 1-155 0,0 3-135 16,-5-4-571-16,-4-2 303 0,-4-3-143 15</inkml:trace>
  <inkml:trace contextRef="#ctx0" brushRef="#br0" timeOffset="24546.43">27995 3535 1043 0,'-11'-13'292'16,"2"1"-54"-16,9 12-51 0,-18-9-43 0,18 9-33 16,0 0-10-16,-18 8-25 0,18-8-5 0,-6 21-25 15,6-21 2-15,4 24-22 0,0-12 2 16,2 1-9-16,4-1 4 0,2 1-10 0,1-5 4 15,2 1 0-15,0-3-4 0,-15-6-15 0,32 5 16 16,-32-5-19-16,29-7 13 0,-29 7-9 0,21-13 2 16,-12-1-4-16,-5 3 8 0,-2-5-5 15,-6 3 22-15,-3-2 5 0,-1 2 6 0,-3-3-8 16,-2 3-1-16,-5 3-17 0,-2 3 11 0,-3 3-13 16,23 4 11-16,-46 2-6 0,26 4-1 15,2 3-62-15,0 4-55 0,8 7-69 0,1-1-60 0,11-2-387 16,1 2 173-16,5-2 232 0</inkml:trace>
  <inkml:trace contextRef="#ctx0" brushRef="#br0" timeOffset="24753.85">28325 3596 1442 0,'0'-26'558'0,"-2"5"-75"0,0-1-77 0,0 4-101 16,-3 4-71-16,5 14-41 0,-2-21-44 0,2 21-24 15,0 0-29-15,0 0 11 0,9 10-49 0,-3 9-12 16,2 5-12-16,8 5-3 0,0 15-3 16,5 4-5-16,3 5-5 0,-4 2 12 0,4 6-15 15,-3-4-81-15,-10 4-156 0,3 0-172 0,-7-7-682 16,-5-12 307-16,-8 11-228 0</inkml:trace>
  <inkml:trace contextRef="#ctx0" brushRef="#br0" timeOffset="25260.58">30071 3693 916 0,'-13'-11'500'0,"3"2"-114"0,10 9-99 15,-17-14-73-15,17 14-21 0,-22-6-54 16,22 6 13-16,-32 10-30 0,14 0-9 0,-1 3-31 16,0 2-8-16,2 4-7 0,-1 2-2 0,2 0 5 15,3 0-12-15,2 2-2 0,3 2-1 16,2-3-17-16,4 2 4 0,2-2-7 0,4-1-17 16,6-3 6-16,3-1-15 0,6-4 12 0,3-6-5 15,7 1-9-15,3-6-3 0,2-4 0 16,0-6-4-16,-3-5 5 0,-1 0-4 0,-2-8 7 15,-7-2-7-15,-3-2-2 0,-2-3 4 0,-8 1-13 16,-4-2 16-16,-6 3-8 0,-2-1-1 0,-6 2-9 16,-4 2 14-16,0 6 8 0,-3 0-13 0,2 8-6 15,-2 1-15-15,17 8-69 0,-30-2-51 0,30 2-78 16,-19 17-59-16,17-3-130 0,2-14-346 16,9 24 216-16,1-7 108 0</inkml:trace>
  <inkml:trace contextRef="#ctx0" brushRef="#br0" timeOffset="25592.24">30469 3709 1390 0,'7'-20'525'0,"-1"4"-123"0,-2 2-49 16,2 1-56-16,-6 13-90 0,8-18-44 16,-8 18-35-16,0 0-28 0,0 0-9 15,18 10-33-15,-12 5 2 0,0 0-25 0,1 6 7 0,1 3-21 16,-2-2 6-16,3 1-7 0,-2 2-2 15,-1 0 2-15,-2-2-9 0,0-4 0 0,0-2 2 0,0 0 4 16,-4-17-13-16,4 21-2 0,-4-21 2 16,0 0-2-16,0 0-10 0,0 0 6 0,-4-19 4 15,2 4 6-15,2-6-9 0,0-4-2 0,2-2 1 16,4-1 9-16,2-1-2 0,0-3-5 16,6 1 8-16,1 1-14 0,5 3 4 0,0 2-6 15,2 4 8-15,3 2 0 0,1 6 2 0,1 5-3 16,4 8 4-16,2 4-7 0,-1 6 12 0,-4 5-21 0,0 6 14 15,0 13-22-15,-11-5-40 0,-5 9-100 16,-10 4-85-16,-10 11-71 0,-9 1-82 0,-8-3-434 16,-6 2 255-16,-8 1 36 0</inkml:trace>
  <inkml:trace contextRef="#ctx0" brushRef="#br0" timeOffset="26192.08">26301 4502 975 0,'6'-11'357'0,"-6"11"-21"0,6-20-78 16,-6 20-20-16,6-13-48 0,-6 13-30 15,0 0-36-15,0 0-18 0,0 0-7 0,18 6-7 16,-7 5-13-16,2 0-5 0,-3 5-13 0,9 1-10 16,1 4-10-16,-2 0 3 0,4 4-14 0,-4-2-11 15,1 5 2-15,-3-1-2 0,0 4-2 16,-4-5-3-16,0 3-10 0,-6-4 8 0,2 3-3 16,-1-8-1-16,-3-2 4 0,-2-2-6 15,-2-16 2-15,6 21-12 0,-6-21 15 0,0 0-6 16,0 0 0-16,0 0 0 0,30-10-2 0,-16-5-1 15,4-4 0-15,3 2 4 0,2-1 1 0,2-1-2 16,3 2-2-16,-2 0-23 0,1 2 31 0,-3 0-2 16,0 3-6-16,-4 1 3 0,-1 1-2 0,-2 4 5 15,-17 6-9-15,27-7 1 0,-27 7-6 16,24 4 13-16,-24-4-7 0,23 11 2 0,-13 0 2 16,-1 1-2-16,-3 3-1 0,-1 0-4 15,-10 0 0-15,1 5 1 0,-9-1-46 0,-6 2-68 16,-7 0-69-16,-5-4-37 0,-11 2-54 0,2-5-3 15,1-3-2-15,3-4 19 0,0-4-294 0,7-3 170 16,3-5 294-16</inkml:trace>
  <inkml:trace contextRef="#ctx0" brushRef="#br0" timeOffset="26859.72">27054 4660 722 0,'0'0'270'0,"28"-4"-53"0,-28 4 0 0,0 0 10 0,27 6-35 16,-27-6-18-16,14 12-21 0,-14-12-12 16,16 15-6-16,-16-15-23 0,18 15-16 0,-10-5 3 15,4-3-17-15,3 3-15 0,0-5-11 0,2 0-21 16,3 0-1-16,-20-5-12 0,41 4 6 0,-41-4-11 16,42-4 0-16,-22-1-4 0,-1-1 1 15,-2-4-9-15,0-1-1 0,-5-3-9 0,-3-3 8 16,-2 2 1-16,-5-4-8 0,-2-2 12 0,-4 0-6 15,-4 0 17-15,-2 2 5 0,-2 0 11 0,-5-1 16 16,-3 3-3-16,0 4 8 0,-2 0-3 16,1 1-5-16,0 5-7 0,-2 3-13 0,23 4-6 15,-40 4-11-15,22 5 14 0,1 2 0 0,1 7 2 16,5 1-7-16,0 4 4 0,5 5-7 0,6-1 2 16,4 6-6-16,4-3-1 0,8 2 2 15,9 4-4-15,3 1-5 0,4-5 1 16,3-5-26-16,-3-8-66 0,0-6-67 0,6-3-71 0,0-5-28 15,-2-5-45-15,-2-7-13 0,0-2 38 16,-4-7 52-16,-3-1 48 0,-6-4 82 0,-2-4 62 16,-7-5 56-16,0-3 32 0,-8 1 47 0,-2-4 13 15,-2-3 62-15,0 2 33 0,-2-4 20 16,-2 5-6-16,0 2-17 0,-2 0-18 0,2 3-12 16,2 8-4-16,0 0-20 0,0 6-32 0,2 2-20 15,0 15-19-15,4-16-19 0,-4 16-19 0,30 4-4 16,-9 8-14-16,5 7-4 0,8 10-8 15,4 1-2-15,-3 4-2 0,-3 6 6 0,-2 0-13 16,0 2 5-16,-9 0-4 0,-5 0 3 0,-4-5-20 16,-6-3-19-16,-2 0-36 0,0-3-11 0,-4-3-9 15,0-3 2-15,0-4 22 0,-2-6 8 0,2-15 11 16,-4 19 8-16,4-19 13 0,0 0 11 16,0 0-9-16,-6-22 1 0,6 22 5 0,0-31 22 15,6 16-8-15,0-6 5 0,2 0-5 0,3 0-3 16,2 2 8-16,0-1-1 0,1 5-3 15,4 0-8-15,0 2 6 0,6 5-4 0,-1 3 4 16,1-1-10-16,4 6-66 0,2 1-78 0,0 5-66 16,1 2-54-16,-1-1-53 0,-2 5-73 0,-1-2-310 15,-1-1 191-15,-3 0 154 0</inkml:trace>
  <inkml:trace contextRef="#ctx0" brushRef="#br0" timeOffset="27193.53">28509 4719 1041 0,'2'-13'378'0,"2"0"-43"0,0-3-37 0,-2 3-31 16,1-2-29-16,-3 15-17 0,2-21-26 0,-2 21-49 16,0-14-28-16,0 14-19 0,0 0-30 15,0 0-8-15,-13-11-5 0,13 11-24 0,-23 10 1 16,8-3-10-16,0 3 1 0,-1 1-5 0,0 3-5 16,2 1-4-16,-1-2 0 0,4 6-4 0,5-4 3 15,-1 3-4-15,7-3 2 0,0 0-2 16,7 0-2-16,1-3-5 0,1-3-6 0,8-3-31 15,-17-6-4-15,36 2 0 0,-36-2-8 0,42-10 14 16,-21 1 9-16,-4-3-4 0,0-3 16 0,-3-2-3 16,-2-2 15-16,-4-2 15 0,-4 0 26 0,-2 0-27 15,-2 0 81-15,0 2 19 0,-2-2 5 16,0 6-8-16,-2 0-13 0,0-1-4 0,4 16-8 16,-2-19-25-16,2 19 22 0,0 0-51 0,0 0 2 15,0 0-9-15,0 0-5 0,14 14-4 16,-3 1-22-16,2 2-61 0,2 0-97 0,1 4-116 15,2 0-115-15,0-4-154 0,-3 0-311 0,0 2 269 16,0-7 6-16</inkml:trace>
  <inkml:trace contextRef="#ctx0" brushRef="#br0" timeOffset="27379.81">28909 4494 1092 0,'2'-24'631'0,"-2"0"-134"0,0 6-44 15,2 0-84-15,-2 18-96 0,2-22-61 0,-2 22-33 16,0 0-39-16,20-3-26 0,-6 13-30 0,8 5-8 16,0 6-24-16,8 10 1 0,5 5-21 15,-2-2-80-15,-1 2-138 0,-2 5-160 0,-6-7-150 16,-8-6-446-16,-4 5 296 0,-3-6-90 0</inkml:trace>
  <inkml:trace contextRef="#ctx0" brushRef="#br0" timeOffset="27709.03">29579 4456 1649 0,'0'0'564'0,"0"0"-90"16,0 0-107-16,0 0-106 0,0 0-40 0,0 0-53 15,0 0-23-15,10 21-34 0,-4-7-22 0,0 1-24 16,2 0-3-16,5 4-10 0,-4 0-12 0,4 2-5 15,-3 0-25-15,0 0 15 0,0-4-17 16,-4-1-38-16,0-3-38 0,-6-13-1 0,4 17 18 16,-4-17 8-16,0 0 14 0,0 0-1 0,-28-15 1 15,14-5 28-15,-3-2-17 0,0-5 20 16,0-3 18-16,-5-14 31 0,8-4-7 0,-3-1 1 16,8-5-9-16,1 5-2 0,4 7-10 0,4 2-1 15,2 3-6-15,0 5-4 0,2 1-4 16,2 7-3-16,1 2 1 0,4 7 0 0,1 4-1 0,-12 11-10 15,32 4-65-15,-13 5-117 0,-2 10-72 16,2 4-93-16,-5 4-63 0,-2-1-491 0,-4 5 286 16,-6-1-40-16</inkml:trace>
  <inkml:trace contextRef="#ctx0" brushRef="#br0" timeOffset="27842.45">29579 4578 1006 0,'-6'14'539'0,"6"-14"-88"0,-6 17-82 0,6-17-69 16,0 0-61-16,22 4-68 0,-22-4-33 0,44-3-41 15,-13 2-18-15,7 1-146 0,9-2-162 16,13-4-184-16,-1 0-375 0,2-1 231 0,1 1 79 16</inkml:trace>
  <inkml:trace contextRef="#ctx0" brushRef="#br0" timeOffset="28161.2">30516 4527 1292 0,'0'0'488'15,"16"-14"-80"-15,-16 14-57 0,13-7-29 0,-13 7-79 16,0 0-49-16,0 0-46 0,4-14-23 0,-4 14-29 16,0 0-16-16,-21 4-23 0,21-4-5 15,-24 10-18-15,24-10-1 0,-22 15-6 0,11-5-7 16,0 1-6-16,3 0 4 0,0 1-16 0,3 1 15 16,3 2-16-16,2-15 15 0,4 25-10 15,5-13-2-15,1 1 10 0,6-3-7 0,2-1-4 16,4-3-1-16,-1-3-7 0,-21-3-13 0,44 3-14 15,-24-7 9-15,-2-4-2 0,-3 2 6 0,-2-5-6 16,-5 0 10-16,-1-5 0 0,-5-1 9 0,-2 4 1 16,-4-7 16-16,-3 4-6 0,-4-4 5 0,1 1 3 15,-5 2 0-15,-1 0-3 16,0 5 2-16,0 3-13 0,3 1 9 0,13 8-15 0,-26-4-3 16,26 4-59-16,-10 10-72 0,10-10-128 0,6 21-102 15,7-9-550-15,6-3 291 0,0 3-62 16</inkml:trace>
  <inkml:trace contextRef="#ctx0" brushRef="#br0" timeOffset="28629.71">30876 4430 754 0,'-9'-14'464'0,"9"14"-70"0,0 0-50 16,-5-13-66-16,5 13-52 0,0 0-55 0,0 0-30 15,0 0-23-15,0 0-25 0,7 15-35 16,-7-15-1-16,11 25-29 0,-5-10 15 0,0 4-17 0,2 0 4 15,2 0-15-15,-4 0 0 0,2 4 3 0,-2-2 3 16,1-1 8-16,-1-2-72 0,-2 1 41 0,0-4 14 16,-1 1-6-16,-3-16 5 0,2 23 1 15,-2-23-4-15,0 0-15 0,-11 13 16 0,11-13-9 16,-21-11 11-16,9 1-20 0,-4-5 19 0,0-4-14 16,1-4 6-16,-2-3-3 0,4-4 2 0,1-4-19 15,-4-9 20-15,4-3-10 0,4 8 6 0,-1-14 13 16,4 10 1-16,3 0-11 0,4-2 8 0,1 2-6 15,1 4-51-15,5 4 62 0,-3 2-7 0,2 8 1 16,3 4-4-16,0 6 6 0,1 7-13 16,-12 7 17-16,30 1-20 0,-13 9-55 0,-1 5-86 15,0 6-45-15,-4 2-117 0,1 6 0 0,-3 1-362 16,-1-5 174-16,-5 5 191 0</inkml:trace>
  <inkml:trace contextRef="#ctx0" brushRef="#br0" timeOffset="28759.98">30856 4540 783 0,'-12'17'477'0,"12"-17"-95"0,0 0-89 0,0 0-64 16,0 0-42-16,0 0-42 0,40-4-19 0,-40 4-43 15,48-3-90-15,-18-1-180 0,1-2-157 0,3-3-284 16,-1-1 172-16,1 0 230 0</inkml:trace>
  <inkml:trace contextRef="#ctx0" brushRef="#br0" timeOffset="29069.43">31557 4393 1263 0,'0'0'447'0,"0"0"-100"16,0 0-53-16,4-13-51 0,-4 13-47 0,0 0-37 16,0 0-25-16,-8 9-23 0,8-9-7 0,-11 20-22 15,7-7-4-15,0 0-18 0,2 2 23 0,2 1-50 16,0 1 4-16,2-2-86 0,0 0 73 15,0 0 8-15,4 1 2 0,-2-3-15 0,5-2 0 16,-1 1-13-16,-8-12 14 0,22 18-13 0,-22-18 6 16,30 7-26-16,-30-7-4 0,31-4-25 0,-16-2-5 15,0-3 0-15,-1-3 11 0,-1-3 5 0,-4-2 11 16,-1 0-6-16,-4-4 11 0,-2 2 6 0,-2-4-1 16,-4 2 19-16,-4 2-13 0,-3-2-4 15,-2 2 13-15,-3 4-13 0,-1-1 7 0,-3 5-19 16,2 3 20-16,-2 3 1 0,20 5-58 0,-32-3-66 15,32 3-69-15,-23 14-87 0,23-14-87 0,-4 21-341 16,4-21 192-16,6 23 154 0</inkml:trace>
  <inkml:trace contextRef="#ctx0" brushRef="#br0" timeOffset="29508.12">31902 4416 1051 0,'4'-13'635'0,"0"-1"-124"15,-4 14-48-15,2-17-82 0,-2 17-87 16,2-15-63-16,-2 15-40 0,0 0-46 0,0 0-5 16,0 0-46-16,0 0-19 0,24 17-17 0,-14-6-7 15,5 5-18-15,0 3 3 0,2-2-13 0,3 2 2 16,-2-2-13-16,1 1 3 0,-2-3-22 0,0-2-21 16,-2 0-38-16,-2-5-10 0,-13-8 13 0,20 13-27 15,-20-13-13-15,18-5 5 0,-18 5 22 0,12-17 23 16,-7 3-7-16,-3-5 28 0,-2-2-7 15,0-4 17-15,0-2 4 0,-2-1 19 0,4-1 11 16,2 1 21-16,0 1 2 0,2 0 9 0,1 5-10 16,4 0 1-16,1 1-13 0,3 5 4 0,2 2-9 15,0 4 0-15,4 7-10 0,-21 3-3 0,47 3 3 16,-24 5 4-16,-2 6-9 0,0 1 7 0,-1 6-10 16,-6 4 11-16,-2 1-10 0,-3 1 9 15,-4 2-19-15,-3-1-1 0,-6-3-2 0,-1 0 6 16,-4-3 10-16,-1-2-7 0,2-3-2 0,-3-4 3 15,2-3-3-15,9-10 13 0,0 0 1 0,-21-6 13 16,17-5 20-16,4-8 14 0,4-6-20 0,7-4 2 16,3-5-12-16,10-10-1 0,8-2-6 0,1 0-2 15,3 0-16-15,5 6 11 0,-1 1-32 16,-4 2-174-16,4 7-227 0,-8-1-620 0,-15 10 304 16,-5 6-195-16</inkml:trace>
  <inkml:trace contextRef="#ctx0" brushRef="#br0" timeOffset="30160.98">31345 4925 901 0,'0'-19'329'0,"-2"0"-34"0,0 0-25 16,0 0-6-16,-3 2 22 0,3 3-21 15,-2 1-29-15,4 13-41 0,-6-23-27 0,6 23-36 16,-6-15-9-16,6 15-30 0,0 0-17 0,0 0-41 16,0 0 19-16,-26 8-24 0,18 3 6 0,-3 4-3 15,0 4-8-15,1 0-1 0,1 2 6 16,1 3-10-16,4-3-3 0,2 3-2 0,2-1 1 16,6 2-8-16,4-2-1 0,5-2-13 0,5 0-12 15,4-2-56-15,6-4-73 0,4-6-46 0,3 1-56 16,-1-5-5-16,-1-2-43 0,1-3 20 15,-4-6 41-15,-2-2 56 0,-5-3 33 0,-8-3 53 16,-2-1 35-16,-5 0 92 0,-6-6 21 0,-1 2 50 16,-3-2 43-16,-5 0 20 0,1 2 36 0,-10 2-8 15,8-3 2-15,-2 5-21 0,0 2-34 0,8 13-18 16,-10-19-30-16,10 19-5 0,-6-13-30 0,6 13-11 16,0 0-6-16,0 0-7 0,-9 11-4 15,9-11-9-15,4 25-3 0,1-10 4 0,-1 3-6 16,4-2-1-16,0 2 11 0,1-1-30 15,0-2 6-15,-3 0-22 0,2-1-13 0,-2-3-23 0,-6-11-7 16,11 16 14-16,-11-16 8 0,0 0 6 0,17 5 5 16,-17-5 7-16,9-11 10 0,-9 11-3 0,2-21 7 15,-2 7-8-15,-2-1-44 0,-2-4 73 0,-3 3 0 16,1-2 1-16,-1 0-3 0,-1 2-19 16,-1 0 3-16,-1 3-20 0,2-1-72 0,8 14-96 15,-14-13-95-15,14 13-93 0,0 0-318 0,0 0 188 16,0 0 160-16</inkml:trace>
  <inkml:trace contextRef="#ctx0" brushRef="#br0" timeOffset="30691.1">31817 4878 1447 0,'4'-16'509'0,"-2"-1"-76"0,-2 17-53 0,7-27-60 16,-7 27-86-16,-3-17-38 0,3 17-46 0,0 0-15 15,5-15-46-15,-5 15-6 0,0 0-24 0,9 12-3 16,-9-12-17-16,10 22-5 0,-2-8-5 16,-1 3-11-16,1 0-14 0,-1 2-11 0,-1-1-19 0,1-3-14 15,-3 0-16-15,0-2-15 0,-4-13-3 0,4 21-44 16,-4-21 64-16,0 0 21 0,0 0-8 16,-2 13 15-16,2-13 1 0,0 0 7 0,-6-15 12 15,6 15-6-15,-4-23 14 0,4 8-4 0,0 0 14 0,2-3-31 16,2 2 26-16,0-2-4 0,2-1 3 0,2 4-7 15,4 1 14-15,-2 1-6 0,0 0 10 16,5 3-22-16,-2 3 17 0,-13 7-12 0,29-8 5 16,-29 8-9-16,32 4 6 0,-32-4-2 15,30 13 5-15,-15-1-14 0,-3 1 15 0,0 0-6 0,-4 1 3 16,0 3-2-16,-2 0 9 0,-2 1-3 16,-2 0-1-16,1-2-22 0,-1 1-2 0,-2-4-1 15,0-13-11-15,-2 23-6 0,2-23 8 0,-3 15 6 16,3-15 10-16,0 0-7 0,0 0 16 0,0 0-13 15,0 0 10-15,-4-17-9 0,6 4 20 0,3-4-8 16,-1-1-1-16,1-1 12 0,3 1-6 0,0-2 27 16,1 1-3-16,-1 2 12 0,3-2 2 0,-2 3 6 15,1 3-10-15,-2 4 1 0,0-3-18 0,-8 12 9 16,14-13-16-16,-14 13 7 0,0 0-13 16,23 6 4-16,-23-6-8 0,17 21 3 0,-6-8 0 15,-3 4 6-15,0 3-16 0,0 2 18 16,2 1-19-16,-4 0-80 0,0 4-110 0,0-4-109 0,0-1-103 15,1-3-434-15,-1 1 258 0,1-4 31 16</inkml:trace>
  <inkml:trace contextRef="#ctx0" brushRef="#br0" timeOffset="30891.51">32514 4889 1021 0,'0'-19'594'0,"2"4"-124"0,-2 15-59 15,2-27-74-15,-2 27-66 0,2-15-64 0,-2 15-47 16,0 0-36-16,0 0-18 0,0 0-27 0,26 7-8 16,-18 5-22-16,0 3-1 0,-1 4-17 0,-1 2-4 15,0 0 1-15,-2 0-83 0,1 2-101 0,-3 2-65 16,2-2-77-16,-4 1-55 0,0-5-528 0,0 1 278 16,-4-5-7-16</inkml:trace>
  <inkml:trace contextRef="#ctx0" brushRef="#br0" timeOffset="31175.68">32558 4723 733 0,'11'-15'322'0,"-1"3"-87"15,1 1-22-15,0 3-49 0,-11 8-32 0,24-9-12 16,-24 9-38-16,30 0-7 0,-30 0-14 15,32 6-8-15,-15 0-20 0,-2 1 1 0,0 2 4 16,-5 1-10-16,1 1-20 0,-11-11 1 0,11 21-33 16,-11-21 32-16,-7 21-4 0,-4-9 8 0,-1-3-5 15,-5 3 1-15,-2-3-6 0,-2-1 7 0,1 1-10 16,2-1 9-16,0 0-7 0,18-8-4 0,-25 9 0 16,25-9 6-16,-17 10-17 0,17-10 4 15,0 0-23-15,0 0-43 0,0 0-64 0,17 7-39 16,-17-7-62-16,29-5-259 0,-9-1 156 0,1 0 99 15</inkml:trace>
  <inkml:trace contextRef="#ctx0" brushRef="#br0" timeOffset="31641.19">32812 4763 911 0,'9'-13'382'15,"-5"-1"-16"-15,2 3-36 0,-6 11 16 0,4-21-48 16,-4 21-46-16,0-15-46 0,0 15-53 16,0 0-20-16,-6-14-31 0,6 14-20 0,0 0-23 15,0 0-2-15,8 12-21 0,-8-12 10 0,11 15-24 16,-11-15 5-16,15 19-5 0,-7-9-3 0,3 3-8 15,-3-4 2-15,1 1-13 0,-9-10 9 0,19 17-22 16,-19-17-4-16,16 13-29 0,-16-13 2 0,16 6-42 16,-16-6 28-16,0 0 0 0,27-7 17 15,-27 7 5-15,19-12 17 0,-19 12-3 0,17-17 18 16,-17 17-6-16,12-19 8 0,-12 19-9 0,10-21 54 16,-10 21-27-16,6-19 7 0,-6 19 7 15,4-15 25-15,-4 15-8 0,2-14 10 0,-2 14-13 0,0 0-9 16,0 0-11-16,4-15 2 0,-4 15-18 15,0 0 28-15,0 0-36 0,0 0 8 0,0 0-6 16,0 0 3-16,0 0 5 0,0 0-5 0,0 0-10 16,4-11 13-16,-4 11-8 0,0 0 15 0,-4-19-24 15,4 19 17-15,-2-20-10 0,2 20 10 0,-6-22-53 16,6 22 97-16,-4-21 17 0,4 21 28 0,-2-19 2 16,2 19 4-16,-4-14-6 0,4 14-10 0,0 0-20 15,0 0-13-15,0-13-13 0,0 13-3 16,0 0-10-16,10 17-1 0,-4-2-6 0,0 3-1 15,1 3-10-15,-1 3 0 0,1 3-10 0,-3 1 12 16,2 5-10-16,-2 1 50 0,1 1-63 0,-3 3 18 16,0 0-15-16,2 2 14 0,-2-2-16 15,0 2 28-15,0-2-20 0,0-1-5 0,0-3-48 0,-2 0-56 16,-2-7-75-16,-2 0-61 0,-2-6-76 16,-5 0-44-16,-1-8-59 0,-8-4-503 0,2-5 293 15,-6-2-73-15</inkml:trace>
  <inkml:trace contextRef="#ctx0" brushRef="#br0" timeOffset="32145.22">33221 4769 1125 0,'4'-19'410'0,"-4"19"-95"0,4-15-58 0,-4 15-61 16,0 0-28-16,4-12-40 0,-4 12-17 0,0 0-30 16,0 0-11-16,0 0-54 0,0 0 42 0,0 0-20 15,10 13-12-15,-10-13-15 0,0 0 9 0,6 10-1 16,-6-10-2-16,0 0-10 0,0 0 0 0,0 0-12 16,4 13 23-16,-4-13-9 0,0 0 3 15,0 0-19-15,0 0 17 0,0 0-2 0,0 0 15 16,0 0-16-16,0 0 0 0,0 0 0 0,0 0 13 15,0 0-25-15,0 0 23 0,20-2-8 0,-20 2-6 16,0 0 58-16,0 0-33 0,0 0-118 0,0 0 99 16,0 0-14-16,0 0 0 0,0 0-1 15,0 0 5-15,0 0-5 0,0 0 5 0,0 0 0 16,0 0-3-16,0 0 3 0,0 0 6 0,0 0 4 16,0 0-5-16,0 0-10 0,0 0 15 0,17 8-15 15,-17-8 12-15,0 0-15 0,0 0 10 0,20 6-8 16,-20-6 7-16,0 0-10 0,0 0 11 0,0 0 4 15,0 0-20-15,0 0 17 0,0 0 51 0,16-8 24 16,-16 8 13-16,0 0 4 0,0 0 16 16,6-11-23-16,-6 11 0 0,0 0-19 0,0 0-1 15,5-14-19-15,-5 14-6 0,0 0-17 0,0 0 4 16,0 0-53-16,0 0-106 0,0 0-109 0,0 0-108 16,-15-9-145-16,15 9-363 0,-25 2 263 0,25-2 18 15</inkml:trace>
  <inkml:trace contextRef="#ctx0" brushRef="#br0" timeOffset="33208.05">6680 5196 485 0,'-79'15'173'15,"9"1"-54"-15,13-1-44 0,7 2-70 16,13-3-52-16,3-3-190 0,9 0 50 0,2-2 54 16</inkml:trace>
  <inkml:trace contextRef="#ctx0" brushRef="#br0" timeOffset="35741.17">12797 9265 1223 0,'-13'-7'427'0,"13"7"-97"0,-23-10-39 0,23 10-44 16,-17-8-46-16,17 8-32 0,0 0-43 0,0 0-17 16,0 0-26-16,0 0 9 0,-21 6 9 15,21-6 7-15,6 23-7 0,-4-10-14 0,3 5-9 16,1 1-10-16,-2-2-6 0,2 2-5 0,3 0-8 16,2-2-2-16,-1 0 7 0,2-3 7 15,8-7 4-15,5-3-1 0,11-9-6 0,19-13-10 16,15-12-9-16,36-25-6 0,19-12-13 0,16-17-1 15,27-12 12-15,16-8-15 0,19-7-5 16,17-5-10-16,13-3 11 0,11 5-8 0,-3 6-6 16,-4 5-8-16,-14 7-10 0,-19 10-84 0,-20 12-111 15,-20 9-127-15,-27 10-105 0,-20 7-565 0,-46 12 305 16,-9 3-169-16</inkml:trace>
  <inkml:trace contextRef="#ctx0" brushRef="#br0" timeOffset="46392.68">4292 9258 844 0,'0'0'389'0,"0"0"-69"0,0 0-60 15,0 0-26-15,-11-10-7 0,11 10-7 0,0 0-27 16,-21 4 4-16,21-4-31 0,0 0-29 0,-18 8 15 16,18-8-61-16,0 0-7 0,-10 9 2 0,10-9-11 15,0 0-3-15,5 12-5 0,-5-12 1 16,21 7-5-16,-21-7 9 0,41 8-7 0,-11-8-11 15,5-2-16-15,7-4 3 0,16-3-17 0,5-5 5 16,9-3-14-16,4-2 2 0,11-6-8 0,6-5 1 16,36-14-1-16,2-2 7 0,2-3 1 15,3-7-11-15,0 3-53 0,0-4-80 0,-1 2-73 16,-8 1-53-16,-7 7-37 0,-33 14-41 0,-11 2-63 16,-5 7-410-16,-19 5 241 0,-21 9 62 15</inkml:trace>
  <inkml:trace contextRef="#ctx0" brushRef="#br0" timeOffset="47307.54">3560 10383 924 0,'0'0'284'0,"0"-18"-37"0,0 18-39 16,0 0-40-16,0 0-5 0,-5-12-23 0,5 12-17 16,0 0-20-16,0 0-25 0,0 0 22 0,0 0-73 15,0 0 13-15,3 15 14 0,-1-2-1 16,2 2 7-16,2 2-5 0,1 2-1 0,-1-1-10 15,3 1-5-15,1-2 1 0,2-2 0 0,2 1 7 16,2-5-2-16,6-4 9 0,3-3 1 16,7-6-12-16,6-7-4 0,19-8-1 0,8-7-17 15,7-8-4-15,9-4 6 0,31-19-1 0,4-6 1 16,7-6-8-16,11-4 5 0,-1 1-15 0,0 3-43 16,-3 8-73-16,-9 8-69 0,-30 16-67 0,-9 9-88 15,-6 2-426-15,-14 9 218 0,-24 9 104 0</inkml:trace>
  <inkml:trace contextRef="#ctx0" brushRef="#br0" timeOffset="47706.48">3058 10976 557 0,'-26'-4'301'16,"26"4"-80"-16,0 0-54 0,0 0-31 16,-28 4-12-16,28-4-5 0,-14 17-12 0,10-3-23 15,0-1 10-15,0 4-23 0,0 2 12 0,1-2-17 16,1 4 5-16,2 0-5 0,2-2-4 16,1-2-7-16,3-1 2 0,-2-1-12 0,8-4 6 15,2-3-7-15,8-4 12 0,11-6-20 0,11-4-13 16,21-7 2-16,9-10 58 0,15-4-69 0,32-18-10 15,0 0-76-15,1 0-70 0,-1-1-69 16,0-2-62-16,-5 3-344 0,-34 6 173 0,-1 1 238 16</inkml:trace>
  <inkml:trace contextRef="#ctx0" brushRef="#br0" timeOffset="73786.06">29948 13064 487 0,'15'-13'277'0,"-1"-1"-40"0,2-1-33 16,-4 0-17-16,3-2-14 0,0-1-12 0,0 1-10 15,-1 0-1-15,0 0 5 0,0 0-25 16,-1 2 40-16,-2-3-69 0,1 1 35 0,-3 2 1 15,-1-1-12-15,-4 3-6 0,0 0 6 0,-4 13 4 16,2-25-11-16,-2 25 2 0,-4-26-8 0,0 12-17 16,-4 1-16-16,-1 1 1 0,-3-1-11 0,1 2-9 15,-4-1 6-15,-1 0-23 0,-2 1-1 16,-1 3-6-16,0-1-8 0,-4 3 3 0,-1 0-1 16,2 3-1-16,-6 1 1 0,1 2 3 0,-5 2-8 15,-2 1 1-15,2 1-4 0,-2 4 9 16,2 1 4-16,-2 1-1 0,0 4-6 0,3-1 9 15,3 4-10-15,2 0-1 0,4 0-9 0,2 4 9 16,4 1-8-16,5 2 7 0,3 1-20 16,8 2 33-16,6 1-4 0,4 5-3 0,9 5-6 0,9 2 2 15,4 0-7-15,4 0 5 0,5 2-11 16,0-2-5-16,6 0-5 0,0 2 3 0,-1-2-2 16,-1 0 0-16,-3-2-6 0,-5 2 5 0,-2 0-8 15,-8-2 5-15,-4 3-6 0,-7-9 3 16,-6 0-1-16,-6 1 4 0,-2-1-5 0,-6-2-1 15,-4 3 8-15,-7-3 1 0,-4 1-8 0,-9 2 5 16,3-9-1-16,-9 5 2 0,-2-4-1 16,-3-3 0-16,0 0-3 0,3-7 4 0,-8 4-2 15,-3-2 5-15,-1-4-4 0,-4 1 1 0,-1-3-7 16,-6-1 12-16,2-3-9 0,-1-1 8 0,12-2-4 16,4-1 0-16,1-3-7 0,6-1 8 15,5-1-2-15,4-4 5 0,6 0-9 0,2-3 9 16,8-4-8-16,4-1-1 0,3-1-8 0,6-2 7 15,7-1-9-15,3 1 12 0,4-2-11 0,1 2 12 16,6-2-6-16,1 2 8 0,3 0-2 16,0-1 2-16,-1 5-8 0,1-2 6 0,-3 3-6 15,-4 3 7-15,0 1-1 0,-4 1 0 0,-17 7-6 16,25-8 12-16,-25 8-3 0,0 0 1 16,34 2-6-16,-34-2 8 0,18 15-5 0,-12-3 0 15,0 3-6-15,-2 2 8 0,1 4-5 0,-3 4 5 16,2 2-6-16,0 3 6 0,0 2-7 0,3 5 8 15,2 3-10-15,1 11 11 0,2-1-10 16,4 3 10-16,-2-1-9 0,3-1 2 0,4 2 2 16,2 1 36-16,5-1-46 0,4 1 4 0,8-5-5 15,5 1-3-15,6 0 12 0,7-7-13 0,9 1 11 16,4-6-7-16,10 1 7 0,7-7-3 0,31 8 11 16,-24-15 32-16,5-3-72 0,35 3 32 15,-26-9-5-15,2-3 4 0,6-4-1 0,-1-1 0 16,0-2 1-16,1-1 8 0,-3 1-13 0,-3-2 9 15,-8 2-15-15,-4-1 9 0,-5 3 6 16,-10 0 1-16,-6 1-6 0,-7 1 5 0,-14 1-7 0,-15-3 15 16,-6 4-12-16,-6 1 10 0,-5 0-13 0,-3 2 9 15,-6 0-2-15,-1 5 7 0,-4-1 3 16,-3 0-2-16,1 2-6 0,-5 2 2 0,-2-1-6 16,2 2 5-16,-4-2-7 0,-2 3 8 0,2 2-6 15,-6 1 8-15,-1 3-5 0,-3 0 3 0,-3 1-3 16,-6 10 6-16,-1 0-10 0,0-2 5 15,-4-2-6-15,5-9 5 0,3-1-51 0,-2-1 55 16,4-4 8-16,1-1-7 0,2 2 4 0,3-9-6 16,2 0 5-16,3-2-8 0,3-13 8 0,9 19-15 15,6-11 8-15,10-2-3 0,9-6-6 0,9 2-20 16,5 2-14-16,17-3-7 0,1 3 8 0,-1 0 11 16,6 2 1-16,-1 0 9 0,-5 1-3 15,1-1 6-15,-9 3 9 0,-12-1 0 0,-5 0 2 16,0 3-18-16,-5-4 24 0,-1 3-2 0,-2 0 3 15,-2 1-6-15,-3 1 1 0,-1 1 1 0,-1 0-7 16,-3 3-20-16,-4 1-41 0,-2-4-24 0,-6 2-23 16,-4 4-11-16,-2-4 5 0,-6 7-27 0,-2-1 35 15,-4 0 10-15,-8 1 6 0,0 1-1 16,-7-2 22-16,-3 2-16 0,-12 4-15 0,-8 0-30 16,-5-3-15-16,-8 0-64 0,-7-4-78 0,-4 0-376 15,-4-4 175-15,-6 4 186 0</inkml:trace>
  <inkml:trace contextRef="#ctx0" brushRef="#br0" timeOffset="74537.67">30171 12705 660 0,'-2'-17'286'0,"-5"0"-81"0,3 0-23 16,-5 0-26-16,1-1-8 0,-5 3-28 0,-1-2-1 15,-6 4 41-15,0-3-90 0,-6 1 10 0,-2 4-3 16,-5 0-9-16,-3 1-7 0,-3 2-13 0,-5 1 6 16,-3 3-6-16,-14 0-14 0,-5 6-2 15,-4 5-8-15,-3 5-9 0,-6 3 2 0,0 4 5 16,-3 2-5-16,-1 6-4 0,1 0 1 0,6 1-9 16,6 3-46-16,9-1-79 0,8 1-89 15,15-1-55-15,16-7-347 0,5-2 173 0,11 0 243 16</inkml:trace>
  <inkml:trace contextRef="#ctx0" brushRef="#br0" timeOffset="77055">19797 8123 1023 0,'0'0'536'15,"0"0"-82"-15,-2-13-38 0,2 13-13 0,0 0-53 16,0 0-41-16,0-15-37 0,0 15-42 0,0 0-42 16,0 0-39-16,0 0-32 0,0 0-29 15,0 0-17-15,0 0-7 0,0 0-14 0,0 0-8 16,14 19-22-16,-10-6 10 0,3 4-4 0,0 2-5 16,-3 2-8-16,-2 2-2 0,0 2-1 15,0 1 1-15,-4 1 0 0,2 2-7 0,-2-1 3 16,2-1-1-16,-2 0-3 0,-2-2-2 0,1-3 1 15,3-2-4-15,-2-3 5 0,0-4-1 16,2-13 3-16,-3 19 1 0,3-19 32 0,-4 13 51 0,4-13-6 16,0 0 1-16,-6-21-32 0,2 2-13 15,0-3-9-15,2-5-12 0,0-3-1 0,0-5 0 16,2 1-3-16,0 0-3 0,2 1-1 16,2-1 0-16,0 1 0 0,2 1 0 0,5-1 2 15,0 5 5-15,-1 1-4 0,3 2-28 0,4 5 26 16,0 2-1-16,3 3-4 0,0 5-2 0,-1 7-2 15,-19 3 1-15,44 3-5 0,-20 7 6 16,-6 3 1-16,4 2-1 0,-7 6 1 0,1 2-3 16,-2 4 0-16,-6 2-9 0,-2 1 1 0,-4 1 0 15,0 1-2-15,-4-1-13 0,-2-1-2 0,0-2-12 16,-4 2 6-16,-4-6-12 0,0-1 6 0,-1-4 0 16,-1-4 6-16,-2-1-1 0,4-7 9 15,12-7 5-15,-26 4-2 0,26-4 7 0,-18-15 3 16,9-2 2-16,5-1 3 0,4-4-1 0,4-5 1 15,5 0 1-15,1-3 32 0,5 1-41 0,4-4 0 16,7-3 1-16,-5 10 5 0,11-7 2 16,-12 10 0-16,8 3-1 0,-5 2 4 0,1 3 0 15,-4 4 3-15,2 5-8 0,-22 6 3 0,38 0 2 16,-23 8 5-16,1 1-3 0,-2 8-1 16,-6 4-27-16,2 2-10 0,1 5-51 0,-2 3-66 15,-3 2-66-15,3 1-79 0,-1 4-54 0,2 0-56 16,1-3-44-16,2-1-475 0,-3-2 291 15,7-3-70-15</inkml:trace>
  <inkml:trace contextRef="#ctx0" brushRef="#br0" timeOffset="77401.39">20802 8157 1392 0,'-9'-24'567'0,"1"-1"-133"15,0 4-69-15,-1 4-72 0,1 1-64 16,-1 5-37-16,9 11-46 0,-17-10-27 0,17 10-21 0,-20 10-18 16,8 1-12-16,-2 5-17 0,3 3-9 0,1 2-7 15,1 0-1-15,1 4-15 0,3-3 1 16,1 3-8-16,4 0 1 0,4 0 0 0,1-2-9 16,1-2 2-16,5-4-4 0,-1-2 2 0,-1-5-3 15,5-3 5-15,-14-7-7 0,26 6 4 16,-26-6-20-16,32-10 20 0,-20-1 0 0,3-2-5 15,-2-5 7-15,-2-1 1 0,-5-2-3 0,-2 0-4 16,-2-1-2-16,-2-1 6 0,-4 1 0 0,-2 4-2 16,-5-1-2-16,-2 4 0 0,-4 1-9 0,1 3-31 15,-4 3-42-15,0 4-49 0,20 4-64 16,-41 2-34-16,24 3-37 0,0 4-34 0,5 2-38 16,2 2-96-16,10-13-205 0,0 25 173 0,12-10 216 15</inkml:trace>
  <inkml:trace contextRef="#ctx0" brushRef="#br0" timeOffset="77732.88">21346 8028 1310 0,'4'-21'468'0,"-4"2"-81"0,-2 2-32 16,-2 2-51-16,-2 1-57 0,-2 3-59 15,8 11-35-15,-26-12-30 0,26 12-22 0,-36 4-22 16,15 5-8-16,-5 1-2 0,5 4-16 0,-2 2-8 15,4 2-7-15,-1 0-2 0,4 2-9 0,3 1-9 16,0 0-3-16,5-1-7 0,6 0 5 0,0-1-7 16,8 0-3-16,2-2-3 0,8-1 6 15,2-5-1-15,10 0 0 0,-1-3-2 0,5-1-1 16,2-3-7-16,2 0 22 0,-3-2-20 0,-1 2 4 16,0-3-1-16,-5-1-2 0,-27 0 4 15,45 3-5-15,-45-3 1 0,30 0 5 0,-30 0-1 16,0 0-5-16,28 2-4 0,-28-2 5 0,0 0-11 15,0 0-7-15,-9 13-45 0,9-13-41 16,-36 12-52-16,10-7-33 0,-1 1-17 0,-5-2-18 16,-4-1-23-16,2-1-34 0,-2-4 1 0,3-1-390 15,-1-5 175-15,4-2 188 0</inkml:trace>
  <inkml:trace contextRef="#ctx0" brushRef="#br0" timeOffset="77955.97">21643 7686 1370 0,'18'-16'691'0,"4"0"-136"0,-10 5-107 15,1-1-95-15,-13 12-54 0,20-13-56 0,-20 13-55 16,0 0-33-16,16 9-30 0,-10 4-26 0,3 7-18 16,-3 3-13-16,3 7-15 0,1 3-14 15,7 10-2-15,3 7-10 0,-2 0 4 0,10 1-1 16,-3 2-10-16,3 3-8 0,4-1 0 15,-3-2-16-15,1-1-131 0,-2-3-181 0,-8-1-179 0,2-6-655 16,-14-9 308-16,-6-7-295 0</inkml:trace>
  <inkml:trace contextRef="#ctx0" brushRef="#br0" timeOffset="78139.75">21693 8095 1248 0,'9'-29'589'0,"9"2"-152"0,10-4-78 0,12 3-69 16,11 1-81-16,11 6-45 0,1 2-34 0,12 4-25 15,0 6-18-15,4 1-32 0,-1 2-134 0,3 6-202 16,-6-1-269-16,-7 2-266 0,-2 1 245 16,-17-2 52-16</inkml:trace>
  <inkml:trace contextRef="#ctx0" brushRef="#br0" timeOffset="78528.55">19257 8888 810 0,'0'0'341'0,"0"0"-57"0,0 0 14 16,0 0-27-16,25-17 28 0,15 7-14 0,27-1-15 15,10-4-47-15,16-3-31 0,14-1-28 16,38-4-11-16,12 1-19 0,4-2-15 0,8 3-2 15,15 2-4-15,7 1-13 0,8-2-12 0,6 1-6 16,7 4-19-16,6-2-8 0,-3 2-16 0,-1 0-8 16,-10 3 1-16,-8 0-9 0,-11 1-4 15,-18 4-6-15,-14-3-7 0,-50 4-31 0,-10 0-48 16,-14 1-69-16,-11 3-86 0,-24-2-73 0,-9 2-70 16,-11 4-13-16,-24-2-97 0,21 4-287 15,-21-4 222-15,-31 11 98 0</inkml:trace>
  <inkml:trace contextRef="#ctx0" brushRef="#br0" timeOffset="78844.25">20161 9050 866 0,'-102'11'486'0,"9"-3"-105"0,13-1-124 15,7-2 16-15,25-2 39 0,7-1 39 16,7 0-27-16,10-2-27 0,24 0-46 0,-39 2-44 15,39-2-41-15,0 0-38 0,24-15-25 0,15 5-16 16,36-3-16-16,24 0-14 0,52-8 2 16,23 2-2-16,22-5-3 0,20 2-10 0,26-1-7 15,7-2 18-15,22 0-29 0,3 1-6 0,-2-1-7 16,-11 0 8-16,-14 2-5 0,-19-4-7 16,-24-1 1-16,-26 1-7 0,-17 0 6 0,-24-1-8 15,-39 7 6-15,-5 0 1 0,-11 0-5 0,-3 0 0 16,-12 4 2-16,-3 0 9 0,-9 1-1 0,-2 5 1 15,-19 1-6-15,0 4 8 0,-7 1-12 0,-27 5-7 16,44 2-89-16,-44-2-164 0,26 13-213 16,-26-13-783-16,-4 27 338 0,-12-10-389 0</inkml:trace>
  <inkml:trace contextRef="#ctx0" brushRef="#br0" timeOffset="79403.63">18211 10140 1553 0,'0'0'577'0,"0"0"-119"15,0 0-88-15,-23-5-65 0,23 5 3 16,0 0-9-16,0 0-41 0,0 0-28 15,0 0-50-15,7-13-33 0,5 5-28 0,9 0-11 16,7-1-35-16,2-1-13 0,3 1-11 0,1-1-12 16,6-1-11-16,9-4 0 0,-11 3-4 0,0 1-2 15,-4-1-4-15,-3 2-11 0,-5 1 6 0,0 0 9 16,-7 1 8-16,-5 2 33 0,-14 6 2 16,22-9-26-16,-22 9 31 0,16-6-17 0,-16 6-7 15,0 0-10-15,0 0-7 0,22 6-5 0,-16 5-12 16,1 4 0-16,-1 6 2 0,4 6 5 15,3 4-83-15,2 1 90 0,1 14 1 0,4 1-14 16,-3 3 13-16,2 1-17 0,-2 5-2 0,-3-1-1 16,0 4-3-16,-8-2 4 0,-2 1-33 15,-4-15-54-15,-4 13-57 0,-4-6-32 0,-10-5-45 0,4-12-27 16,-4-3-25-16,-1-5-24 0,-1-6-10 16,-4-7-28-16,3-9-47 0,-4-11-138 0,6-8-327 15,-1-11 259-15,4-16 27 0</inkml:trace>
  <inkml:trace contextRef="#ctx0" brushRef="#br0" timeOffset="79718.67">19104 10087 908 0,'16'-15'521'0,"-4"5"-124"0,-12 10-79 16,11-9-22-16,-11 9-19 0,0 0-27 0,0 0-53 15,-7 17-17-15,1-5-33 0,-2 3-26 0,-1 2-17 16,0 0-19-16,-5 2-14 0,8 2 7 15,-1-2-35-15,2 2-7 0,1-1-8 0,2-2 3 16,0 0-4-16,2-3-2 0,0-15 3 0,4 25-9 16,-4-25-1-16,14 15-2 0,-14-15-3 15,0 0 8-15,38-4-15 0,-24-4 0 0,3-3-3 16,0-2 0-16,-2-1 1 0,-5-3-7 0,3-2 6 16,-4 2 5-16,-3-1 22 0,-2 2 8 0,-4 0 11 15,-2 1-7-15,-2 0-6 0,-2 1-7 16,-6 5-6-16,-4 1-5 0,16 8-5 0,-38-2-8 15,38 2-42-15,-41 6-70 0,25 0-92 16,-2 1-60-16,4 1-79 0,3 2-48 0,11-10-571 16,-10 9 298-16,10-9-110 0</inkml:trace>
  <inkml:trace contextRef="#ctx0" brushRef="#br0" timeOffset="80119.14">19435 9735 1958 0,'0'0'672'0,"-9"-10"-112"0,9 10-91 0,0 0-45 16,0 0-40-16,0 0-40 0,0 0-63 0,-9-11-61 16,9 11-55-16,0 0-39 0,3 13-26 15,1 0-22-15,1 6-11 0,1 4-19 0,0 4-7 16,0 5-6-16,-1 3-12 0,1 3 5 0,0 2 1 16,0 0-2-16,1 2-12 0,0 0-3 0,-1-2 1 15,0-2-19-15,2-2 16 0,3-6-1 16,0-3-6-16,-3-4 0 0,1-6-2 0,-3-1 4 15,-6-16-2-15,19 11-4 0,-19-11 1 0,21-9-2 16,-11-5-12-16,2-1 15 0,-4-6 2 16,-4-2-1-16,0-4-2 0,-2-1 7 0,0-1-7 15,-2 1 5-15,0-1-9 0,-2 3 4 16,2 1-4-16,0 2-16 0,2 1 15 0,1 4 10 16,1 0-3-16,4 5-1 0,5 1 8 0,4 3-9 15,7 3-5-15,0 3 3 0,9 3-2 0,1 3 0 16,-3 3-2-16,1 3-12 0,2 3-3 0,-4 3-16 15,-8 3-17-15,0 1-40 0,-9 2-19 0,-9 1-12 16,-6 3-1-16,-11 0-11 0,-11 1-9 16,-10 5-18-16,-8-4-4 0,-5-3-9 0,-3-3-8 15,1-5-51-15,11-7-37 0,4-1-133 0,-1-12-651 16,3-1 304-16,0-3-211 0</inkml:trace>
  <inkml:trace contextRef="#ctx0" brushRef="#br0" timeOffset="80801.74">21185 10200 852 0,'4'-29'316'0,"3"1"-62"0,2 1-56 16,1 0-30-16,2 2-4 0,0 1 10 0,-2 3 21 0,-4 2-3 16,0 1 22-16,-1 5 22 0,-3 0-27 15,-2 13-24-15,-2-20-32 0,2 20-26 0,-19-9-22 16,19 9-10-16,-40 4-5 0,12 4-9 0,-2 3-16 15,-1 4-10-15,-14 8-1 0,5 0-3 0,2 3-5 16,10-5-7-16,3 3-10 0,3 0 0 16,6-1-12-16,7 2 0 0,5-2-4 0,6-2-4 15,7-4-2-15,7-1-3 0,6-3-1 16,5-6 0-16,3-3 1 0,8-6-4 0,0-2 2 16,5-5-1-16,5-6 1 0,-3-6-3 0,-5-2 6 15,-2-4-4-15,-7-3 6 0,-7 5 0 16,-5-4-6-16,-2 2 10 0,-4-1 20 0,-3 1 21 15,-2 2 5-15,1 2 17 0,-4 2 1 0,-1 2 1 16,-2 4 2-16,-2 15-17 0,4-21-20 0,-4 21-4 16,8-13-6-16,-8 13-5 0,0 0-6 0,24 2-3 15,-10 5-10-15,3 5 10 0,5-1-12 16,-2 3-2-16,6 3-10 0,-3-2-8 0,3 0-21 16,0-1-9-16,-4-1-12 0,4 0 2 0,-7-3 9 15,3-3 6-15,-22-7 17 0,24 10 4 0,-24-10 0 16,0 0 2-16,30-5 11 0,-30 5 16 15,9-16 18-15,-9 16 23 0,6-21 20 0,-6 21 8 16,2-21 10-16,-2 21 25 0,0-17-16 0,0 17-2 16,0 0-25-16,0-17-6 0,0 17-19 15,0 0-8-15,0 0-16 0,8 15-5 0,1 2 8 16,0 6-6-16,1 4 9 0,4 7-16 0,6 12-6 16,1 2 4-16,-2 5-3 0,-2 2-62 15,-1 2-108-15,0 1-116 0,-4-1-185 0,-1-4-155 16,-7-13-601-16,-2-2 322 0,1-5-361 0</inkml:trace>
  <inkml:trace contextRef="#ctx0" brushRef="#br0" timeOffset="81052.42">21740 10036 1253 0,'2'-42'490'0,"8"-8"-118"16,10 8-67-16,3 4-38 0,7 4-50 0,8 7-60 15,2 6-31-15,-7 8-9 0,8 3-39 0,-5 7-18 16,2 3-9-16,-2 5-12 0,-3 3-4 16,-1 4-7-16,-4-1-5 0,-3 6-8 0,-7 2-4 15,-8 4 0-15,-4 0 3 0,-6 2-15 0,-10 3 14 16,-3-1-13-16,-6 1 13 0,-12 7-3 0,-5-3-2 16,-1-3-6-16,-3-4 2 0,2 1 2 15,8-6-8-15,1-4-6 0,3 0-37 0,3-5-50 16,4-2-74-16,2-4-118 0,17-5-638 0,-32-12 291 15,26 1-68-15</inkml:trace>
  <inkml:trace contextRef="#ctx0" brushRef="#br0" timeOffset="81235.77">22623 9763 2134 0,'0'0'686'0,"0"0"-185"0,0 0-107 0,0 0-86 16,0 0-56-16,0 0-47 0,0 25-42 0,2-10-28 15,2 6-24-15,4 6-16 0,4 1-26 0,2 7-9 16,4 7-7-16,4 3-13 0,-5-1-5 16,1 4-14-16,-2-2-134 0,-8-10-149 0,2 0-152 15,-3 0-122-15,-5-3-601 0,-4-3 308 0,-2-3-285 16</inkml:trace>
  <inkml:trace contextRef="#ctx0" brushRef="#br0" timeOffset="81504.14">22633 9925 1252 0,'-10'-32'513'0,"1"1"-97"0,3 5-48 0,1 1-36 16,3 2-77-16,4 2-53 0,5 4-44 0,4 2-36 16,3 1-24-16,8 4-19 0,2 3-17 0,4 3-12 15,4 2-12-15,-1 2-5 0,4 4-10 0,-1 2-4 16,-2 3 0-16,-1 1-6 0,-3 3-4 0,-4 1-2 15,-4 3 2-15,-5-2-9 0,-7 2 2 0,-6 4-1 16,-8 0-11-16,-9 0-22 0,-3 0-46 16,-8 0-35-16,-4 0-40 0,-8 2-22 0,4-6-18 15,-2 0-7-15,4-3-14 0,2-3-9 16,1 0-7-16,6-5-20 0,23-6-389 0,-39-2 174 16,39 2 217-16</inkml:trace>
  <inkml:trace contextRef="#ctx0" brushRef="#br0" timeOffset="82054.28">23122 10030 1302 0,'-23'13'556'0,"1"1"-139"0,4-4-74 15,4-3-36-15,14-7-68 0,-20 13-41 16,20-13-41-16,0 0-25 0,0 0-34 15,0 0-18-15,34 4-19 0,-7-12-9 0,5-1-9 0,14-10-11 16,3 0-7-16,-1-2-18 0,1-8-20 0,-3 1-12 16,-1-6-14-16,-3-3 15 0,-1-3-1 0,-7-4 4 15,-2-2 0-15,-2-5 10 0,-10-1 2 16,1 1 3-16,-6-2-2 0,-4 5 14 0,-5 8 25 16,-4 3 22-16,-4 3 28 0,0 2 7 0,-4 3-1 15,-3 5-3-15,3 0-6 0,-3 7-13 16,1 4-13-16,-5 4-12 0,13 9-7 0,-23-4-9 15,23 4-3-15,-27 21-4 0,14-4-5 0,0 7 2 16,0 5-4-16,5 5 3 0,2 6-6 0,2 0 4 16,4 5 1-16,2 0 1 0,6 8-15 0,0 1 16 15,9-5 0-15,3-1-8 0,2-5 1 16,4-4-7-16,6-5 8 0,1-3-4 0,6-6 2 16,-12-8-5-16,8-5-5 0,0-7-9 0,-3-3-4 15,0-4 4-15,2-6 4 0,-3-3 1 16,-3-4 2-16,0-4-1 0,-3-4-17 0,-4-2 26 15,0-1 0-15,-6-3 16 0,0 0 25 0,-3-1 25 16,-1 1 24-16,-4 3 4 0,-1-1-2 16,-2 2 5-16,-2 4-7 0,2 4-15 0,-2 1-13 15,-2 16-19-15,7-21-6 0,-7 21-9 0,0 0-7 16,0 0-7-16,0 0 2 0,12 20-8 0,-3-3-5 16,0 0-63-16,1 4-55 0,0 0-107 15,-4 2-140-15,4-2-150 0,-4-2-105 0,-2 0-465 16,-4-4 307-16,0-15-230 0</inkml:trace>
  <inkml:trace contextRef="#ctx0" brushRef="#br0" timeOffset="82335.37">24195 9351 1333 0,'-17'-13'532'16,"1"3"-127"-16,-4 4-80 0,20 6-48 0,-31-1-54 15,31 1-52-15,-28 5-28 0,18 5-27 16,1 0-19-16,2 1-15 0,7-11-21 0,-2 25-16 0,2-25-3 16,9 25-8-16,0-16-11 0,1 0-3 15,7-3-4-15,2-2-2 0,-19-4-7 0,43-2-2 16,-21-3 2-16,2-1 3 0,-5-4-4 0,-2-1-2 16,-4-1 12-16,-3-1-12 0,-2-2 1 15,-4 1 10-15,-4 14 4 0,-2-26-5 0,-4 14-2 16,-6 3-1-16,-1 1-2 0,13 8-2 0,-36-2-3 15,12 4-11-15,2 6-104 0,-2 3-46 0,3 3-82 16,2 3-63-16,4 0-66 0,5 2-506 16,6 0 275-16,2-2-1 0</inkml:trace>
  <inkml:trace contextRef="#ctx0" brushRef="#br0" timeOffset="82571.44">24570 9364 1653 0,'0'0'537'0,"0"0"-94"0,-22-3-69 0,22 3-93 16,0 0-42-16,-29 6-38 0,29-6-32 0,-26 16-32 15,12-2-24-15,-1 3-17 0,-2 4-19 0,4 2-12 16,3 2-15-16,1-1-6 0,3 3-10 16,3 0-6-16,6-1-1 0,1 1-7 0,7-2-3 15,1-2-5-15,5-2-2 0,5-2-11 0,0-6-84 16,2-1-120-16,6-4-165 0,-3-7-138 15,3-2-505-15,-1-7 305 0,-3-2-172 0</inkml:trace>
  <inkml:trace contextRef="#ctx0" brushRef="#br0" timeOffset="82951.62">24818 9452 1196 0,'0'-21'691'0,"2"2"-138"0,2 2-89 0,0 2-123 15,2 3-62-15,7 1-58 0,0 1-40 0,4 3-37 16,6 3-35-16,-2 0-20 0,4 2-18 0,-1 4-14 15,2 0-14-15,-6 2-7 0,0 1-5 16,-6 1-16-16,1 2-25 0,-15-8-9 0,17 17 0 16,-17-17-2-16,-2 25 6 0,-7-14 5 0,-5 3 3 15,-3 1-1-15,-3 0-2 0,-2 0 2 16,-4 2 7-16,0 1-4 0,-1-1 5 0,5 0 0 16,0-2 2-16,4 3-3 0,2-2 8 0,3 0-1 15,15-1-2-15,-10-1 4 0,8-14-2 16,0 22-9-16,0-22 6 0,21 15-1 0,-21-15 3 15,36 5-2-15,-13-7 0 0,2-4 0 0,1-4-1 16,-3-1-4-16,1-5 3 0,-4-1-1 0,2 0 0 16,-5-7 2-16,-3 0-8 0,0-2 10 0,-6-1 6 15,2 2 31-15,-6 0 37 0,0 1 6 16,-4 3 5-16,0 0 2 0,-2 2 1 0,2 3-12 16,-4 3-13-16,4 13-13 0,-2-19-14 0,2 19-6 15,0 0-11-15,0 0-3 0,-10 15-4 0,10 1-2 16,2 3-13-16,0 3-46 0,2 2-67 15,-2 2-90-15,2 1-92 0,0-1-117 0,1 1-98 16,-1-2-566-16,-1-4 306 0,1 0-228 0</inkml:trace>
  <inkml:trace contextRef="#ctx0" brushRef="#br0" timeOffset="83335.41">25372 8994 1717 0,'-15'-15'770'0,"5"4"-131"0,3 1-112 16,7 10-24-16,-11-15-47 0,11 15-40 0,0 0-74 16,-10-11-85-16,10 11-50 0,0 0-43 15,0 0-36-15,8 15-22 0,-1 0-20 0,4 4-26 16,1 6-1-16,5 2-13 0,-5 3 4 0,6 3-15 16,3 7-12-16,-8-8-13 0,-1 0 4 15,1 1-7-15,-1 1 0 0,-3-1-2 0,0-3 3 16,-3-1-8-16,0-2 4 0,-2-5-4 0,0-1 21 15,-1-6-47-15,-1 1 29 0,-2-16-2 0,5 19 0 16,-5-19 3-16,0 0-3 0,0 0-2 0,0 0 8 16,10-21-8-16,-4 6 3 0,3-4-3 15,-1-2 2-15,3-2-2 0,0-2 0 0,1 2-5 16,0-2 2-16,2 3 5 0,-2 1-1 0,3 0 2 16,0 2 2-16,2 1-5 0,-1 5 3 0,6 2 5 15,1 3-6-15,0 4-4 0,5 2 6 16,-5 4-27-16,1 2-49 0,-3 4-69 0,-3 3-68 15,-2 0-53-15,-4 3-63 0,-4 1-83 0,-2 4-87 16,-3-2-66-16,-3-1-111 0,0-1-347 16,-5 0 304-16,3-4-175 0</inkml:trace>
  <inkml:trace contextRef="#ctx0" brushRef="#br0" timeOffset="83484.92">25929 9086 1489 0,'0'-26'538'0,"-2"5"-117"0,4 1-77 16,-2 5-83-16,0 15-71 0,0-21-53 16,0 21-68-16,0 0-102 0,23-2-132 0,-23 2-151 15,28 13-559-15,-14-5 275 0,4 0-3 0</inkml:trace>
  <inkml:trace contextRef="#ctx0" brushRef="#br0" timeOffset="83921.28">26220 9092 1068 0,'5'-14'672'0,"-5"14"-144"0,5-13-63 16,-5 13-79-16,0 0-77 0,0 0-58 0,0-15-54 15,0 15-37-15,0 0-30 0,-14 11-27 0,6 1-19 16,-2 1-18-16,1 2-12 0,0 2-9 16,1 3-9-16,2 0-9 0,-1 1 1 0,3 3-12 15,2-3-6-15,4-1 1 0,0 0-4 16,2-3 1-16,5-4 1 0,-1 0-6 0,3-5-5 0,-11-8 2 15,31 4 2-15,-31-4-9 0,39-12 9 16,-18 1 0-16,0-4-1 0,1-2-2 0,-4-7-3 16,4 0 1-16,-3-3 0 0,-3-1 5 0,0-3 7 15,0 1-4-15,1-1-3 0,-4 1 8 16,2 3 10-16,-3 2 5 0,1 2 6 0,0 4 0 16,-1 2-4-16,2 2-9 0,-2 3-9 0,5 3 8 15,0 3-1-15,-17 6-5 0,33-6-9 16,-33 6 5-16,32 4-16 0,-32-4 16 0,30 6-3 15,-30-6-4-15,23 6-2 0,-23-6 4 0,22 1 2 16,-22-1-21-16,20-5 25 0,-20 5-5 0,26-16-3 16,-9 5 3-16,-2-3-4 0,2 1 1 0,-3-2 1 15,4 0-7-15,-2-1 6 0,1 3-9 0,-2-2 15 16,2 4-3-16,-3-1-2 0,0 3-1 16,0 1 2-16,-14 8 0 0,30-2 0 0,-13 8-13 15,-3 5-105-15,4 3-129 0,-2 10-167 0,0-1-143 16,1 4-487-16,-1 5 306 0,-3 5-196 15</inkml:trace>
  <inkml:trace contextRef="#ctx0" brushRef="#br0" timeOffset="84518.16">17331 11014 812 0,'38'-11'324'0,"15"-3"-51"0,11-1-43 0,7-2-85 16,10 0-15-16,8-2-16 0,8 1-97 16,4-3-158-16,35-3-420 0,-32 6 173 0,-3 3 290 0</inkml:trace>
  <inkml:trace contextRef="#ctx0" brushRef="#br0" timeOffset="84904.72">17743 12097 1662 0,'0'0'496'0,"0"0"-64"0,0 0-48 16,0 0-71-16,18-13-86 0,-6 3-44 0,16-3-39 15,21-4-32-15,9-4-11 0,21 2-25 16,8-4-13-16,10 2-8 0,38-6-75 0,1 2-220 0,-1-5-233 16,-1 1-555-16,-3 2 305 0,-32 3-184 15</inkml:trace>
  <inkml:trace contextRef="#ctx0" brushRef="#br0" timeOffset="85451.37">20534 11357 1756 0,'-26'-6'590'0,"4"3"-80"0,2-1-115 0,20 4-41 16,-41-6-30-16,41 6-39 0,-44 0-46 0,21 4-42 16,-5 0-42-16,2 5-35 0,4 3-20 0,-6 5-22 15,3 2-8-15,-1 6-19 0,7 0-8 16,2 3-3-16,4 3-14 0,7-1-4 0,4 3-6 16,4-1-7-16,4-2-3 0,9 1 1 0,5-2 1 15,8 1-9-15,7-1 13 0,1-6-10 16,0-6-2-16,0-4-4 0,1-3-15 0,2-4-11 15,-3-3-12-15,-2-1-18 0,-2-2 26 0,-7-2 7 16,-2-1 25-16,-23 3-20 0,27-10 5 0,-27 10 2 16,4-14 3-16,-4 14 8 0,-20-11-5 0,20 11 4 15,-41-4-2-15,16 6 5 0,-2 4-3 16,-1 0 34-16,3 1-44 0,-3 5 11 0,2-1-8 16,4 2 7-16,5 3 3 0,-3 1-6 0,10 0 7 15,4 0-2-15,4 2-8 0,6-1-22 16,6-1-35-16,9-2-49 0,7-4-63 0,10-1-62 15,4-2-74-15,9-6-29 0,14-4-37 0,-1-4-29 16,-3-7-477-16,-2-3 281 0,-7-3-13 16</inkml:trace>
  <inkml:trace contextRef="#ctx0" brushRef="#br0" timeOffset="85959.66">20914 11825 1196 0,'-6'-24'516'0,"0"2"-85"0,-7-1-12 16,0 2-12-16,-2 2-63 0,3 0-27 0,-1 1-14 15,2 5-31-15,3 2-36 0,8 11-52 0,-8-16-37 16,8 16-23-16,0 0-35 0,0 0-10 0,0 0-18 15,22 19-14-15,-4-1-10 0,-1 4 0 0,1 3-15 16,0 2-6-16,0 3-2 0,-4 1 7 16,-2 4-17-16,-4-3-1 0,1 2 2 0,-5-2-8 15,-2-1 1-15,0-2-4 0,1-7 1 0,-1-2-4 16,-2-5 7-16,0-15-3 0,4 25 2 0,-4-25 4 16,0 0-4-16,0 0 0 0,13-15 1 15,-5-1-4-15,2-5 5 0,2-3-1 0,0-3 4 16,-2-2 0-16,5-2-4 0,-2-1 2 0,0 0 0 15,1-1 2-15,2 3-4 0,-4 1 0 0,0 1 4 16,4 3-8-16,-4 0 7 0,3 4 2 0,0 2 4 16,2 2-11-16,-1 3 4 0,4 5-4 15,1 1 6-15,-21 8-7 0,38 0 2 0,-16 6 4 16,-4 2-10-16,-1 5-5 0,-2 1 1 16,-4 2-5-16,-1 2 4 0,-4 1-4 0,-2 2 4 0,-1 0 3 15,-6-2 2-15,1 0 2 0,-2 0-5 16,0-4 8-16,0 1 0 0,0-5 2 0,4-11-2 15,-7 19-7-15,7-19 12 0,0 0-1 0,-8 11 1 16,8-11 2-16,0 0-1 0,-6-20-2 16,6 6 0-16,0-3-2 0,0-2 4 0,0-2 0 15,2-4-2-15,0 2 1 0,2-4-1 0,0 1 0 16,5-3-2-16,1 2 1 0,3 3 1 16,2-1 5-16,6 4-2 0,0 4-5 0,0 1 6 15,5 5-17-15,2 5-25 0,-1 2-46 0,3 4-41 16,0 6-42-16,-2 4-29 0,2 3-39 0,5 4-15 15,-4 0-16-15,-4 5-19 0,3-1-11 0,-3 0-24 16,-1-3-101-16,4 1-283 0,-5-5 190 16,1-1 158-16</inkml:trace>
  <inkml:trace contextRef="#ctx0" brushRef="#br0" timeOffset="86467.87">22263 11557 900 0,'0'-18'587'0,"2"0"-95"15,-2 3-66-15,0 15-46 0,-2-25-65 0,2 25-68 16,-2-15-50-16,2 15-40 0,0 0-31 0,0 0-19 16,-32 7-28-16,17 7-15 0,-2-1-13 15,-2 6-11-15,2 1-10 0,-2-2-6 0,4 5-4 16,0-2-2-16,3 2 1 0,3-2-3 0,3 0-6 16,2-2 2-16,6-1-4 0,2-3-3 0,4-2 3 15,7-1-4-15,5-7 6 0,2-1-6 0,-22-4 2 16,49-2-2-16,-21-4-4 0,2-3-4 0,-3-3-6 15,1-1 8-15,-4-4-5 0,-2-2 6 16,1 0 0-16,-6-2-2 0,0-2 7 0,-2 4-5 16,-2-2 6-16,-3 2 5 0,0 3 5 0,2 1-13 15,-4 4 35-15,-8 11-11 0,8-17-5 16,-8 17-4-16,9-12-5 0,-9 12 0 0,0 0-1 16,0 0-9-16,8 10 3 0,-8-10-3 0,4 21 6 15,-4-21-8-15,9 24 3 0,-5-10-3 0,3-1 2 16,3 0-4-16,2-1 4 0,4 0 6 15,-2-3-10-15,8-1 27 0,-1-3-33 0,5-3 3 16,-2-2-2-16,4-2 6 0,-1-3-1 0,-3-1 2 16,4-4-4-16,-5 1 6 0,0-4-1 0,-2 1-2 15,-9-1 3-15,8-2 0 0,-3 1-2 0,-2 3 0 16,0-1 2-16,-5 3 15 0,0 1 3 16,-10 8-6-16,16-12 4 0,-16 12-6 0,0 0-4 15,12-9-1-15,-12 9-5 0,0 0-21 0,17 11 26 16,-17-11 1-16,17 19 11 0,-8-5-19 15,1-1-4-15,2 1-48 0,-2-1-95 0,-2 0-100 16,0-1-120-16,-2-1-76 0,-6-11-555 0,0 0 305 16,-6 12-155-16</inkml:trace>
  <inkml:trace contextRef="#ctx0" brushRef="#br0" timeOffset="86784.41">22891 11235 1113 0,'-6'-15'599'0,"-2"2"-158"0,8 13-93 16,-12-18-62-16,12 18-65 0,0 0-53 0,-16-7-17 16,16 7-20-16,-10 11-29 0,10-11-17 0,-11 19-18 15,11-19-8-15,-5 23-16 0,5-23-4 16,0 23-12-16,0-23-3 0,11 23-9 0,-11-23-3 16,19 15 2-16,-19-15-8 0,30 10 1 15,-30-10-2-15,31-2-5 0,-31 2 7 0,34-11-5 16,-18 3 1-16,-6-2-4 0,-2-3 1 0,-2 1 2 15,-3-3 9-15,-3 0 7 0,-7 0 26 0,1-1 14 16,-4 3-2-16,-4 0-10 0,-2 0 0 0,-1 3-7 16,2 2-9-16,-4 2 5 0,19 6-18 15,-36-1-4-15,36 1-1 0,-30 15-11 0,18-4-19 16,3 5-53-16,5 1-74 0,2 4-74 0,4 0-74 16,4 1-74-16,5-2-150 0,1-1-303 15,6-4 248-15,0 0 49 0</inkml:trace>
  <inkml:trace contextRef="#ctx0" brushRef="#br0" timeOffset="86966.85">23291 11130 1298 0,'6'-25'766'0,"-1"3"-106"0,-3-1-108 0,0 6-62 0,-2-1-48 16,0 18-45-16,2-22-80 0,-2 22-58 15,0 0-58-15,7-12-55 0,-7 12-23 0,17 21-34 16,1 0-10-16,4 6-19 0,5 11-4 0,5 6-16 15,2 3-45-15,4 3-132 0,-2 4-144 0,-5 4-199 16,-1-2-233-16,-4 3-550 0,-7-2 343 16,-5-1-399-16</inkml:trace>
  <inkml:trace contextRef="#ctx0" brushRef="#br0" timeOffset="87383.43">18082 13394 1505 0,'0'0'589'0,"0"0"-118"0,0 0-91 0,0 0-93 16,0 0-55-16,0 0-77 0,34-8 7 0,2-1-32 16,25-7-20-16,26-1-31 0,44-9-19 0,19-3-11 15,20 0-8-15,12 1-89 0,15-3-230 16,2-3-257-16,2 6-461 0,-2-5 306 0,-8-1-156 16</inkml:trace>
  <inkml:trace contextRef="#ctx0" brushRef="#br0" timeOffset="87746.7">21247 12807 2069 0,'0'0'633'0,"0"0"-150"15,0 0-120-15,0 0-72 0,0 0-59 0,0 0-44 16,0 19-36-16,6-2-8 0,0 8-28 0,3 3-8 15,3 8-32-15,8 14-13 0,0 3-4 0,2 6-8 16,5 2-10-16,-1 2-14 0,4 4-4 16,-1 2-40-16,1-2-127 0,2-2-156 0,2-3-162 15,-3-6-180-15,-3-9-396 0,-4-5 306 0,-8-15-195 16</inkml:trace>
  <inkml:trace contextRef="#ctx0" brushRef="#br0" timeOffset="88001.87">21334 13163 1356 0,'-12'-61'535'0,"8"7"-114"0,6 13-87 0,10-9-62 15,6 4-62-15,12 6-50 0,3 8-27 0,3 3-30 16,-3 14-20-16,3 2-17 0,-2 5-15 0,-3 6-10 16,-1 4-8-16,0 4-10 0,-10 3-5 15,-2 7-7-15,-8 1 4 0,-6 5-13 0,-10 3-6 16,-7 2-7-16,-10 2 1 0,-13 3-3 0,-2 1 17 15,-5-3-15-15,-1-3 4 0,-1-2 0 0,5-4 4 16,9-6-2-16,1-4 1 0,4-1 1 16,10-3-1-16,16-7-35 0,-30 4-103 15,30-4-66-15,-8-10-135 0,14-3-162 0,11-2-240 16,10 0 210-16,11-6 120 0</inkml:trace>
  <inkml:trace contextRef="#ctx0" brushRef="#br0" timeOffset="88703.21">21892 12883 1158 0,'0'0'533'16,"0"0"-126"-16,0 0-52 0,0 0-63 16,0 0-60-16,0 0-58 0,-13 7-30 0,13-7-23 15,0 0-15-15,9 21-23 0,-9-21-17 0,17 18-10 16,-4-13-11-16,7 1-7 0,2-2-11 16,1 0-6-16,-23-4-3 0,51-2-3 0,-28-2-6 15,1-2 9-15,-5 0-11 0,-1-3 1 0,-2-3-1 16,-4-1-2-16,-4 0 1 0,-1-2-2 0,-5 0 8 15,-4-3 7-15,-5 3-4 0,-5 0 5 16,2 1 5-16,-8 1-3 0,-3 3-7 0,0 3 0 0,-2 1-3 16,1 4-5-16,-1 2 4 0,0 6-5 15,0 1 0-15,1 5-9 0,4 1 4 16,1 6 1-16,0 0 4 0,4 5-4 0,5-2-9 16,2 3 2-16,3 1-6 0,8-1-15 0,1 0-34 15,4-2-14-15,9-4-40 0,1-2-8 0,4-5-3 16,4-2 14-16,2-3-18 0,-1-5 29 0,1-6 19 15,2-1 26-15,-5-5 54 0,-1-2-56 16,0-5 12-16,-6 0 11 0,1-4 26 0,-3-2 19 16,-4-2 28-16,2 1 3 0,-4-3-24 0,-2 0 51 15,1-1-5-15,0 1-18 0,-3 0-3 0,3 1-3 16,1-1-9-16,2 4-20 0,0 2 10 16,7 2-4-16,0 3-6 0,6 1-3 0,1 6-2 15,4-1-6-15,0 5-4 0,1 1-23 0,-3 2-33 16,0 0-21-16,-3 2-15 0,-27 0 6 0,42 0 19 15,-42 0 4-15,28 2 15 0,-28-2 12 16,0 0 43-16,25-2 8 0,-25 2-3 0,0 0-5 16,-2-17 16-16,2 17 32 0,-8-15 14 0,8 15 1 15,-15-18 40-15,15 18 20 0,-15-17 6 16,15 17-7-16,-13-11-2 0,13 11-21 0,0 0-24 16,-14-14-17-16,14 14-9 0,0 0-7 0,-14 10-10 15,14-10-3-15,-16 19-1 0,8-6-11 16,2 2 5-16,1 1-15 0,1 1 2 0,2-2-6 15,4 1 5-15,0-1-5 0,5 0 3 0,1-3-6 16,4 1 4-16,6-2-5 0,0-3-1 0,8 1 6 16,1-1 0-16,5 0-10 0,2-1 2 0,-2 1 2 15,-1-3-18-15,-5 1-33 0,-5 0-59 0,-21-6-39 16,26 6 9-16,-26-6 18 0,-4 15-4 16,-12-6 3-16,-9-3-3 0,-7 2 22 0,-8 0 20 15,-5-3 21-15,-13 5 11 0,1-4 2 0,10-1 10 16,3-3 7-16,3 2 2 0,7-4 2 15,6 2-39-15,6-4-18 0,22 2-81 0,-24-11-112 16,24 11-369-16,10-21 173 0,10 9 212 0</inkml:trace>
  <inkml:trace contextRef="#ctx0" brushRef="#br0" timeOffset="89250.92">23097 12540 1272 0,'8'-12'605'0,"-8"12"-104"0,11-19-75 15,-11 19-83-15,6-13-77 0,-6 13-53 0,0 0-47 16,0 0-29-16,0 0-27 0,0 0-16 0,0 0-25 16,0 20-14-16,-4-6-8 0,4-14-13 0,-2 28-3 15,4-12-8-15,2-1-3 0,0 0-12 16,2-1 1-16,5-3-1 0,2-1 0 0,3-5 0 16,4-1-4-16,-20-4 0 0,45-2-5 0,-25-4-2 15,4-1 19-15,-3-3-24 0,-2-1 9 16,-2-3-4-16,-5 1 0 0,0-2 0 0,-6-2 3 15,-4 1-2-15,-4 1 5 0,-7 2-4 0,0 0 4 16,-5-1-3-16,3 5-2 0,-4-1 7 16,2 2-5-16,13 8-2 0,-20-11-1 0,20 11 2 15,-14-9-21-15,14 9-47 0,0 0-10 0,0 0-11 16,0 0-45-16,37-4 2 0,-37 4-92 0,50-2 2 16,-22 0 21-16,6 0 33 0,-3 0 22 0,3-2 14 15,-4 0 29-15,0-1 25 0,-5-1 34 16,-1 0 56-16,-3 1 53 0,-2-1 58 0,-19 6 28 15,27-8 1-15,-27 8 4 0,18-6-30 0,-18 6-30 16,0 0-12-16,0 0-15 0,0 0-17 16,33 5-6-16,-33-5-11 0,19 16 1 0,-6-8-13 15,-1 5-19-15,-1 1 10 0,2-1-2 0,-1 0-25 16,-3 1 26-16,-9-14-19 0,15 19-16 0,-15-19 3 16,8 9 2-16,-8-9 6 0,0 0 1 0,0 0-1 15,0-17 7-15,-4 4 5 0,4-4 14 16,-2-2 12-16,2-4 25 0,2 0 8 0,2-2 3 15,3 1-15-15,3-1 0 0,5 0-15 16,2 2-10-16,7-2 3 0,9-2-4 0,-3 9-6 16,14-2-8-16,-6 7 2 0,3 4 0 0,-3 1-45 15,-3 6-126-15,-1 4-137 0,-6 6-107 0,-5-5-559 16,-6 9 300-16,-2 1-121 0</inkml:trace>
  <inkml:trace contextRef="#ctx0" brushRef="#br0" timeOffset="89583.46">25533 11186 1168 0,'-26'3'588'0,"3"0"-163"0,23-3-74 15,-29 5-55-15,29-5-51 0,0 0-57 16,0 0-35-16,0 0-33 0,14-10-21 0,18 5-22 15,10-3-9-15,17-5-28 0,14-1-92 0,5-5-123 16,9 1-138-16,4-9-235 0,2 2-258 0,-2-2 241 16,-4-3 63-16</inkml:trace>
  <inkml:trace contextRef="#ctx0" brushRef="#br0" timeOffset="90158.34">26680 10507 1626 0,'0'0'702'0,"0"0"-125"0,0 0-143 16,0 0-78-16,0 0-63 0,0 0-75 0,0 0-22 16,0 0-36-16,0 0-29 0,7 26-34 15,5-8-16-15,8 5-14 0,0 3-13 0,10 9-8 16,4 1-10-16,1-2-14 0,4 4 1 0,-3-3-6 16,-2-1-6-16,0-2-3 0,-3-3 2 0,-9-8 3 15,-4-2-9-15,0-4 0 0,-8-1-3 16,-1-5-2-16,-9-9 0 0,0 0-1 0,0 0 2 15,-30-8-1-15,11-5 2 0,-5-4 1 0,-3-6-18 16,-3-9 18-16,0-5-1 0,1-2 2 0,6-6 2 16,2-2-15-16,6-4 26 0,4-1-8 15,5-7 4-15,6 18-3 0,4 2-5 0,4 1-1 16,10-4 0-16,-1 9-3 0,1 5 3 0,6 3-3 16,2 4 1-16,-1 6 9 0,2 1-8 0,0 7 2 15,-1 1-1-15,0 6-8 0,-5 2-18 16,-3 2 16-16,0 5 2 0,-4 3-5 0,-5 3 3 15,0 2-2-15,-7 2 4 0,0 4 1 0,-6 0-5 16,-5 2 8-16,-2-1-4 0,-3 3 2 0,1 0-5 16,-4-4 8-16,2 1-2 0,0 0 8 15,2-4-11-15,1 1 3 0,4-5 1 0,-1-1-6 16,2-2 8-16,7-13-1 0,-4 21-8 0,4-21 7 16,14 17-1-16,-14-17-1 0,33 8 5 0,-10-6 0 15,7-1-6-15,1-1 2 0,6 0-2 16,1 3 6-16,0-2-2 0,2 1 0 0,3 1 0 15,-3 0 1-15,-3 3 1 0,-1 0-3 0,-4 1-2 16,-6 1-4-16,-7-1 5 0,-5 5 2 16,-4-3-5-16,-10-9 6 0,-8 25-6 0,-6-10-11 15,-12 1-25-15,-7-1-29 0,-13 4-10 0,-8-2-70 16,-1-3-27-16,0-1-30 0,3-1-22 0,11-5-35 16,7-3-17-16,2-2-28 0,7-4-28 15,4-4-156-15,8-5-216 0,5-3 192 0,8-1 154 16</inkml:trace>
  <inkml:trace contextRef="#ctx0" brushRef="#br0" timeOffset="90755.13">27495 10508 847 0,'26'-15'556'0,"-4"4"-116"0,-6 1-74 16,-2 3-31-16,-14 7-42 0,21-10-63 16,-21 10-40-16,0 0-21 0,0 0-10 15,15 14-20-15,-15-14-19 0,-2 23-31 0,0-8-3 0,2 2-25 16,2 0-7-16,0 2-9 0,5 0-5 0,-1 1-12 15,2-4 0-15,4 2-7 0,0-3-6 16,2 0 0-16,1-2-19 0,5-3 20 0,-4-2-3 16,2-5-3-16,-18-3-2 0,44-3 0 0,-23-3-12 15,0-6 10-15,0-3-1 0,-1-4-3 0,-2-2-5 16,-1 0 24-16,-2-1 33 0,-4-2 13 16,-3 2 17-16,-2 1 10 0,-6 0-6 0,0 3-18 15,-4-1-9-15,-4 6-5 0,0 2-23 16,-1-1-3-16,9 12-9 0,-19-13 2 0,19 13-10 0,0 0 0 15,0 0-1-15,-23 4-12 0,23-4 6 16,2 17-3-16,-2-17-1 0,16 21-13 0,-1-10-20 16,5-1-26-16,0-1-38 0,6-1-30 0,4-5-32 15,-1 0-18-15,1-6 0 0,2 0 13 0,-3-7 26 16,-1 1 30-16,0-6 18 0,-3-3 22 16,-2-1 22-16,-2-4 9 0,3-2 51 0,-8 1 56 15,1-1 30-15,-6-2 15 0,2 3 1 0,-7-3 8 16,-2 4 3-16,-2 0-7 0,-2 2-9 15,-4 4-12-15,-2 0-19 0,0 2-14 0,-9 1-18 16,0 7-11-16,-4-1-1 0,19 8-7 0,-38-4-9 16,38 4 1-16,-36 8-4 0,19-1-8 15,4 8-4-15,4-5 0 0,1 4-2 0,4-1 1 16,4 2-3-16,4 2-5 0,8-1 3 0,6 1 0 16,7-2 3-16,5 0-22 0,4-1 26 0,4-1-6 15,11 4-1-15,-9-7-3 0,-3 1 4 0,-3-1-8 16,-2-1-4-16,-4-1-6 0,-7-2-2 15,-5-1-4-15,-16-5-3 0,24 10 0 0,-24-10 9 16,0 0-5-16,-12 17 10 0,-6-11-2 0,0-3 5 16,-6 3-9-16,1-2 14 0,1 0-13 15,22-4-38-15,-36 4-55 0,36-4-54 0,-27 2-79 16,27-2-100-16,-17-8-113 0,17 8-570 0,-4-19 306 16,13 7-183-16</inkml:trace>
  <inkml:trace contextRef="#ctx0" brushRef="#br0" timeOffset="90903.86">28753 10124 1902 0,'0'0'632'0,"0"0"-96"16,0 0-109-16,0 0-55 0,0 0-52 0,0 0-76 0,0 0-38 15,0 0-43-15,0 0-32 0,12 9-23 16,0 4-24-16,4 3-21 0,5 3-39 0,0 0-150 16,0 2-214-16,-2 0-230 0,-2-2-630 0,-9 0 311 15,-3-4-341-15</inkml:trace>
  <inkml:trace contextRef="#ctx0" brushRef="#br0" timeOffset="91066.68">28575 9839 1780 0,'0'0'518'0,"0"0"-105"0,0 0-91 0,0 0-95 16,0 0-105-16,0 0-134 0,-6 12-168 0,6-12-115 15,14 21-567-15,1-12 269 0,4 3 10 0</inkml:trace>
  <inkml:trace contextRef="#ctx0" brushRef="#br0" timeOffset="91398.62">29036 10089 1106 0,'0'0'658'0,"0"0"-183"16,12 12-92-16,-12-12-82 0,0 0-82 0,0 0-44 15,12 15-38-15,-12-15-24 0,0 15-18 0,0-15-36 16,2 18-27-16,-2-18-18 0,4 16-16 0,-4-16-4 16,4 14-13-16,-4-14 6 0,0 0-2 15,0 0 8-15,0 0 1 0,0 0-1 0,0 0 12 16,0 0-10-16,6-19-6 0,-4 3 9 0,-2-1 0 16,0-4 17-16,2 0-10 0,0-2 12 15,2 3 16-15,1-3 11 0,-1 1-9 0,3 4-1 16,1-1-8-16,-2 3-5 0,5 3-3 0,1 1-5 15,2 3 7-15,2 3-17 0,-16 6 4 16,40-4 3-16,-16 8 8 0,-1 2-19 0,1 3 2 16,-2 3-4-16,2 1 1 0,-1 3-23 0,-3-1-39 15,-2 0-43-15,-1 2-41 0,-2 0-33 0,0-1-44 16,-1-3 97-16,0-2-163 0,0-1-15 16,-14-10 5-16,26 9-339 0,-26-9 173 0,31-4 216 15</inkml:trace>
  <inkml:trace contextRef="#ctx0" brushRef="#br0" timeOffset="92349.83">29618 9982 1123 0,'8'-22'387'0,"-1"-5"-29"0,-5 2-66 16,4 0-14-16,-3-1-18 0,1 1-13 0,-2 0-43 16,2 0-40-16,0 4-6 0,2 0-81 0,0 2 35 15,2 2-25-15,-2 3-16 0,-2 3-13 0,-4 11-9 16,10-17-15-16,-10 17-5 0,0 0-8 16,13-9-1-16,-13 9-3 0,0 0-4 0,0 0-6 15,0 0 5-15,0 0-3 0,13 7-6 0,-13-7 3 16,0 0-9-16,0 0 3 0,0 0 3 15,0 0-5-15,0 0 5 0,0 0-5 0,0 0 9 16,0 0-6-16,0 0 2 0,0 0 11 0,0 0-12 16,0 0-2-16,0 0 6 0,21-7-7 0,-21 7 3 15,12-14-3-15,-12 14 6 0,14-13-8 16,-14 13 5-16,10-12 0 0,-10 12 5 0,0 0-12 16,6-17 22-16,-6 17 1 0,0 0 0 0,-6-13-3 15,6 13-6-15,0 0-3 0,-21-12 5 0,21 12-9 16,0 0 4-16,-36 4-6 0,36-4-16 0,-28 11 19 15,16-3 3-15,-4 4-3 0,6 1 2 16,-2 2 1-16,1 3 0 0,2 1-5 0,5 3 4 16,-2-1-6-16,4 4 7 0,2-2-1 0,4 0 1 15,2 0-3-15,3-2-1 0,8 0 1 16,1-2-2-16,4-4-4 0,8-3-42 0,1-3-51 16,7-5-39-16,1-4-34 0,3-4-18 0,-2-5 22 15,1-1 30-15,-5-5 24 0,-5-3 50 16,-1-3 47-16,-4-1 86 0,-6-3 55 0,-3-2 32 15,-6-1 29-15,-3-7-15 0,-1 1-26 0,-5 0-12 16,-4-2-5-16,-3 1-8 0,-3 3-20 0,0 1-13 16,-3 2-6-16,-2 5-11 0,3 3-17 0,-8 2-2 15,10 4-34-15,0 3 16 0,8 12-11 16,-13-13-1-16,13 13-8 0,0 0-1 0,-21 7-10 16,21-7 12-16,-11 21-11 0,9-3 5 0,2-1-9 15,4 3-20-15,2 1 28 0,5 0-3 0,2 3-3 16,2-3 15-16,1 1-17 0,6-1 0 15,-1-2-4-15,4 0 6 0,1-2-7 0,1 1 8 16,-1-3-8-16,-1-2 6 0,1 1-17 0,-4-1 7 16,-2-1-9-16,-3-3 1 0,-2 1-10 15,-5-3-12-15,-10-7-15 0,13 14 8 0,-13-14 6 16,0 0 7-16,-8 17 0 0,8-17 1 0,-28 10-12 16,28-10 11-16,-37 1 2 0,37-1 2 0,-37-4-9 15,37 4-8-15,-34-9-25 0,22 1-22 16,-2-2-42-16,8-3-31 0,2-2-19 0,6-2-4 15,4-2-5-15,5 0-21 0,6-6 35 0,2 0-5 16,11-7 8-16,-2-1 27 0,5 1 31 0,1-3 25 16,0 3 34-16,2-2 50 0,-3 0 60 0,1-1 50 15,-4 3 61-15,0 1 16 0,-9 4 43 16,3 1-21-16,-6-3 12 0,-1 1-9 0,0 1 6 16,-4 0 0-16,-3 3 6 0,-4-1-15 0,2 4-21 15,-4 2-9-15,-2 2-31 0,-4 1-25 0,-2 5-24 16,4 11 104-16,-20-16-165 0,20 16-6 0,-34 0-5 15,11 8-2-15,-1 2-5 0,0 1-1 16,0 6 3-16,3 1 4 0,1 3-20 0,6 1 6 16,2 1-1-16,5 2 5 0,2 2-16 0,10-1 9 15,8-1 10-15,7 0-9 0,15 6 6 0,11-7-4 16,7-1 4-16,11-4-6 0,1-2-1 16,3-3-3-16,-1 1 3 0,-5-3-6 0,-9-1-11 15,-15-3-32-15,-9-1-26 0,-5 1-26 0,-7 1 10 16,-17-9 11-16,7 19 24 0,-19-7 3 0,-6-1 28 15,-10 2-13-15,-3 3 16 0,-11 3-2 0,-8 0 2 16,1 0-44-16,-1 2-61 0,-5 2-89 0,0 0-74 16,-5 4-119-16,3-6-144 0,-2 1-385 15,2 3 294-15,0-4-84 0</inkml:trace>
  <inkml:trace contextRef="#ctx0" brushRef="#br0" timeOffset="93400.64">27766 7722 1482 0,'9'-16'573'0,"-3"0"-103"0,-4 3-77 0,-2 13-104 15,4-19-61-15,-4 19-42 0,0 0-32 0,-17-6-9 16,17 6-16-16,-25 12-22 0,15-1-16 16,-4 0-19-16,8 7-4 0,0-1-20 0,6 2-5 0,4 4-4 15,6 0-5-15,8 1-4 0,4 3-5 0,15 1-5 16,5-1-2-16,7 0-2 0,3-4-3 16,6-2-4-16,-1-2 1 0,2-2-7 0,-1-2 3 15,-5-1-3-15,-15-4-8 0,-3-3-28 0,-9 1-26 16,-5-3-15-16,-21-5 11 0,23 10 11 15,-23-10 7-15,0 0 15 0,-32 9-1 16,3-9 12-16,-5 0 10 0,-8-2-13 0,-3-1 8 0,-1-1 8 16,1 0-3-16,1-2 6 0,4 2-9 15,3-3 10-15,5-1 0 0,8 1 4 0,2 1 0 16,7-2 3-16,5-2-22 0,10 10 27 0,2-26-4 16,11 9-21-16,4-1-8 0,6-2-5 15,5 1-3-15,10-10-7 0,-1 2-2 0,-1 3 10 16,1-3 7-16,-12 4-1 0,-2 2 8 0,-3 0 4 15,-6 2 14-15,-5-2 7 0,-3 0 12 0,-8 0-7 16,-5 4 6-16,-5-2-15 0,-6 4 7 0,-4 1 12 16,-4 3-21-16,-3 3-1 0,-3 4 0 15,-2 2 8-15,-2 6-10 0,3 4-1 0,-2-1-5 16,5 7-57-16,3 1-69 0,2 2-68 0,5 2-64 16,4-2-40-16,7 8-45 0,1-4-463 15,10 2 245-15,6-2 56 0</inkml:trace>
  <inkml:trace contextRef="#ctx0" brushRef="#br0" timeOffset="93799.3">28217 7475 743 0,'-19'-40'366'0,"-4"4"-56"0,1 7-40 15,-1 6-34-15,-2 0-31 0,-3 4 0 16,-3 2-20-16,-1 6-31 0,-7 1-4 0,-1 4 4 15,-6 8-19-15,-15 6-1 0,-1 5-17 0,-4 8 11 16,0 10-20-16,-3 7 20 0,1 9-3 16,-1 5-3-16,-16 18-10 0,27-16-10 0,5 7-13 15,7 0 27-15,12 3-53 0,9 2 10 16,12-2-15-16,13 1-1 0,15-2-10 0,17-2-1 0,14-2-12 16,15-3-4-16,41 3-10 0,12-8-2 15,14-9-8-15,5-11 2 0,6-12-19 0,-26-14-20 16,3-8-50-16,31-15-31 0,-12-9 2 0,-13-9-1 15,-14-11 15-15,-34 5 13 0,-6-12 17 0,-13-8 21 16,-11-5 12-16,-12-9 10 0,-15-5 13 16,-13-2 21-16,-18-3 0 0,-16 2 8 0,-21-21-2 15,-18 15 7-15,-14 12-13 0,-12 13-4 0,-9 12 0 16,13 22-2-16,-11 9 3 0,-1 6 1 0,-10 13-5 16,4 10-32-16,0 8-60 0,-18 16-89 15,38 1-70-15,-14 21-70 0,35-5-48 0,9 4-162 16,10 5-226-16,13 4 214 0,13 4 114 0</inkml:trace>
  <inkml:trace contextRef="#ctx0" brushRef="#br0" timeOffset="94096.6">27423 8541 1189 0,'-32'0'539'0,"7"0"-52"0,25 0-51 16,-37-4-77-16,37 4-93 0,-6-13-57 15,20 1-41-15,13-3-29 0,27-4-27 0,23-6-36 16,16-4-5-16,42-9-20 0,14-3-13 0,7-7-3 16,7 0-8-16,7 0-6 0,-1-3-8 15,-4-4 6-15,-4 7-4 0,-13 2-6 0,-8 6 3 16,-20 6-3-16,-33 9-9 0,-13 6 2 0,-10 1-1 15,-13 5 3-15,-18 6-4 0,-7 3-9 0,-26 4-56 16,25 6-124-16,-25-6-113 0,-17 30-91 16,-11-7-147-16,-20 8-293 0,-13 3 255 0,-7 2 37 0</inkml:trace>
  <inkml:trace contextRef="#ctx0" brushRef="#br0" timeOffset="94624.11">27372 8747 754 0,'-84'17'456'0,"14"-4"-51"16,15-1-62-16,23-7-67 0,4-1-104 0,28-4 34 16,-25-6-51-16,38-3-38 0,10-4-14 15,24-7-12-15,14-1-43 0,13-3-12 0,15-1-2 16,33-11 5-16,7-2 20 0,5-1 52 0,2 0 20 16,0-1 6-16,1 1-5 0,3-1-3 15,1 0 1-15,3 2 5 0,0 0-17 0,-4 2-8 16,2 1-16-16,-5 3-6 0,-6 3-10 0,-29 6-19 15,-6 6-14-15,-5 0-3 0,-10 3-13 16,-8 3-3-16,-14 4-7 0,-19 1-7 0,-6 2-7 0,-10 2-19 16,-24 2-37-16,31 6-54 0,-31-6-85 0,-8 17-70 15,-13-4-22-15,-11 3-33 0,-17 7 8 16,-6-1 13-16,-9 3 17 0,-7 2 10 0,-5-3 32 16,-9 6 33-16,-4-4 6 0,-34 10 13 0,-4-1 33 15,-4-3 16-15,-1 0 52 0,-1 1 40 16,-7-1 47-16,1-1 62 0,1-1 42 0,5-1 39 15,31-8 3-15,5 2 26 0,6-2 18 0,8-2-14 16,12-2-23-16,13 0-64 0,21-7 47 0,5-3-15 16,8 1-17-16,24-8-8 0,0 0 28 15,0 0 25-15,46 4-3 0,23-12-12 0,17-5-19 16,54-8-11-16,17-2 24 0,14-4 13 16,16-1 7-16,7-3 3 0,5-1 2 0,-4-1-7 0,-5 1 19 15,-8 0-3-15,-11-1-1 0,-16 1-33 16,-17 1 28-16,-43 8-64 0,-8 0-16 15,-11 2 5-15,-9 2 12 0,-9 2 4 0,-21 6-13 0,-2-1-20 16,-8 5-13-16,-6-1-10 0,-1 4-20 16,-20 4-15-16,25-4-34 0,-25 4-165 0,15 6-130 15,-15-6-149-15,-6 23-158 0,-5-8-40 0,-4 4-507 16,-4 2 309-16,-4 2-316 0</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12:53.205"/>
    </inkml:context>
    <inkml:brush xml:id="br0">
      <inkml:brushProperty name="width" value="0.05292" units="cm"/>
      <inkml:brushProperty name="height" value="0.05292" units="cm"/>
      <inkml:brushProperty name="color" value="#FF0000"/>
    </inkml:brush>
  </inkml:definitions>
  <inkml:trace contextRef="#ctx0" brushRef="#br0">24843 3409 307 0,'8'-13'242'0,"3"-1"-66"16,-2 3-25-16,-3 0-39 0,2-1-51 16,-2 1 12-16,-6 11-7 0,11-21-26 0,-11 21 0 15,9-17-16-15,-9 17 4 0,6-18-16 0,-6 18 8 16,8-11-10-16,-8 11 3 0,0 0-10 0,7-15 8 15,-7 15-14-15,0 0 10 0,0 0-7 16,6-14 5-16,-6 14-14 0,0 0 12 0,0 0 1 16,0 0 52-16,0 0-73 0,-4-17 14 0,4 17-2 15,0 0 8-15,-19-9-7 0,19 9 7 0,-36-6-12 16,36 6 22-16,-53 0-17 0,23 0 10 16,-4 4 39-16,-1-2-49 0,-3 2-10 15,-3 0 14-15,-1 3-15 0,-2 1 18 0,-9 1-11 0,-1 4 1 16,1 1 8-16,1-1 5 0,1 2-16 15,0 4 4-15,3-1 6 0,1 1 6 0,0 0-12 16,5 0 12-16,-3 0-12 0,12-2 12 0,-10 2-11 16,9-2 10-16,-8 4-12 0,2 2 14 0,-1-2-7 15,7-4 5-15,3 0-67 0,3 1 75 16,-12 3-9-16,11-2 7 0,-1-2-8 0,2 0 4 16,1 4-2-16,-1-2 6 0,3 2-14 0,-2 0 16 15,-3 8-3-15,5-8 0 0,1-2 1 0,3 2-4 16,-2 0-1-16,4 0-3 0,2 1-6 0,-2 1 7 15,3 0-4-15,2 2 9 0,2 0-15 16,1 1 12-16,0-1-2 0,1 0 6 16,1 2-13-16,3 0 11 0,2 1-7 0,2-1 8 0,2 0-12 15,4-1 16-15,2-1-16 0,7 0 16 16,4-2-2-16,4-1 5 0,11 0-19 0,12-1 17 16,7-3-11-16,8-2 13 0,7-5-11 0,3-1 15 15,8-2-10-15,5-3 16 0,3-1-26 16,6-2 10-16,4-2-11 0,0-2 16 0,2 0-15 15,2-2 14-15,-2 1-11 0,-2-3 10 0,0 0-11 16,-2 0 10-16,-2 1-11 0,0-1 4 0,-2-2 0 16,0 3 8-16,0-3-6 0,-1 0 6 15,1 3-7-15,2-3 5 0,1 0-13 0,-3-1 11 16,2 5-11-16,4-2 13 0,-2 2-15 0,6 3 13 16,1-2-10-16,2 2 9 0,3 1-11 0,-1 1 11 15,-2 2-17-15,-1-2 13 0,-3 3-6 0,-3 2 11 16,-6-2-11-16,-3 3 13 0,-1-1-13 15,-4-2 8-15,-5 4-6 0,3-5 8 16,-2 1-15-16,2 2 11 0,4-4-4 0,1-2 3 0,3 0-12 16,2 0 14-16,2-2-12 0,2-2-18 15,2 0 35-15,-2-1-1 0,0-1 28 0,1 0-37 16,-1 0-12-16,-2 0 10 0,0-3-9 0,0 2 11 16,-4-3-12-16,-5 4 12 0,3-7-14 15,-5 0 19-15,0-3-14 0,-1 3-3 0,-3-4 1 16,3 2 18-16,-4-3-12 0,4 1 12 0,0 0-7 15,-3 0 3-15,2-2-8 0,0 4 10 0,-3-7-5 16,-4 7 5-16,-3-2-15 0,-7 2 20 16,-3 0 17-16,-5-2 9 0,-9 1-16 0,-10 3 8 15,-3-3-13-15,-3 0 6 0,-3-4-10 0,-1 1 6 16,-6 0-15-16,0-2 61 0,-6-2-69 0,1-2 13 16,-4 3-10-16,-5-5 17 0,-4-3-19 15,0-1 5-15,-8-2-6 0,-4-1-1 0,-8-11-3 16,-8-3 6-16,-8-5-6 0,-17-1-12 0,-14 2 14 15,-35-20 0-15,-16 7-6 0,-20-2 6 16,-19 9-11-16,-21 0 15 0,-19 5-18 0,-16 3 11 16,-11 8-8-16,-14 4 10 0,-9 9-16 0,-11 8 18 15,-3 12-13-15,-8 9 16 0,-3 9-21 0,-6 12 21 16,-2 12-10-16,6 11 24 0,-2 9 0 0,7 10-7 16,12 10-10-16,11 7 9 0,11 3-5 15,19 4 6-15,14 0-12 0,27 3-17 0,21-1-135 16,29-3-36-16,23-9-210 0,18-3 111 0,33-21 91 15</inkml:trace>
  <inkml:trace contextRef="#ctx0" brushRef="#br0" timeOffset="1207.64">6051 5442 668 0,'-29'-17'243'0,"3"-4"-38"15,1 2-12-15,5-2 13 0,2 0-20 0,0 0-28 16,6 3 19-16,-3 2-12 0,7 2-20 0,-1 3 3 15,9 11-25-15,-17-17-25 0,17 17-21 16,0 0-19-16,-10-12-15 0,10 12 3 0,0 0-9 16,0 0-10-16,0 19-2 0,0-19 8 0,6 21-18 15,0-6 17-15,2 3 2 0,-1-1 3 16,6 2-8-16,2-2 10 0,1 0-14 0,6-2 9 16,4-1 7-16,5-3-8 0,3-3-18 0,8-6 11 15,0-6 4-15,26-11 8 0,8-10-20 0,7-8-16 16,34-22 8-16,3-6 1 0,9-9-11 15,8-10-6-15,6-4 12 0,3-2-4 0,3 0-3 16,4 2-6-16,-3 2 15 0,-1 6-8 0,-3 1-10 16,-7 9 10-16,-14 9-5 0,-8 7 2 0,-37 18-4 15,-4 3-46-15,-12 8-103 0,-9 4-75 0,-17 7-97 16,-7 5-71-16,-7-3-274 0,-24 8 175 16,25 5 186-16</inkml:trace>
  <inkml:trace contextRef="#ctx0" brushRef="#br0" timeOffset="1665.09">7116 4723 592 0,'-9'-27'366'0,"3"1"-95"15,1 1-27-15,1 2 0 0,0 2-33 0,0 2-2 16,0 4-9-16,2 0-26 0,2 15 92 0,-4-24-177 16,4 24 0-16,-4-17-31 0,4 17-20 15,0 0-7-15,0 0-7 0,0 0-20 0,0 0 22 16,-10 12-13-16,10-12 5 0,2 30-2 0,-2-10 3 15,3 0-6-15,2 3-3 0,-3 2-8 0,4-2 38 16,2 2-47-16,7-3 20 0,2 3 12 16,8-4-11-16,3-3 18 0,8-3 1 0,17-4-7 15,10-7 4-15,9-8 4 0,11-9-10 0,8-4 2 16,38-22-43-16,10-4 36 0,5-11-3 0,7-7-10 16,3-6-12-16,3-3-22 0,3 0-56 0,-3 1-30 15,-3 8-6-15,-7 4-21 0,-11 5 5 16,-15 12-13-16,-40 12-4 0,-4 5-5 0,-13 6 2 15,-9 7 1-15,-15 2 18 0,-7 8 10 0,-3 0 9 16,-6 6 16-16,-2 2-10 0,-4 1 3 16,1 4-24-16,-5 1-243 0,4-1 99 0,-2-1 79 15</inkml:trace>
  <inkml:trace contextRef="#ctx0" brushRef="#br0" timeOffset="7500.99">8399 6243 300 0,'0'0'185'0,"-14"-12"-60"0,14 12-34 16,0 0-14-16,0 0-21 0,-10-9-11 0,10 9-16 15,0 0 1-15,0 0-25 0,0 0-27 16,0 0-47-16,0 0-183 0,0 0 61 0,0 0 52 15</inkml:trace>
  <inkml:trace contextRef="#ctx0" brushRef="#br0" timeOffset="26403.35">9042 5082 1158 0,'-2'-19'412'0,"-1"4"-89"0,-1-1-12 0,2 1-25 16,0 0-41-16,2-1-35 0,0 3-34 0,0-4-26 16,0 17-23-16,0-25-24 0,0 25-8 15,0-17-15-15,0 17-18 0,0 0-11 0,0-19 2 16,0 19-10-16,0 0-7 0,0 0-9 0,0 0 5 16,0-17-9-16,0 17 8 0,0 0-13 15,0 0 1-15,0 0 0 0,0 0 6 0,0 0-10 16,0 0 13-16,0 0-5 0,0 0 1 0,0 0-1 15,0 0-1-15,0 0-7 0,0 0-1 16,4-12-3-16,-4 12-1 0,0 0-10 0,0 0 1 16,0 0-7-16,0 0 11 0,0 0-1 0,2 15-6 15,-2-15 3-15,0 15-1 0,0-15-1 0,2 22 8 16,-2-22-40-16,3 26 45 0,-1-13-6 0,-2 5 8 16,2-1-13-16,0 0 5 0,0 1-6 0,0 3 2 15,1-5-6-15,-1 4 10 0,-2 2-1 16,2-4 1-16,0 1-3 0,0-4-2 0,-2 2 1 15,2-1 3-15,-2-16-17 0,4 26 19 0,-4-26-8 16,2 23 4-16,-2-23-5 0,3 15 7 16,-3-15-3-16,0 0 1 0,2 18-3 0,-2-18 7 15,0 0-10-15,0 0-6 0,0 0 17 0,0 0 1 16,0 0-13-16,0 0 6 0,0 0 2 16,0 0 5-16,0 0-2 0,0 0 3 0,0 0-4 15,0 0 8-15,0 0-7 0,0 0 3 0,-7 15-4 16,7-15-3-16,-21 5 4 0,6 3-5 0,-3-2-6 15,-6 3 4-15,-4-3 2 0,1 3-1 16,-1 1 2-16,3-1 1 0,2-3-8 0,0 2 8 0,1-1-4 16,6-1 2-16,16-6-4 0,-28 8 4 15,28-8-3-15,-19 7 2 0,19-7-1 0,0 0 8 16,0 0-24-16,0 0 31 0,0 0-7 0,0 0-2 16,42-6-1-16,-13 3-1 0,6-5-8 15,1 1 8-15,4 1-3 0,2-4 1 0,1 1-2 16,-3 1 4-16,2 1-10 0,-6-1 12 0,0 1-12 15,-6 1-36-15,-8-2-104 0,0 2-82 16,-5 1-114-16,-17 5-79 0,19-14-552 0,-19 14 304 16,-2-13-133-16</inkml:trace>
  <inkml:trace contextRef="#ctx0" brushRef="#br0" timeOffset="26623.07">8898 4902 881 0,'-26'-15'559'0,"10"0"-127"16,-1 0-97-16,8-1-57 0,7 3-39 0,7-1-54 16,5 1-49-16,7 2-32 0,4 1-25 0,6 3-17 15,7-1-11-15,3 4-116 0,3 0-163 16,2 0-183-16,5 1-363 0,14-3 224 0,-1 0 94 15</inkml:trace>
  <inkml:trace contextRef="#ctx0" brushRef="#br0" timeOffset="27512.03">10431 4753 1316 0,'2'-21'552'0,"2"6"-117"0,-2 0-37 16,-2 15-87-16,2-21-68 0,-2 21-58 0,2-15-33 15,-2 15-32-15,0 0-22 0,0 0-18 0,0 0-16 16,-2 21-16-16,2-2-4 0,0 4-8 0,2 4-3 15,0 3-17-15,2 4 11 0,-2 3-6 16,2 2 1-16,1 1-5 0,2 3-3 0,-3-1-6 16,0 0 7-16,0-1-11 0,0 0 4 0,3-1-5 15,-3-4 2-15,2-4-44 0,3-3-41 16,-3-8-5-16,5-2-8 0,-1-4 1 0,-10-15-11 16,24 12 1-16,-24-12-4 0,31-14 20 0,-16 1 19 15,2-5 5-15,-5-2 23 0,2-5-4 16,-2 0 8-16,-1-3 7 0,-5 1 16 0,0-4-7 15,-1 3 18-15,-1 1 5 0,-2 2 10 0,-2 0 21 16,0 5 13-16,2 0 2 0,-2 20 4 0,0-26-7 16,0 26-13-16,0-17-10 0,0 17 0 0,0 0-7 15,0 0 7-15,19 9-19 0,-9 1 15 0,4 3-16 16,0 2 11-16,-1 5 1 0,2-2-10 16,2 1-3-16,-5 2 4 0,4 3-10 0,0-4 5 15,-4-1-4-15,4 3 12 0,-2-7 8 0,1 2-18 16,0-6-7-16,2 1 14 0,-3-5 1 15,-14-7-14-15,35 4 0 0,-35-4 1 0,36-9-1 16,-20-3 4-16,2 1 1 0,-2-2 1 0,0-7-5 16,-2 3 5-16,-1-2 5 0,-5 0-3 15,1-2-10-15,-5 0 12 0,1 2 18 0,-3-2 21 16,-6 4-5-16,-1 0-1 0,-2 3-9 0,-1 1 2 16,-2 0-15-16,-3 5-3 0,13 8-2 0,-24-8-3 15,24 8 1-15,-27 0-3 0,27 0 4 16,-23 12-8-16,12-2 2 0,11-10-16 0,-10 20 16 0,7-4-3 15,6-3 4-15,5 4-3 0,3-1-34 16,1-3 39-16,6 2 1 0,-2-4-16 16,3-1-5-16,0-3-7 0,0-1-1 0,-19-6-1 0,38 6 0 15,-38-6 19-15,30-4-12 0,-30 4 1 16,21-15 8-16,-15 2-9 0,1-1 7 0,-5-1 5 16,-2-1-1-16,-2-2-4 0,-2 0 6 0,-1 1 1 15,-3 0 3-15,2 2 30 0,-3 3-40 16,-3 1-17-16,12 11-103 0,-22-10-65 0,22 10-80 15,-25 2-86-15,25-2-442 0,-17 12 239 0,17-12 65 16</inkml:trace>
  <inkml:trace contextRef="#ctx0" brushRef="#br0" timeOffset="27731.05">11431 4941 1537 0,'0'0'513'0,"0"0"-89"15,0 0-62-15,0 0-70 0,0 0-54 0,0 0-60 16,0 0-37-16,0 0-22 0,0 0-23 16,0 16-28-16,5 2-2 0,-1 3-15 0,1 4-12 15,3 2-12-15,-2 4-2 0,2 2-3 0,3 1-105 16,0 1-69-16,1 1-125 0,-1 0-112 16,-1-5-144-16,-1-2-284 0,-4-5 246 0,-5-3 52 15</inkml:trace>
  <inkml:trace contextRef="#ctx0" brushRef="#br0" timeOffset="27981.33">11408 4966 669 0,'7'-31'440'0,"-1"4"-102"0,2 6-72 0,1 2-60 15,-2 2-27-15,1 4-43 0,0 3-27 0,-8 10-23 16,24-14-18-16,-24 14-14 0,33 6-6 0,-11 0-14 15,-4 2-3-15,0 1-13 0,0 5 7 16,-3-1-13-16,-4 1 2 0,-2 2-8 0,-7 0 7 16,-4-1 11-16,-9 0-25 0,-2 0-12 0,-4 1-10 15,-1-3-6-15,-4-3-13 0,1-1-12 16,2-3-21-16,2 0-12 0,17-6-41 0,-24 6-56 0,24-6-108 16,-10-9-254-16,10 9 171 0,4-18 305 15</inkml:trace>
  <inkml:trace contextRef="#ctx0" brushRef="#br0" timeOffset="28314.78">11879 4916 623 0,'0'0'373'0,"18"13"-81"0,-18-13-45 0,11 15-46 16,-11-15-35-16,8 16-30 0,-8-16-7 0,9 17-44 15,-9-17 0-15,15 15-14 0,-15-15-3 0,16 13-16 16,-16-13-9-16,26 10-20 0,-26-10 5 15,25 3-10-15,-25-3 2 0,32-5-3 0,-32 5-10 16,32-13-4-16,-18 3 13 0,0-1-12 0,-2-5 11 16,-3-1 18-16,-3 2-8 0,0 0 17 15,-4-2 21-15,-4-1-4 0,0 3 0 0,-4-2-12 16,-5 4 3-16,-3-3-2 0,-4 5 6 0,-2 3-5 16,-2 0-2-16,-3 7-7 0,-1-1-12 0,0 4-2 15,2-1-9-15,-2 7 2 0,1 4 0 16,1-1 3-16,6 6-10 0,-2 2 8 0,5 2 9 15,5 3-2-15,8 0-1 0,4 3-13 0,13-2 5 16,8 1-6-16,15 6 1 0,9-3-4 0,6-2-1 16,6-6-25-16,-2-6-85 0,5-1-70 15,-3-7-115-15,-15-7-118 0,-4-4-381 0,-4-1 231 16,-6-9 80-16</inkml:trace>
  <inkml:trace contextRef="#ctx0" brushRef="#br0" timeOffset="28912.08">13273 4960 1250 0,'0'0'573'0,"0"0"-153"16,0 0-80-16,0 0-70 0,12 11-66 0,-12-11-49 15,0 0-31-15,5 15-22 0,-5-15-6 0,11 17-23 16,-1-7-13-16,3 4-8 0,4-5-15 16,4 3-2-16,5-3-5 0,1-3 0 0,3-1-13 15,2-1-13-15,-3-4 11 0,3-2-10 0,-5-2 1 16,-4-1-2-16,1-5 1 0,-5 1-3 0,-2-6 5 15,-4 1 14-15,-5-1 19 0,-4-2 3 16,-2 2 31-16,-2-1 5 0,-2 1-7 0,-2 3-13 16,0-1-7-16,4 13-16 0,-11-15-1 0,11 15-13 15,0 0-5-15,0 0-1 0,-23 10 2 0,16 5 0 16,3 4 9-16,0 5-23 0,4 3 2 16,0 6 1-16,2 3-5 0,2 2 0 0,-2 4-1 15,0 4 3-15,3 9-2 0,-3-9-36 0,-4-3-57 16,-3-1-67-16,-1 10 8 0,-4-14-132 15,-8-4 20-15,2-3-3 0,-6-3 17 0,-3-5-8 16,-3-5-1-16,4-7 4 0,-4-6-19 0,3-5-324 16,3-7 172-16,2-4 256 0</inkml:trace>
  <inkml:trace contextRef="#ctx0" brushRef="#br0" timeOffset="29247.32">13808 4992 895 0,'9'-13'400'0,"-9"13"-52"0,5-19-63 0,-5 19-26 16,0 0-21-16,0 0-40 0,0 0-34 15,-26 9-24-15,18 1-36 0,-3 3-14 0,2 2-21 16,3 2-16-16,0 2-3 0,2 1-21 0,1 1-7 16,6-1 14-16,-1 1-7 0,2-1-5 0,4 1-5 15,5-5-3-15,2 0-10 0,-1-3 3 16,6-5-9-16,-1 0 8 0,4-5 7 0,-23-3-2 15,47-3-9-15,-26-5-10 0,-2-4 6 0,2-1-8 16,-7-2 0-16,2-6 8 0,-8 0-2 16,-2-2-1-16,-6-2 6 0,-2 2-2 0,-4-1-8 0,-2-3 6 15,-8 4 5-15,2 4-1 0,-5 2-1 16,-3 2-2-16,6 3-3 0,-8 4 2 0,24 8-5 16,-40 2-14-16,23 4-77 0,-2 4-62 15,2 5-56-15,5 4-78 0,-1 0-59 0,4 0-326 16,1 2 177-16,6 2 182 0</inkml:trace>
  <inkml:trace contextRef="#ctx0" brushRef="#br0" timeOffset="29615.91">14297 4899 1205 0,'0'-18'434'0,"0"5"-93"0,0 13-54 0,0-25-49 0,0 25-42 16,0 0-41-16,0 0-28 0,0 0-29 0,0 0-18 16,-10 25-6-16,8-6-14 0,0 4-16 15,2 0-3-15,0 1-6 0,2 0-12 0,2 2 22 16,0-1-29-16,2 0-13 0,6 0 0 0,-2-4 7 16,0 0 2-16,3-4-4 0,0-2-7 15,2-5 0-15,-3-3 4 0,-12-7-3 0,36 4 7 16,-36-4 0-16,38-11 3 0,-21-3-11 0,3-1-1 15,-6-4-8-15,1-2 14 0,0-2-3 16,-5-2 51-16,-1 3 22 0,-3-5 6 0,-2 2-9 0,-1 2-7 16,-1 0-7-16,-4 4-1 0,2 2 2 15,-3 2-17-15,3 15-7 0,-2-18-11 0,2 18-5 16,0 0-4-16,0 0-3 0,-8 20 2 0,10-1 0 16,-2 3-20-16,2 7-49 0,4 2-69 15,3 3-72-15,2 6-80 0,-1 9-94 0,-2-10-595 16,2 0 301-16,-4-2-119 0</inkml:trace>
  <inkml:trace contextRef="#ctx0" brushRef="#br0" timeOffset="30430.03">15557 5005 612 0,'4'-13'437'0,"-2"-2"-43"0,-4 1-33 15,-2-1-48-15,-2 3-53 0,-5 1-9 0,-2 4-49 0,-1-1-28 16,14 8-39-16,-39-5-19 0,12 8-24 15,2 3-16-15,-3 1-10 0,1 3-1 0,1 3-11 16,0 0-9-16,6 5-14 0,3-1 6 0,4 4-12 16,4-2 5-16,5 2-9 0,4 0-6 0,4 0 2 15,5 0 3-15,4-4-12 0,6-2-4 16,-3-2-1-16,6-3 0 0,-1-4-2 0,4-4 1 16,-4-4-4-16,7-4 6 0,-5-4-9 0,1-3 7 15,-4-4 3-15,2 0 10 0,-6-4-21 16,0-2 3-16,-4 1 4 0,-1 1 5 0,-5-1 9 15,1 1-9-15,-1 4 11 0,-4 2-10 0,-2 15 1 16,7-19-6-16,-7 19 5 0,0 0-18 16,0 0-47-16,0 0-87 0,4 19-93 0,-2-2-80 0,0 0-83 15,2 2-420-15,2 0 247 0,0 0 48 16</inkml:trace>
  <inkml:trace contextRef="#ctx0" brushRef="#br0" timeOffset="30914.44">15941 4967 1293 0,'10'-23'447'0,"-4"6"-117"0,0 2-48 15,-2 2-67-15,-4 13-41 0,9-18-29 0,-9 18-33 16,0 0-37-16,0 0-15 0,13 10-6 0,-9 5-9 16,-2 2-11-16,3 4 2 0,-1 1-18 0,0-2 3 15,0 3-18-15,0-2-9 0,0-2-15 0,0-2 10 16,-2-4-9-16,-2-13 9 0,8 18-12 15,-8-18 14-15,0 0 1 0,0 0 1 0,14-8 11 16,-10-3-19-16,4-6 8 0,1-1-7 0,4-1 12 16,0-5 3-16,1 1 2 0,4-2-1 15,-4 4 22-15,3 0-27 0,0 2-2 0,0 3 10 16,-4 3-6-16,4 0 1 0,-5 5-8 0,1 1 6 16,-13 7 2-16,32-2 0 0,-32 2 1 15,34 7 3-15,-20 1-7 0,6 2-2 0,-2 3 4 16,2-2 1-16,-1 3 4 0,4-1-55 0,-2 0 65 15,-2 1-15-15,4-5-6 0,-4 3-14 16,5-5-2-16,-8-1 9 0,-16-6-8 0,34 2 9 0,-34-2 6 16,30-8 0-16,-19-3-4 0,-3 0 11 15,-4-3-2-15,-2-3 6 0,0 2-11 0,-4-5 52 16,-4 2-6-16,-2-1-1 0,0 1 11 0,-5 3-7 16,0 2-1-16,0-1 2 0,1 3-11 0,12 11-4 15,-26-10-10-15,26 10-7 0,-21 2-30 16,8 6 35-16,3 5-8 0,3 6 2 15,1 2 1-15,4 6 3 0,2 0-2 0,4 4-9 0,5 0-28 16,3 2-48-16,10 5-74 0,5-3-68 16,5-3-106-16,8-7-475 0,-6-8 236 0,6-6 71 15</inkml:trace>
  <inkml:trace contextRef="#ctx0" brushRef="#br0" timeOffset="31545.71">17795 4561 1001 0,'18'-19'571'16,"-5"2"-147"-16,0 3-82 0,-2 3-70 15,-11 11-54-15,0 0-36 0,0 0-45 0,29 11-11 0,-20 3-26 16,1 3-19-16,-2 6-16 0,3 0-6 16,4 5-15-16,-4 3-6 0,1-1-9 0,2 3 2 15,0-1-10-15,-2 3-5 0,1-3 5 0,0 0-6 16,-5-3-2-16,1-3-2 0,-3 1-1 0,-2-6-3 15,-2 1 0-15,0-7-11 0,-2-15 6 16,0 24-8-16,0-24 10 0,-10 12-4 0,10-12 2 16,0 0-1-16,-32-6-6 0,15-2-1 0,1-1 6 15,-4-1-3-15,4-1 0 0,-6-5 6 0,3 5 3 16,-5 0-4-16,6 1-7 0,-8 3 7 16,7-1 0-16,-11 4-4 0,4 3-3 0,-4 4 5 15,0 3 0-15,3 1 4 0,-1 3 0 0,7 1-5 16,-1 3 1-16,8-1 0 0,4 4 2 0,4-1 2 15,12 0-8-15,2 2 12 0,6-1-10 16,12-2-8-16,3-1-56 0,9-1-28 0,13-2-44 16,7-1-44-16,3-4-14 0,0-6-5 0,3-2-3 15,-5-2 20-15,1-6 47 0,-7-1 7 16,-11 1 44-16,9-9 10 0,-9-2 40 0,-11 3 45 16,-1-2 55-16,-2-3 44 0,-5 0 55 0,0 1-3 15,-6-1 1-15,0 2 24 0,-4 4-17 0,-5-1 1 16,0 5-29-16,-1 0-21 0,-7 13-22 15,9-20-25-15,-9 20-8 0,0 0-14 0,0 0-15 16,0 0-1-16,-30 6-16 0,15 6 5 0,0 1-6 16,3 4-6-16,1 2 12 0,3 0-14 0,1 2 16 15,1 0-36-15,6 0 17 0,2-2-9 16,2 1-3-16,5-4-22 0,3-2-26 0,1-4-11 16,4-4-13-16,-17-6 0 0,33 3 11 0,-11-6 11 15,-5-6-24-15,2-3 54 0,-4-2-3 16,-1-3 12-16,0-4 1 0,-4-2 33 0,-4 2 12 15,0-2 6-15,-3 0 7 0,-3 0 8 0,-5 2-16 16,1 3-7-16,-4 0-13 0,-5 1 3 0,-6 7-5 16,-2 3 0-16,-5 1-26 0,1 6-77 15,-2 2-77-15,-1 4-82 0,7 5-86 0</inkml:trace>
  <inkml:trace contextRef="#ctx0" brushRef="#br0" timeOffset="31764.9">19009 4753 1576 0,'0'0'499'0,"0"0"-102"0,0 0-86 0,0 0-58 0,0 0-74 16,0 0-30-16,2 20-37 0,-2-20 5 15,7 30-40-15,1-13-14 0,-1 6-10 0,-1 2-4 16,2 2-14-16,-1-1-54 0,1-1-130 0,0 2-161 15,-1-6-145-15,-2 0-421 0,-3-4 275 16,-2-17-2-16</inkml:trace>
  <inkml:trace contextRef="#ctx0" brushRef="#br0" timeOffset="31948.88">18973 4588 1015 0,'-12'-14'492'0,"1"3"-137"0,-2 1-81 16,-2 5-47-16,3-3-58 0,12 8-22 0,-24 2-34 15,24-2-16-15,-14 13-93 0,14-13-154 0,-2 21-153 16,2-21-404-16,16 17 192 0,2-9 154 16</inkml:trace>
  <inkml:trace contextRef="#ctx0" brushRef="#br0" timeOffset="32533.88">19335 4716 1039 0,'17'3'478'15,"-17"-3"-118"-15,0 0-82 0,15 13-50 0,-15-13-39 16,6 20-25-16,-2-9-36 0,0 4-21 16,4 0-32-16,-4 5-20 0,2-1-4 0,-2-2-2 15,0 4-14-15,0-4-9 0,0 1-17 0,1-3 6 16,-5-15-15-16,4 22-6 0,-4-22 15 0,0 0-2 15,-2 15 1-15,2-15-6 0,0 0 2 16,-7-13-3-16,7 13 5 0,0-28-11 0,2 8 0 16,3-1 17-16,2-1-5 0,1-1-5 0,2 0 5 15,3 2-16-15,4-2 17 0,2 4-19 16,5 4 14-16,-4-3-2 0,6 9-9 0,-3-2 8 16,5 3 0-16,-3 6-2 0,1 2-1 0,-4 2-1 15,0 4-2-15,-1 0 0 0,-4 3 4 0,-4 4 3 16,-1 1-4-16,-1 1 13 0,-2 2-10 0,-3 0 9 15,0 2-11-15,2-4-15 0,1 5-6 16,0-5 22-16,1-2-91 0,1 0-19 16,3-1-20-16,4-4-22 0,-4-3-30 0,-14-5-6 0,38 2 21 15,-16-8 19-15,-3-1 36 0,1-2 15 16,-2-3 38-16,-2-5 10 0,2 0 39 0,-6-3 39 16,1-2 17-16,-1-3 52 0,0 4 31 0,-4-2 47 15,-4-2 25-15,2 4 0 0,-4 0 9 16,0 0-15-16,3 2-183 0,-5 4 175 0,0 15-31 15,0-23-28-15,0 23-19 0,0-15-21 0,0 15-21 16,0 0-13-16,0 0-6 0,0 0-14 0,0 19 1 16,4-6-17-16,-2 5 3 0,1 3-6 0,-1 0 5 15,2 1-19-15,-2 5 15 0,0 1-11 0,0 3 1 16,2 2 3-16,-2-1 8 0,5 2-7 16,-1 3-1-16,0-1-8 0,3 0 10 0,0 0-13 15,-1-1 5-15,2 1-2 0,3-4-8 0,-2 3-13 16,-3-3-14-16,-2-3-15 0,1-3-26 15,-9-3-31-15,-3-2-43 0,-3-2-77 0,-9-5-98 16,-8-7-171-16,-9-1-263 0,-5-6 217 0,-3-6 106 16</inkml:trace>
  <inkml:trace contextRef="#ctx0" brushRef="#br0" timeOffset="33146.4">20974 4834 801 0,'0'0'558'0,"27"-2"-177"0,-27 2 6 16,0 0-70-16,0 0-42 0,0 0-58 15,0 0-62-15,24 2-39 0,-24-2-22 0,-4 15-21 0,-2-2-6 16,2 0-5-16,-2 7-8 0,2 1-20 15,4-1-5-15,2 4-2 0,4 2 8 0,6-1-25 16,2 2 3-16,5-2-4 0,4-1-3 0,12 5 3 16,-7-8-3-16,4-6-2 0,1-1 5 0,-2-5-7 15,-1-2-2-15,-1-3 0 0,-4-5-17 16,-3-2 21-16,-1-4-6 0,-4-4 7 0,-4-3 0 16,-1-3-5-16,-6 0 4 0,-1-4-3 15,-3 0-1-15,-2 2 3 0,-2-2 10 0,-1 5 27 16,1 3-2-16,0 0 9 0,2 13-9 0,-2-19-4 15,2 19-6-15,0 0-10 0,0 0 0 0,20-4 1 16,-20 4-9-16,27 13 3 0,-8-1-9 16,2-3 0-16,-1 1-4 0,0 0 10 0,2-1-12 15,-6-3 10-15,4-2-8 0,-20-4 1 0,29 3 0 16,-29-3-1-16,26-7 17 0,-26 7-26 16,21-20 3-16,-11 9-6 0,-3-4 12 0,-1 0 0 15,-2-2 0-15,-1 1 0 0,-3-1 1 0,0 0-7 16,-5 3 6-16,-3 2-26 0,-5-2-73 15,-6 1-95-15,-1 3-95 0,-6 2-92 0,-4 1-537 0,3-1 288 16,-5 4-56-16</inkml:trace>
  <inkml:trace contextRef="#ctx0" brushRef="#br0" timeOffset="33501.85">21814 4860 818 0,'17'-17'511'0,"-17"17"-73"0,14-11-90 0,-14 11-117 16,0 0 47-16,14-12-46 0,-14 12-56 0,0 0-41 15,20-2-21-15,-20 2-33 0,28 2-17 0,-28-2-14 16,33 0-4-16,-33 0-16 0,43 0 5 0,-43 0-13 16,40 0-11-16,-40 0 11 0,38-6-3 15,-20-1-12-15,-4 1-12 0,1-3 15 0,-5-3 5 16,-1 1-4-16,-2-1-6 0,-3-1-7 0,-2-2 6 15,-4 2 6-15,-2 1-4 0,-7-1-7 16,-4 3 0-16,-4 0 3 0,-5 5-2 0,-2 1 3 16,-6 6 2-16,4 2-8 0,-1 3 8 0,1 3-5 15,7 1-5-15,-1 7 10 0,10 0 7 16,2 7-9-16,5 0-3 0,5 2 0 0,7 2-1 0,3-1 4 16,5-1-20-16,6 1-14 0,0-5-34 15,7-1-34-15,-3-4-50 0,3-2-57 16,4-5-16-16,-3-4-52 0,-2-4-11 0,5-7-18 15,-5-4-308-15,-3-5 175 0,-1-4 242 0</inkml:trace>
  <inkml:trace contextRef="#ctx0" brushRef="#br0" timeOffset="33663.07">22273 4773 407 0,'2'-41'301'15,"-4"5"-16"-15,2 4-23 0,-2-6-20 0,0 11 12 16,0 2-12-16,0 3-2 0,2 4-79 0,0 3 36 16,0 15-33-16,0-19-29 0,0 19-32 15,0 0-9-15,10 11-45 0,-4 5-1 0,3 3-13 16,0 8-7-16,3 1 13 0,-1 6-18 15,5 8-2-15,-4 6-13 0,-2 0 1 0,2 2 8 16,1-3-15-16,-4-9-110 0,-3 0-89 0,5-2-137 16,-1-5-471-16,-6-2 240 0,3-8 63 15</inkml:trace>
  <inkml:trace contextRef="#ctx0" brushRef="#br0" timeOffset="33863.65">22566 4528 829 0,'6'-17'489'0,"0"6"-116"0,-6 11-103 15,0 0-31-15,15-6-19 0,-15 6-36 16,6 19-29-16,-4-1-28 0,0 3-27 0,0 3-25 16,3 7-23-16,-1 3-5 0,0 2-5 15,7 18-11-15,1-5 9 0,4 5-154 0,0-4-198 16,1-3-534-16,-6-12 261 0,-3-3 26 0</inkml:trace>
  <inkml:trace contextRef="#ctx0" brushRef="#br0" timeOffset="34068.74">23057 4969 1055 0,'4'-21'591'0,"-4"21"-172"0,2-13-85 0,-2 13-60 16,0 0-63-16,0 0-37 0,0 0-58 16,0 0-18-16,-2 22-23 0,2-4-13 0,0-1-22 15,0 4-115-15,-2 0-117 0,-2 4-132 0,-1-5-525 16,-2 1 262-16,-3 1 22 0</inkml:trace>
  <inkml:trace contextRef="#ctx0" brushRef="#br0" timeOffset="34533.18">24064 4875 1158 0,'9'-13'485'0,"-1"0"-104"0,-8 13-54 0,12-17-50 16,-12 17-54-16,9-14-43 0,-9 14-60 0,0 0-9 15,0 0-39-15,11 16-2 0,-9 1-17 16,0 4-7-16,2 6-5 0,2 1-10 0,7 2-36 0,0 3-93 15,8 9-115-15,3 0-106 0,1-6-559 16,-4-9 278-16,0 0-5 0</inkml:trace>
  <inkml:trace contextRef="#ctx0" brushRef="#br0" timeOffset="34647.87">24162 5171 801 0,'-9'-21'484'0,"2"2"-96"0,5-2-99 16,6 6-66-16,5-2-53 0,8 3-18 0,9 3-37 15,5 6-29-15,5-4-106 0,2 8-161 0,3-5-153 16,-1 2-296-16,0 3 173 0,-4-2 228 16</inkml:trace>
  <inkml:trace contextRef="#ctx0" brushRef="#br0" timeOffset="34804.18">24231 4691 826 0,'-4'-23'300'0,"8"4"-78"0,11 2-48 16,10 7-31-16,7 2-110 0,13 7-112 15,20 2-404-15,5 1 151 0,9 10 96 0</inkml:trace>
  <inkml:trace contextRef="#ctx0" brushRef="#br0" timeOffset="35194.97">25590 4855 998 0,'-26'-8'327'0,"-3"0"-29"16,1 3-53-16,1 3-29 0,-3 2-14 0,7 0-38 16,-2 4-31-16,3 3-13 0,-1 5-35 0,8 1-12 15,0 3 5-15,3-4-14 0,6 6-31 0,2-1-4 16,2 0 1-16,4 1-4 0,2-5 0 0,4 0-21 15,2 0 12-15,3-3-1 0,2-2-3 16,4-3-13-16,-19-5 5 0,40 0-6 0,-16-4-2 16,-3-2 0-16,0-5 31 0,0-2-33 0,-2-2 5 15,-2-1-9-15,0-3 7 0,-4-2 12 16,-2 3 15-16,-1-3 36 0,-2 3 25 0,-4 1-1 16,-2 0 10-16,2 2 8 0,-4 15-6 0,3-24-6 15,-3 24-23-15,5-13-15 0,-5 13-9 0,0 0-42 16,0 0 34-16,16 13-3 0,-8 3 2 15,5 7-14-15,2 5 0 0,4 3-5 0,3 11-2 0,-2 2-8 16,0 3 8-16,-3-1-10 0,-5 2-15 16,-6-8-76-16,-6-4-73 0,-2 2-61 0,-4-3-71 15,-4-3-20-15,-5-3-23 0,-2-5-8 0,-2-5-55 16,1-5-205-16,0-7 173 0,18-7 251 16</inkml:trace>
  <inkml:trace contextRef="#ctx0" brushRef="#br0" timeOffset="35528.66">26043 4952 939 0,'0'0'374'16,"0"0"-31"-16,0 0-42 0,-19 8-26 15,19-8-36-15,-20 13-37 0,10-5-32 0,2 3-41 16,2 0-26-16,-1-1-17 0,1 4-12 0,6-14-29 15,2 24 16-15,2-12-32 0,5 1 7 0,3 0-13 16,6-3-4-16,0 0-8 0,4-3 5 0,1-3 1 16,2-2-20-16,-2 0 11 0,1-6-3 15,-1 0-10-15,-2-3 8 0,-2-2-4 0,-4-2 8 16,-2-2-10-16,-3-2 6 0,-6-4-2 0,-4 1-9 16,-4-1 10-16,-6 0 4 0,-6-1-10 0,0 0 4 15,-5 5-4-15,-3 0 4 0,1 4-2 16,0 1-2-16,1 4 2 0,22 6-8 0,-35 0-67 15,35 0-27-15,-20 16-82 0,20-16-92 16,3 24-104-16,5-11-330 0,5 1 195 0,4-1 149 16</inkml:trace>
  <inkml:trace contextRef="#ctx0" brushRef="#br0" timeOffset="35728.26">26638 4641 1503 0,'0'0'501'16,"0"0"-83"-16,0 0-72 0,0 0-67 16,0 0-81-16,0 0-26 0,0 0-47 0,-4 17-21 15,6-4-21-15,4 7-14 0,2 0-16 0,1 5-9 16,4 4-8-16,-3 4-7 0,3 3 5 16,-1 0-7-16,2 10-12 0,-4-10-58 0,-2 0-123 15,-2 0-136-15,-3-3-121 0,-1-5-498 0,-2-3 289 16,-5-4-60-16</inkml:trace>
  <inkml:trace contextRef="#ctx0" brushRef="#br0" timeOffset="35888.81">26473 4984 1058 0,'-7'-23'425'0,"7"1"-92"0,5 4-85 15,5 3-46-15,7 5-39 0,6 3-36 0,5 3-22 16,10 6-42-16,3 0-149 0,3 5-181 15,9 2-417-15,4-2 180 0,-11-1 178 0</inkml:trace>
  <inkml:trace contextRef="#ctx0" brushRef="#br0" timeOffset="36201.05">27432 4860 481 0,'20'-3'134'0,"-20"3"-78"16,37-8-74-16,-37 8-181 0,32-2 43 0,-32 2 54 16</inkml:trace>
  <inkml:trace contextRef="#ctx0" brushRef="#br0" timeOffset="36446.96">27632 4820 584 0,'6'-13'292'0,"-6"13"-39"16,8-15-13-16,-8 15-10 0,0 0-9 15,8-15-26-15,-8 15-15 0,0 0 2 0,0 0-36 0,8-12-11 16,-8 12-13-16,0 0-5 0,0 0-15 16,0 0-10-16,0 0 1 0,0 0-9 0,0 0-3 15,0 0-9-15,0 0-7 0,0 0-1 0,32 2-32 16,-32-2 3-16,21 13-4 0,-11-1-2 15,2 1-2-15,0 2-8 0,0 6-5 0,-1 0 7 16,-2 6-1-16,-1 2-7 0,-1 3-1 0,-3-1-6 16,0 3-2-16,0 0 6 0,0 1-62 15,0-1-76-15,6-2-108 0,-2 0-104 0,-2-8-179 16,6-3-225-16,0-6 210 0,-2-5 121 0</inkml:trace>
  <inkml:trace contextRef="#ctx0" brushRef="#br0" timeOffset="36816.32">28026 5024 1372 0,'10'-13'432'16,"-10"13"-79"-16,0 0-58 0,10-11-50 0,-10 11-35 16,0 0-58-16,0 0-29 0,0 0-17 0,24 7-25 15,-24-7-10-15,26 14-8 0,-9-5-4 16,2 0-31-16,0 0-8 0,3 2-4 0,-2-4 6 15,4 1-2-15,-3-4-9 0,3 0 4 16,-24-4-12-16,39 0 5 0,-39 0-1 0,34-8-3 16,-18 0 2-16,-4 1-8 0,-2-4-6 0,-6-3 11 15,1 1 0-15,-5 13-5 0,-3-27 10 0,-3 10-11 16,-4 1 2-16,-2 1 3 0,-6 5-8 16,-1-3-30-16,0 6 51 0,-2-3-13 0,-1 6 2 15,4-2-2-15,18 6 7 0,-38 4 1 0,21 1-1 16,-1 4 10-16,6 0 2 0,0 4 0 15,3 1-15-15,4 2 12 0,3 2-8 0,2 0 7 0,4 1-8 16,6-1 2-16,6 0-14 0,4-1 16 16,2-2-12-16,6 0 5 0,1-3-9 0,3-3-127 15,5-3-102-15,-1-2-99 0,-1-8-157 0,3-2-306 16,-4-3 235-16,0-3 73 0</inkml:trace>
  <inkml:trace contextRef="#ctx0" brushRef="#br0" timeOffset="36995.4">28632 4796 1056 0,'-4'-25'507'16,"-3"4"-71"-16,3 2-37 0,0 4-33 0,4 15-69 16,-5-21-83-16,5 21-38 0,0 0-34 0,0 0-36 15,0 0-9-15,0 0-28 0,11 22-3 0,-2-3-18 16,-1 4-7-16,-2 4-9 0,4 1 9 16,0 5-24-16,-2 1 7 0,0 1-5 0,-2 1-25 15,1-2-99-15,-3 1-96 0,0-3-107 0,1-3-97 16,-3-1-522-16,0-5 291 0,-4-4-72 0</inkml:trace>
  <inkml:trace contextRef="#ctx0" brushRef="#br0" timeOffset="37292.9">28442 5048 956 0,'-8'-21'359'0,"6"-1"-51"16,7 3-83-16,8 2 19 0,1 0-112 0,8 4-30 15,7 3-21-15,1 4-11 0,6 1-15 0,0 3-11 16,1-2-12-16,0 2-9 0,-1 2 11 15,-4-2-8-15,-3 0-15 0,-3-2-45 0,-5-2 55 16,-4-1-8-16,-5-4 12 0,-1-1 5 0,-4-1 23 16,-3-4 60-16,-4-1 19 0,0-1-10 0,-4 0 25 15,0-2 5-15,-4 0 8 0,2 2-37 0,0 0 34 16,0 2-14-16,0 4-8 0,6 13-20 16,-7-20-27-16,7 20-12 0,-4-13-18 0,4 13-20 15,0 0-8-15,0 0-6 0,13 19-2 0,-5-1 4 16,4 3-6-16,2 1 25 0,-2 7-39 15,3 2 4-15,-2 1 0 0,6 12-16 0,-9-10-74 16,2 2-100-16,-2-3-86 0,-2 1-90 0,-2-3-68 16,0-4-37-16,-1-3-431 0,-5-3 282 15,0-4-20-15</inkml:trace>
  <inkml:trace contextRef="#ctx0" brushRef="#br0" timeOffset="37433.54">28917 5051 737 0,'-2'-24'364'0,"0"0"-33"16,4 0-4-16,5 1-82 0,-1 0-12 0,5 0-25 15,1 4-51-15,6 3-24 0,0 3-20 0,6 2-94 16,1 3 65-16,1 1-35 0,1 5-4 16,0 0-62-16,3 2-108 0,-5 2-85 0,1 0-72 15,-3 0-101-15,-23-2-209 0,38 3 172 0,-38-3 261 16</inkml:trace>
  <inkml:trace contextRef="#ctx0" brushRef="#br0" timeOffset="38243.87">29300 4875 597 0,'0'0'381'0,"0"0"-80"15,0 0-43-15,0 0-33 0,0 0-48 0,7 14-29 0,-7-14-31 16,0 0-19-16,0 0-25 0,23 7-13 0,-23-7-12 16,0 0-10-16,31 0 1 0,-31 0-23 15,22-1 8-15,-22 1-1 0,19-10-8 0,-19 10 1 16,15-15-12-16,-15 15 6 0,11-21 9 0,-11 21 11 16,2-29 16-16,-2 14 6 0,-5 2 28 0,-1-4-1 15,-4 1 0-15,1 1-4 0,-2 2 3 16,-1-1 2-16,2 5-17 0,-4-1-22 0,0 3-2 15,14 7-13-15,-32 0-10 0,32 0 7 0,-31 7 10 16,13 3-19-16,4 3-8 0,1 2-3 16,0 2 9-16,4 5 1 0,5 2-5 0,2 0-6 15,4 0-12-15,2-1-29 0,5 2-39 0,1-2-23 16,3-2-19-16,4-4 1 0,1-2 5 16,0-4 1-16,3-1 9 0,3-4 23 0,-2-4 11 15,4-4 19-15,0-4 9 0,-3-4 10 0,1-1 1 16,0-3 22-16,-2-4-12 0,1 2 11 15,-1-2 10-15,-4 0 15 0,2 1 3 16,-2 0 0-16,-1 2 0 0,0 3 8 0,0 0-13 0,1 3-3 16,0 2-5-16,-18 7 3 0,36-5 70 0,-36 5-80 15,41 8 2-15,-23-2-7 0,0 5 0 0,-4-1-4 16,-3 3-15-16,-3-1-26 0,-8-12-28 0,2 19-18 16,-2-19-7-16,-21 17 11 15,5-11 14-15,16-6 22 0,-36 1 14 0,16-6 13 0,3 1 12 16,5-8 17-16,-1 3 12 0,4-4 10 0,7-1-10 15,4-5 7-15,2 4-12 0,9-4-7 0,4 0 10 16,6 4-4-16,5-2 5 0,4-1-10 16,4 5-16-16,11 0-13 0,-7 2 13 0,-3 1-4 15,4 2 8-15,-11 2-2 0,4-1 10 16,-5 1-17-16,-4 0 31 0,-6 3-1 0,-19 3 35 0,26-6 1 16,-26 6 19-16,0 0-5 0,16-8 15 15,-16 8-5-15,0 0 7 0,0 0 5 0,0 0 20 16,0 0-20-16,-16 14 9 0,16-14-21 15,-6 16-14-15,6-16 13 0,2 27-6 0,4-9-16 0,4-2-1 16,4 2-6-16,0 1-16 0,5-8-3 16,5 8-1-16,-4 1-7 0,2-5 0 0,1 0 7 15,-2-4-51-15,0-1 12 0,1-4-8 16,-22-6 3-16,40 2 8 0,-21-6-5 0,-2-6 14 16,-2 3-4-16,-1-6-5 0,-1-3 18 0,-2-1 22 15,-5 0 9-15,0-3 17 0,-1 2 24 0,-3-1 14 16,-2-2-18-16,0 1 47 0,-2 3 7 15,2 0-4-15,-3 4-12 0,3 13-1 0,-4-19-26 0,4 19-9 16,0 0-17-16,-2-16-10 0,2 16-17 16,0 0 2-16,0 20-9 0,0-7 2 0,2 4-5 15,0 8-2-15,0-2-1 0,1 5-1 0,1 1-6 16,-2 3 7-16,4 2 0 0,1 1-3 16,-1 3 12-16,3-2-14 0,1 1-8 0,0-3 5 15,0 0-54-15,-4-3-82 0,-2-3-79 0,-4-5-97 16,-4-4-97-16,-8-7-546 0,-4-5 298 0,-5-5-101 15</inkml:trace>
  <inkml:trace contextRef="#ctx0" brushRef="#br0" timeOffset="38634.15">30727 4716 1165 0,'7'-20'384'16,"-7"20"-69"-16,-2-13-47 0,2 13-27 0,0 0-52 16,0 0-27-16,0 0-12 0,-26 2-26 0,26-2-30 15,-8 17-27-15,8-17 18 0,-6 21-51 0,6-21 10 16,4 23-14-16,-4-23-3 0,12 21-2 0,-2-8-4 16,1-5 0-16,2 0-9 0,-13-8-14 15,31 7-29-15,-31-7-6 0,34-2-37 0,-34 2 39 16,34-11 15-16,-17 1 6 0,-2 1 2 0,-2-5-9 15,-3 1 20-15,-2-2-12 0,0 0 5 16,-4-1 5-16,-2 1 8 0,-2 2 11 0,-6-1 8 16,6 14 2-16,-14-21-12 0,14 21-1 0,-27-13 25 15,8 11-49-15,19 2 18 0,-47 2 1 16,22 4-3-16,2 1 4 0,-2 7-3 0,3-1 4 16,4 2-5-16,2 3-2 0,6 3 4 0,1-1-19 15,9 1-50-15,5 2-19 0,3-2-58 0,6-2-50 16,6 0-54-16,3-1-40 0,5-7-112 15,4-4-181-15,2 2 170 0,-1-9 277 0</inkml:trace>
  <inkml:trace contextRef="#ctx0" brushRef="#br0" timeOffset="38926.93">31155 4664 966 0,'6'-17'344'0,"-2"-2"-19"0,-2 5-60 0,-2 14-39 15,7-21-47-15,-7 21-34 0,2-13-30 0,-2 13-15 16,0 0-29-16,0 0-11 0,-19 4-14 15,19-4-2-15,-25 11-21 0,25-11 13 0,-24 14-37 16,12-3 21-16,-2-1-5 0,4-1 0 0,4 1-9 16,6-10 1-16,-9 22 3 0,9-22-8 15,7 24 9-15,1-15-7 0,5 3 7 0,4-1-2 16,4 0 51-16,2-1-81 0,2-1 16 0,1 1 1 16,-2 0 3-16,3-1-7 0,-6 1 4 0,-2-1 4 15,-3-3 0-15,-2 1 3 0,-14-7-11 16,14 14 4-16,-14-14-41 0,-6 11 45 0,6-11 2 15,-32 10-17-15,7-8-22 0,-3 0-23 0,-4 1-31 16,-1-3-15-16,-1 0-28 0,2 0-21 0,4-3-32 16,3 1-32-16,6-4-369 0,2-2 172 0,5 1 262 15</inkml:trace>
  <inkml:trace contextRef="#ctx0" brushRef="#br0" timeOffset="39135.92">31445 4467 1179 0,'10'-18'541'0,"-1"2"-71"0,-3 5-64 0,-6 11-49 15,13-21-104-15,-13 21-44 0,11-8-50 0,-11 8-30 16,14 8-26-16,1 7-17 0,2-1-25 0,2 6-5 16,5 5-19-16,4 10 8 0,2 1-20 0,-4 0 4 15,-1 2-11-15,-7-8 2 0,-4 3-9 16,-1 0-73-16,-5-3-177 0,-1 1-137 0,-5-7-134 15,-2 1-386-15,-2-4 282 0,-2-6-26 0</inkml:trace>
  <inkml:trace contextRef="#ctx0" brushRef="#br0" timeOffset="39615.39">31583 4691 815 0,'0'-16'340'0,"0"16"-79"16,4-26-54-16,-4 26-40 0,18-17-43 0,-18 17-26 15,38-6-28-15,-12 8-7 0,3-2-59 16,1 2-43-16,4 2-57 0,-2-1-11 0,-1 1-12 16,-1-2 7-16,-2-2-8 0,-3-2 21 0,-3-2 11 15,-6-1 24-15,-3-5 29 0,-2 1 41 0,-5-3 38 16,-4-3 45-16,-2-3-5 0,-2 2 48 0,-4-4-10 16,-3 1 17-16,-2 0-18 0,1 2 4 15,-4 0-17-15,0 2-12 0,2 3-15 0,-1 3-18 16,0 1-16-16,13 8-3 0,-27-4-20 0,27 4 13 15,-24 8-18-15,24-8 21 0,-14 21-35 16,8-7 11-16,4 2-12 0,4 4 4 0,4 0-2 16,0 1 8-16,6 2-17 0,2 0-5 0,2 0-43 15,1-2-15-15,5 0-40 0,-2 2 1 0,2-6-20 16,-1-2 14-16,-2-2 6 0,0 1 28 16,-1-3 0-16,-4-3 23 0,-14-8 6 0,23 9 25 15,-23-9-5-15,0 0 27 0,15 8-7 0,-15-8 27 16,0 0-15-16,0 0 3 0,0 0-7 15,0 0 11-15,0 0-11 0,0 0 8 0,0 0-12 16,-28 0 10-16,28 0-15 0,0 0 14 0,-22 4-11 16,22-4 9-16,0 0-3 0,0 0 7 0,-26 0-4 15,26 0 11-15,0 0 1 0,-4-13 7 0,4 13-10 16,10-20 2-16,-4 7-9 0,3 0 4 16,4-2-9-16,1-5 9 0,1 4-21 0,0-5-24 15,2 0-81-15,0-3-103 0,2 2-228 0,0-5 133 16,0 6 97-16</inkml:trace>
  <inkml:trace contextRef="#ctx0" brushRef="#br0" timeOffset="39993.89">32435 4323 1125 0,'0'0'457'0,"4"-17"-53"15,-4 17-48-15,0 0-42 0,7-16-63 0,-7 16-66 16,0 0-51-16,19 13-9 0,-6 1-38 15,1 3-14-15,6 8-18 0,0 1-3 0,10 9-24 16,-4 1 10-16,1 0-19 0,-3 3 10 0,-6-11-21 16,-3 1 13-16,-2 1-11 0,-4-1 7 15,-3-5-18-15,-2 1-6 0,-4-4-31 0,-2 0-27 16,0-7-25-16,-2 1 3 0,4-15-18 0,-15 17 7 16,15-17 1-16,0 0 21 0,-30 0 7 0,30 0 30 15,-20-15-10-15,8 3 15 0,2-1-8 16,-3 0 22-16,2-2-60 0,1-3 71 0,-1 3 3 15,1 0 7-15,0-3-6 0,-4 5 48 0,0 2-54 16,1-1 7-16,-2 5-4 0,-2 1 7 0,17 6 87 16,-34-6-113-16,34 6-1 0,-32 6 28 15,18 2-26-15,14-8 25 0,-19 17-12 0,13-6 16 16,6-11-7-16,2 27 8 0,2-14-20 16,6 1-26-16,5-1-54 0,3 0-57 0,2 1-13 0,6-4-7 15,-1-3-42-15,7-2-13 0,0-1-278 16,-3-4 160-16,-1 0 96 0</inkml:trace>
  <inkml:trace contextRef="#ctx0" brushRef="#br0" timeOffset="40355.17">32724 4716 813 0,'16'-18'162'0,"1"1"-18"0,-6-2 0 0,-3 0 15 16,-2-2-15-16,-3 0 5 0,-3 0-30 0,-3 0 9 15,-3 0-14-15,0 4 6 0,-3 2-21 0,0 1-10 16,9 14-24-16,-14-15 0 0,14 15-13 0,0 0 9 16,0 0-23-16,-19 8 16 0,19-8-9 0,2 21-14 15,3-8-8-15,1 4-7 0,4 0-6 16,3 4 7-16,4 0-8 0,2-2 14 0,0-3-12 15,0 1-8-15,2-4 16 0,0-3-23 0,-2 0-25 16,1-7-12-16,-20-3-3 0,32 2 8 16,-32-2-11-16,24-11 23 0,-15-1 3 0,-5-3 2 15,-2-4-5-15,1-2 34 0,-8-2 25 0,1-2 33 16,-2-2 29-16,-1-1 27 0,1-1-6 16,2 4 26-16,-2-1 1 0,2 5-6 0,-2 3-10 15,6 1-18-15,0 17-22 0,-4-20-18 0,4 20-20 16,0 0-5-16,0 0-11 0,4 13-4 15,2 4-16-15,0 6 9 0,0 4-7 0,0 3 0 16,3 3-12-16,-3 3 7 0,0 0 9 0,1 2-19 16,-3 2-5-16,2 0 7 0,-1 2-5 0,-1 0 14 15,0 0-15-15,0 0 17 0,0-2-16 0,0-4-41 16,-2 0-64-16,-2-3-52 0,-2-3-113 0,-2-5 25 16,0-4-23-16,-6-2-27 0,-1-4-35 15,-4-5-90-15,0-2-184 0,15-8 173 0,-32 0 248 16</inkml:trace>
  <inkml:trace contextRef="#ctx0" brushRef="#br0" timeOffset="40695.82">33316 4650 636 0,'4'-15'420'0,"-4"15"-61"16,0 0-66-16,6-15-58 0,-6 15-108 0,0 0 41 16,0 0-43-16,0 0-25 0,0 0 36 0,0 0-86 15,0 0-15-15,0 0 14 0,-2 19-30 0,2-19 5 16,-4 17-10-16,4-17 6 0,0 14-8 16,0-14 7-16,0 0-23 0,0 21 18 0,0-21-43 15,0 0 50-15,10 11-9 0,-10-11-6 0,0 0-1 16,0 0 6-16,30-4-3 0,-30 4 5 0,19-9-20 15,-19 9 18-15,17-14-4 0,-17 14 29 16,13-15 23-16,-13 15-8 0,8-17 11 0,-8 17 0 16,4-15-16-16,-4 15 27 0,5-14-39 0,-5 14-4 15,0 0-12-15,-9-13-46 0,9 13-114 0,0 0-141 16,-27-3-589-16,27 3 273 0,-26 3 0 16</inkml:trace>
  <inkml:trace contextRef="#ctx0" brushRef="#br0" timeOffset="50317.79">28975 4037 988 0,'8'-27'394'0,"-4"2"-16"0,-2 2-67 0,-4-1-32 16,2 0 43-16,-4 2-59 0,2 3-34 0,0 2-25 16,-2 1-15-16,4 16-25 0,-4-23-30 0,4 23-22 15,0 0-30-15,-2-13-20 0,2 13-13 16,-2 19-5-16,2-5-9 0,0 8 7 0,-4 5-16 16,2 1 1-16,2 1-2 0,2 3-8 0,6 1-8 15,2-4 10-15,9-1 4 0,17 3 0 16,17-6 1-16,17-8-12 0,17-8 24 0,18-5-13 15,50-8 17-15,15-9-41 0,3-10 10 0,9-10-14 16,4-4 8-16,2-8-9 0,2-4-17 0,-2-6-76 16,-15 0-68-16,-11 1-83 0,-15 1-84 15,-23 1-59-15,-43 12-60 0,-13-2-399 0,-17 2 264 0,-17 2 19 16</inkml:trace>
  <inkml:trace contextRef="#ctx0" brushRef="#br0" timeOffset="50742.25">30238 3623 727 0,'-6'-25'472'0,"-1"2"-104"0,-1 4-42 16,-2 6-47-16,-4 0-35 0,2 5-44 0,12 8-6 16,-28-10-26-16,28 10-36 0,-29 6-19 0,12 3 2 15,2 5-15-15,-3 1-4 0,2 12-8 0,2-6 2 16,1 0-23-16,2 6-6 0,0 1-14 16,5-1 24-16,4 3-38 0,4 1 15 0,4-1 7 15,9-1-10-15,11 3-8 0,14-1-2 0,11-7-4 16,19-6-3-16,15-5-5 0,12-5 2 0,17-6 8 15,51-8-25-15,9-8-8 0,5-4 1 16,5-6 3-16,3-2 5 0,-3-3-9 0,-4 3 5 16,-6-1-11-16,-12 4-8 0,-15 2-34 15,-42 6-32-15,-10 2-30 0,-10-1-10 0,-12 4-27 0,-12 1 13 16,-21 3-18-16,-8 0 16 0,-5-1-7 0,-6 5-7 16,-21 2-27-16,28-6-17 0,-28 6-10 0,0 0-2 15,0 0-10-15,0 0-4 0,0 0-34 16,-25 6-244-16,25-6 157 0,-30 0 97 0</inkml:trace>
  <inkml:trace contextRef="#ctx0" brushRef="#br0" timeOffset="60109.95">2158 463 431 0,'-10'-17'152'0,"10"17"-40"0,-4-13-26 0,4 13-12 16,0 0-18-16,-9-10-18 0,9 10-6 0,0 0-2 15,0 0-15-15,0 0-3 0,0 0-14 16,-4 15 2-16,2 0-3 0,-2 5 13 0,2 1-14 16,-3 4 8-16,3 3-5 0,-5-1-5 0,3 5 6 15,0 0-1-15,2 3 9 0,-2-1-10 0,2 4 4 16,0 1-6-16,0 0 7 0,0 4 13 0,0-1-41 16,0-2 21-16,0 2 7 0,-1-2-2 15,-2 0 2-15,1-1 6 0,0 0-11 0,-2-1 4 16,-2 0 5-16,-3-2-4 0,0-1 7 0,-2-1-7 15,-1-4 17-15,0 3-16 0,-2-8 55 0,-1-1-57 16,0-1-13-16,-4-4 7 0,2 0 2 0,0-5-1 16,0-1 12-16,2-5 0 0,2-1 9 15,-1-1-19-15,16-6 32 0,-32 2-32 0,32-2 1 16,-30-8-2-16,30 8 5 0,-25-15 41 0,12 2-52 16,0-1-2-16,5-1-3 0,0-2 6 0,0-2-9 15,2 0-1-15,2 1 6 0,2 2-5 16,2-2 9-16,-2 3 1 0,2 15 2 0,0-25-5 15,0 25 3-15,2-17 1 0,-2 17 42 0,2-13-47 16,-2 13-10-16,0 0-4 0,0 0-1 0,8-12-2 16,-8 12 14-16,20 8-5 0,-3-1-21 15,2 5 8-15,2 0 34 0,1 4-8 0,0 2 8 16,2 1-8-16,-1 4 3 0,-4-2-3 0,0 5 12 16,-2 1 0-16,-4 3-2 0,-1 3 0 0,-3 1-10 15,-1 5 5-15,-6-2 10 0,1 4 9 16,-3 0-1-16,-3-2-3 0,-5 3 13 0,-1-4-8 15,-3 10-13-15,2-12 15 0,-4 2-4 0,-2 4 5 16,1-10 22-16,0 0-28 0,2-2 0 0,-1-2-13 16,0-4 12-16,2-3-1 0,4-1-2 15,0-5-10-15,0-2 1 0,2-1 2 0,6-12-9 0,-6 15 8 16,6-15-1-16,0 0 2 0,-6 17-2 16,6-17 9-16,0 0-12 0,0 0-2 0,6 10-1 15,-6-10-9-15,17 7 9 0,-17-7 8 0,27 10-2 16,-9-4 4-16,-4 0 4 0,5 3-19 0,1 0 24 15,-4 1-11-15,4 1 7 0,-4 3 10 0,-1 1-7 16,4 0 4-16,-4 2-15 0,-1 4 21 16,-4 1-8-16,-4 2 5 0,0-1-21 0,-4 3 38 15,-4-1-13-15,-4 2 13 0,-2 0-7 0,-4 1 5 16,-2-1-17-16,-3 0-16 0,-2-2 18 16,-2-1 0-16,-1 0-5 0,2-2 18 0,0-1-34 15,1-2 8-15,2-2-8 0,4-3 1 0,1-1-2 16,4-1 4-16,8-12-11 0,-16 15-4 0,16-15 10 15,-10 11 12-15,10-11-19 0,0 0 14 0,8 14-7 16,-8-14 7-16,26 6-10 0,-26-6 3 16,44 1-4-16,-16-2 16 0,1-2-15 0,3 1 15 15,0 2-10-15,1 0-7 0,-3 2 8 0,0 2 11 16,-5-2-14-16,1 4 18 0,-7 1-21 16,-2 3 8-16,-2 5-5 0,-7 1 0 0,-2-1 15 15,-6 4 8-15,-4 2-14 0,-6 2 22 0,-5 1-17 16,-5 3 2-16,-2-2 2 0,-12 11 5 0,0-1 2 15,3-1-11-15,-4-3-11 0,3-1 6 0,7-7 0 16,2 0 0-16,-1-2-7 0,3-2 1 16,5 0 2-16,0-4-1 0,6-4-2 0,0-1 1 15,10-10-3-15,-12 19-3 0,12-19-1 0,10 14 8 16,-10-14 0-16,29 7-4 0,-4-5-6 0,5 0 17 16,3-2-20-16,6-2 21 0,1 2-15 0,2 0 11 15,1 0-8-15,-3 4 6 0,0-2-12 16,-1 1 12-16,-6 1-20 0,-1 4 25 0,-4 1-14 15,-4 1 9-15,-4 2-9 0,-5 1 9 0,-5 0-15 16,-3 3 25-16,-7 0-9 0,-7 2 3 16,-6 3 9-16,-7 0-19 0,-12 7 7 0,-9 3 5 15,-7-2-13-15,-7-1 12 0,-7 1-8 0,-5-3 16 16,-5 1-24-16,-3-6 3 0,-4 0-2 0,0-6-2 16,0-3-30-16,3-3 2 0,7-3-45 15,18-6-24-15,7-8-72 0,-8-7-347 0,15-12 163 16,13 5 337-16</inkml:trace>
  <inkml:trace contextRef="#ctx0" brushRef="#br0" timeOffset="60594.12">2103 629 329 0,'34'-2'131'0,"27"-9"-39"0,22-3-29 16,21 1-20-16,44-8-16 0,8 2 4 16,14 2 20-16,3-2-139 0,7 1-117 0,-8 9 44 15,-9-3 52-15</inkml:trace>
  <inkml:trace contextRef="#ctx0" brushRef="#br0" timeOffset="63771.15">24445 4271 413 0,'0'0'152'0,"-15"-7"-9"0,15 7-71 15,0 0-19-15,0 0-5 0,-15-8-23 0,15 8 7 16,0 0-14-16,0 0 1 0,0 0 4 0,0 0-13 16,0 0-9-16,0 0 11 0,0 0-12 0,0 0 7 15,0 0-22-15,0 0 25 0,0 0-4 0,0 0-2 16,0 0-15-16,11-14 18 0,-11 14-18 0,29-9 8 15,-9 5-7-15,0 0 8 0,6-1-5 16,6-3 16-16,3 1-12 0,6-1 7 0,11-2 1 16,6-1-11-16,1 1 2 0,5-1 12 0,-3 1-12 15,-2-1 20-15,1 0-12 0,-3 3 4 16,0-5-8-16,-13 5 15 0,-1 4-20 0,-5-2 10 16,-4 0-8-16,-4 1 16 0,-5 3-6 0,-4-2 1 15,-21 4-12-15,31-4 1 0,-31 4 5 16,22-3 2-16,-22 3-4 0,0 0 7 0,0 0-5 15,23-6-1-15,-23 6-11 0,0 0-3 0,0 0-13 16,-10 11 22-16,-9-5-14 0,-7 4 25 16,-6 1-22-16,-6 2 23 0,-13 3-11 0,-4-1 6 15,-1 2-12-15,-6-2 15 0,-4 2-13 0,4-2 29 16,1 1-22-16,3-3 0 0,0 0-10 0,5-3 16 16,13-1-14-16,-1 1 10 0,6-2-7 15,-1-2 12-15,6 1-11 0,3-1 9 0,3-2-13 16,6 0 11-16,18-4-15 0,-30 7 19 15,30-7-15-15,-20 4 9 0,20-4 1 0,0 0-7 0,-20 4 4 16,20-4 4-16,0 0-3 0,0 0 1 16,0 0-5-16,0 0 4 0,0 0-13 0,30-6 17 15,-2 0-12-15,15 0 8 0,17-5-9 0,7 1 9 16,12-3-7-16,7-2 11 0,9 2-5 16,9-1 12-16,6 1-38 0,32-6 40 0,-31 8-27 0,-2-3 25 15,0 3-19-15,-6-1 22 0,-2 1-20 16,-8 1 13-16,-4-3-12 0,-8 2 17 0,-7 1-16 15,-7 0 13-15,-7-1-12 0,-15 5 6 16,-5 1-8-16,-5-1 7 0,-3 2-5 0,-4-2 7 16,-5 3-7-16,-23 3 15 0,36-4-9 0,-36 4 4 15,26-6-9-15,-26 6 8 0,0 0-10 0,0 0 17 16,0 0-5-16,0 0 9 0,-36 11-8 0,2-3 14 16,-9-1-13-16,-18 1 17 0,-5 2-23 15,-3-1 12-15,-8-1-7 0,-1-1 2 0,-3 3-15 16,2-2 8-16,-4 1-5 0,0-1 11 0,-1 0-16 15,3-1 17-15,2 1-19 0,6-1 8 16,3 1-10-16,5 0 20 0,3-1-13 0,7 1 9 16,12-3-9-16,7 0-49 0,4 0 59 0,5-1 3 15,4 0 3-15,23-4-10 0,-35 6-17 16,35-6 14-16,-20 5-26 0,20-5 18 0,0 0-10 16,34 8 8-16,6-6 2 0,23-4 5 0,16 0-6 15,16-4 14-15,8 1-22 0,8-1 5 0,10-2 6 16,-3 3 16-16,3 0-12 0,-5 0 9 0,-4-1-19 15,-4 6 24-15,-10-8-22 0,-14 3-289 0,-7-5 91 16,-18-1 36-16</inkml:trace>
  <inkml:trace contextRef="#ctx0" brushRef="#br0" timeOffset="87110.96">91 9326 2600 0,'29'14'13'0,"3"-3"-16"0,2 1-65 16,-3-1-91-16,3 1-55 0,4-5-415 15,5 1 174-15,1-1 227 0</inkml:trace>
  <inkml:trace contextRef="#ctx0" brushRef="#br0" timeOffset="88487.8">8163 11841 586 0,'-23'-7'243'0,"23"7"-44"15,-21-9-18-15,21 9-34 0,-15-8 19 16,15 8-21-16,0 0-20 0,-26-4-8 0,26 4 1 16,0 0-5-16,-24 9-5 0,24-9-19 0,-15 18 6 15,6-7 2-15,5 3-7 0,-5 3-11 16,3 2 4-16,2 2 15 0,0 1-19 0,2 3-14 16,4 2 2-16,2 0-4 0,6-3 1 0,5 1-5 15,9-2 9-15,8-4-14 0,18-4-14 16,15-5-11-16,14-10-3 0,12-11-3 0,40-16-2 15,9-9 4-15,11-12-20 0,13-7 6 0,10-8 3 16,3-6-10-16,10-7-6 0,4-2 11 16,1-2-5-16,5 3-1 0,-5 6-10 0,-10 1 7 15,-14 7-7-15,-13 4 2 0,-16 4 19 0,-15 5-6 16,-11 3-3-16,-39 14-10 0,-4 1 10 0,-8 1-6 16,-7 3 4-16,-9 1-4 0,-4 0 3 0,-14 10-3 15,-1-2 5-15,-5 4-4 0,-1-2-3 16,-2 3 0-16,-2 1-1 0,-5 1 0 0,-2 1 16 15,-10 11-17-15,20-15 4 0,-20 15-2 0,15-11 2 16,-15 11 2-16,0 0-6 0,13-10 2 0,-13 10 1 16,0 0 9-16,0 0-7 0,0 0-1 15,0 0 9-15,2 17-6 0,-2-17 5 0,-13 17-3 16,4-7 4-16,1-1-7 0,-4 3 5 0,0-1-7 16,0 2 0-16,-3 1-6 0,0-1-70 0,5-1-92 15,-3 1-100-15,1-1-107 0,12-12-435 16,-26 12 243-16,26-12 59 0</inkml:trace>
  <inkml:trace contextRef="#ctx0" brushRef="#br0" timeOffset="89054.29">9647 10970 1115 0,'-28'-19'371'16,"6"0"-59"-16,4 0-51 0,4 2-16 0,3 0-36 16,5 2-34-16,6 15-24 0,-6-20-32 0,6 20-31 15,0-19-10-15,0 19-25 0,0 0-3 16,12-9-18-16,-12 9-4 0,15 11-1 0,-5-1-4 0,1 5-11 15,2 4 11-15,-3 6-1 0,4 4 16 16,-2 5-11-16,5 11 13 0,-5 3 21 0,3 2-41 16,0-1 13-16,2 1-15 0,4-3 1 0,5-2 0 15,7-3-9-15,14-8-5 0,15-7 6 16,11-9-7-16,19-10 3 0,20-13-7 0,43-15 6 16,7-8-2-16,7-11-7 0,1-2 6 0,-5-3 1 15,-5-4-3-15,-7 1-2 0,-11 1 5 0,-15 2-4 16,-13 2-2-16,-31 11 3 0,-5-1 0 15,-8-1-1-15,-5 3 3 0,-8 2 5 0,-3-1 15 0,-7 2 22 16,-3 2-4-16,-6 4-1 0,-9 4 0 16,-3 2-9-16,-1 2-7 0,-1-1 2 0,-6 5-8 15,4-1-2-15,-10 4-9 0,-12 6 1 0,30-9-1 16,-30 9-2-16,19-4 0 0,-19 4 3 0,0 0-7 16,28 0 4-16,-28 0-3 0,0 0-2 15,20 8 0-15,-20-8 6 0,14 7-10 0,-14-7 5 16,12 8-13-16,-12-8 14 0,0 0 0 0,11 13-2 15,-11-13-1-15,0 0 2 0,0 0 4 16,0 0-2-16,10 8-3 0,-10-8 1 0,0 0-2 16,0 0-49-16,0 0-86 0,0 0-169 0,0 0-127 15,-19-4-506-15,19 4 294 0,-32 0-84 16</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14:30.897"/>
    </inkml:context>
    <inkml:brush xml:id="br0">
      <inkml:brushProperty name="width" value="0.05292" units="cm"/>
      <inkml:brushProperty name="height" value="0.05292" units="cm"/>
      <inkml:brushProperty name="color" value="#FF0000"/>
    </inkml:brush>
  </inkml:definitions>
  <inkml:trace contextRef="#ctx0" brushRef="#br0">18311 2065 415 0,'-13'-17'240'16,"-1"3"-40"-16,0 5-19 0,4-4-38 0,10 13 0 15,-12-12-40-15,12 12-3 0,0 0-32 16,-18-6 2-16,18 6-27 0,0 0-3 0,-15 16-10 16,15-16 15-16,-6 28 8 0,2-11 3 0,4 6-18 15,-4 2 16-15,6 6-6 0,2-3 16 0,0 1-8 16,0 3 5-16,7-2 5 0,2-1 32 0,6-2 3 16,7-2 20-16,18-4-15 0,15-8-22 0,18-7-14 15,13-16 12-15,52-16-28 0,28-18-13 16,20-13-19-16,30-16 6 0,24-11-21 0,20-13-7 15,20-4 33-15,10-4-46 0,9 2 3 0,-3 2 4 16,-2 4 3-16,-9 7-25 0,-18 12 11 0,-22 11 0 16,-25 12 44-16,-27 11-74 0,-25 11-62 15,-28 15-65-15,-49 6-40 0,-17 8-55 0,-7 4-31 16,-27 4-281-16,-9 0 173 0,-9 0 270 0</inkml:trace>
  <inkml:trace contextRef="#ctx0" brushRef="#br0" timeOffset="1145.76">20197 3667 1042 0,'-6'-19'390'0,"-1"-1"-34"0,-2 2-34 16,3 0 26-16,0 1-21 0,-1 4-32 0,7 13-47 16,-4-23-29-16,4 23-50 0,-4-15-24 0,4 15-37 15,0 0-13-15,0 0-31 0,2 13-36 16,4 0 30-16,1 7-11 0,1 1-10 0,3 5-8 15,0 3-4-15,-1-1-6 0,4 3 4 0,-2 5-8 16,2 6 3-16,3 2-6 0,-4-8 9 16,0-1-16-16,-3-1 2 0,2-2-2 0,0 0 1 15,-4 1-1-15,4-5-12 0,-1-3-51 0,2-2-91 16,-2-7-86-16,-1-1-133 0,5-6-28 16,-15-9-71-16,25 0-365 0,-14-9 254 0,-2-3 37 0</inkml:trace>
  <inkml:trace contextRef="#ctx0" brushRef="#br0" timeOffset="1470.68">20438 3905 631 0,'0'-21'320'0,"0"2"-55"0,0 4-4 15,0 15-19-15,2-25-55 0,-2 25-32 0,7-15-28 16,-7 15-19-16,0 0-25 0,16-8-13 0,-16 8-12 16,17 8-5-16,-17-8 5 0,16 15-17 15,-10-2-13-15,-2 1 4 0,0-1 2 0,-2 4-11 16,-2-1-12-16,0 0 8 0,0-2-3 0,-2 1 32 15,2-15-37-15,-2 25-6 0,2-25-5 0,-2 17 8 16,2-17-7-16,0 0 7 0,0 14 43 0,0-14 12 16,0 0-15-16,0 0-13 0,8-16 0 15,-8 16-5-15,15-23 1 0,-4 6 3 0,-1 0-11 16,3-2-3-16,4-2 36 0,-2 0-50 0,3 2 5 16,2 0 5-16,-3 4-7 0,0-1-5 15,0 3 1-15,-3 5-22 0,4 1 19 0,-18 7 4 16,27-6-15-16,-27 6 11 0,27 8 2 0,-14-1-3 15,-1 5-14-15,0 1-39 0,-2 2-50 16,4 3-55-16,2-1-66 0,0 2-65 0,5-4-72 16,-1-3-269-16,2-5 172 0,4 1 226 0</inkml:trace>
  <inkml:trace contextRef="#ctx0" brushRef="#br0" timeOffset="1874.15">21266 3713 515 0,'-9'-24'297'0,"1"8"-64"0,-5-4-6 16,-2 5-32-16,1 2 11 0,-2 3-56 0,0 2-1 15,16 8-46-15,-35-5-16 0,35 5-29 0,-36 5 2 16,18 5-19-16,3 0 3 0,0 3-21 16,0 4 1-16,5 0-2 0,0 2-4 0,0 4-2 15,6-2-7-15,2 2 1 0,4 0-6 0,0-2 7 16,4-2 64-16,6-2-81 0,-4 0-4 15,6-3 11-15,2-5 6 0,-2-1-15 0,-14-8 7 0,33 5-4 16,-33-5 2-16,28-7-2 0,-14-1-3 16,-4-5 11-16,1 0-31 0,-1-7 37 0,-4 1 10 15,1-3 6-15,-3 1 21 0,1 0 16 0,-1-2 18 16,-4 0 16-16,2 0 20 0,-2 2-19 0,2 2 4 16,0 4-6-16,0 0 2 0,-2 15-21 15,2-23-2-15,-2 23-15 0,0 0-14 0,10-10-13 16,-10 10-2-16,14 11-8 0,-6 3 2 15,0 5-10-15,3 6 3 0,0 2-10 0,-1 7 7 16,1 0-7-16,3 16 21 0,2-1-18 0,-4 3-3 16,3 3 3-16,-2-2-5 0,1 3-25 0,3-1-84 15,1-2-124-15,-4-3-140 0,1-16-557 16,-2-3 291-16,-3-7-68 0</inkml:trace>
  <inkml:trace contextRef="#ctx0" brushRef="#br0" timeOffset="2859.88">21477 3728 796 0,'-8'-19'306'0,"0"5"-59"0,1 3-64 15,7 11-19-15,-5-14-48 0,5 14-28 0,0 0-15 16,0 0-18-16,9 14-5 0,-4-3-6 0,1 3-17 15,0 3 56-15,1 0-73 0,1 2 5 0,0 2-14 16,1-2 7-16,0-2 0 0,-1 1-2 16,0-3-6-16,2-2 5 0,2-1-8 0,-2-3 12 0,-10-9-14 15,19 7 10-15,-19-7-1 0,24-5-9 16,-10-3 8-16,2-1-2 0,-2-5 0 0,0-3 0 16,4 2 1-16,-6-4 9 0,1 2 12 15,-1-2 2-15,-2 2-27 0,-2-1 58 0,-4-1-14 0,0 4 24 16,-2 2-8-16,-2 13 5 0,2-23-28 15,-2 23 5-15,2-16-30 0,-2 16 20 0,0 0-23 16,2-15 19-16,-2 15-26 0,0 0 14 0,0 0-12 16,22 8 3-16,-22-8-8 0,23 11 12 15,-6-5-13-15,-2 2 8 0,3-2-8 0,2 1-16 16,-3 1-16-16,0-3-4 0,0 1-7 0,-17-6 0 16,28 2 11-16,-28-2 11 0,0 0 2 15,31-4 5-15,-31 4 4 0,19-17-6 0,-19 17 16 16,13-21-3-16,-7 8 10 0,-2-2-17 0,2 1 19 15,-4-1-2-15,3 0 7 0,-5 15 1 16,5-27 20-16,-5 27-35 0,4-25 37 0,-4 25-13 0,6-19 21 16,-6 19-28-16,8-19-2 0,-8 19 2 15,15-9-4-15,-15 9-13 0,17-10 18 0,-17 10-15 16,19-4 2-16,-19 4 4 0,0 0-1 16,26-2 0-16,-26 2-16 0,0 0 8 0,0 0 8 15,0 0-6-15,0 0 9 0,20 2-3 0,-20-2 8 16,0 0-7-16,0 0 1 0,0 0-6 0,0 0-5 15,-14-7-18-15,14 7 26 0,0 0 2 0,-30-4 25 16,30 4-43-16,-27 1 20 0,27-1-12 16,-30 6 5-16,30-6-10 0,-26 12 8 0,16-1-7 15,0-1 13-15,10-10-8 0,-11 22 10 0,11-22 34 16,-2 27-41-16,4-13-13 0,6-3 14 0,1 3-4 16,3-1 5-16,6-4-27 0,-2 1-6 0,6-2-19 15,-1-3-7-15,2-3-11 0,0 0 19 16,1-4-12-16,-1-2 30 0,0-2-1 0,-4-1 14 15,1-4 0-15,-4-1 13 0,1-3-2 0,-2-2 3 16,-2 0 4-16,-3-2 26 0,0-2 17 0,-2 1 6 16,-2 1 1-16,-2 2 13 0,0-2-12 15,0 4 25-15,-2-1-9 0,0 3-1 0,-2 13-26 16,4-19 3-16,-4 19-18 0,0 0-7 0,0 0-7 16,0 0 9-16,0 0-14 0,24 2 9 15,-24-2-9-15,21 19 6 0,-9-4-3 0,4-3-5 16,-2-3-10-16,4 3-4 0,-2-3-20 0,1 1-26 15,0-2 5-15,0-3 7 0,-17-5 12 0,32 4 0 16,-32-4-4-16,25-4 22 0,-25 4-4 16,22-17 19-16,-14 4-9 0,-2-2 30 0,0-3 14 15,-2-1 26-15,2-2 9 0,-4-2 42 0,-2 1 0 16,0 0 25-16,0 1-7 0,0 0 19 0,0 6-19 16,0 15 4-16,0-25-27 0,0 25-15 15,0-15-26-15,0 15-6 0,0 0-14 0,8 15-5 16,0 3-16-16,2 7 4 0,1 7-7 0,6 15 2 15,10 3-13-15,-7 6 34 0,3 1-39 16,-4 4 2-16,2 5-1 0,-3 3 3 0,-4 1-20 16,-4 3-94-16,-3-3-102 0,-5 5-109 0,-7-4-101 15,-1-7-533-15,-8-1 298 0,-3-4-98 16</inkml:trace>
  <inkml:trace contextRef="#ctx0" brushRef="#br0" timeOffset="6651.12">21023 4759 474 0,'0'0'237'0,"0"0"-51"0,0 0-37 16,6-13-33-16,-6 13 1 0,0 0-18 0,0 0-4 15,10-11-12-15,-10 11-10 0,0 0-8 0,13-10-16 16,-13 10 2-16,0 0-8 0,0 0-1 0,0 0 5 15,11-9-12-15,-11 9-1 0,0 0-2 16,0 0 2-16,0 0 1 0,0 0-7 0,0 0 3 16,0 0-4-16,0 0 24 0,-3-16-31 0,3 16-10 15,0 0-1-15,0 0 3 0,0 0 6 0,0 0-11 16,-17-5 8-16,17 5-8 0,0 0 2 16,0 0 1-16,0 0-5 0,-20 1-19 0,20-1 10 15,0 0 18-15,-22 10-11 0,22-10 3 0,-21 19-6 16,10-8 4-16,-4 6 2 0,1 3 4 15,-4 5-2-15,0-3 0 0,-2 7-5 0,-1 0 8 16,7-1 3-16,-2 1 7 0,2-3-13 0,8-1-3 16,6 2 3-16,6-2 32 0,8-4 5 0,10-1-5 15,6-2-12-15,17-1-2 0,5-4-6 16,5-5-10-16,2-2-13 0,-7-4-45 0,-1-4-91 16,5-2-85-16,-13-4-133 0,5-5-204 0,-12 0 173 15,-6-1 290-15</inkml:trace>
  <inkml:trace contextRef="#ctx0" brushRef="#br0" timeOffset="7575.87">21088 4834 685 0,'-11'-14'223'0,"1"5"-43"0,-3-1-30 16,-2 2-19-16,15 8-23 0,-28-7-23 0,28 7-1 15,-33 6-18-15,14 1 3 0,2 3-23 16,-5 7 29-16,2 0-1 0,-2 6 9 0,3 2 9 16,3 2-8-16,-2-1-12 0,6 3-15 0,4-2-3 15,3 0-5-15,5 1 7 0,5-1-10 16,5-5-8-16,8 3-4 0,6-6-9 0,6-1 7 0,1-3-20 15,3-4 2-15,5-3-5 0,1-2 5 0,-2-6-6 16,0-4-5-16,-2-2-17 0,-4-5 9 16,0-4-8-16,-8-5 13 0,0-1-5 0,-9-4 8 15,-5-1-7-15,-5-4-1 0,-5-3 11 0,-7 0-3 16,-5 1 3-16,-3 0 18 0,-9-6 9 16,-3 1 4-16,2 12 19 0,-3 5-24 0,1-1 10 15,-1 3-15-15,5 5-12 0,-5 5 4 0,8 6 0 16,20 2-14-16,-41 10-7 0,24 3-5 15,4 5-28-15,5 4-108 0,8 5-102 16,2 2-110-16,4 0-295 0,9-3 173 0,2 3 209 0</inkml:trace>
  <inkml:trace contextRef="#ctx0" brushRef="#br0" timeOffset="7882.32">21461 4931 1086 0,'4'-26'397'16,"-2"2"-97"-16,-2 3-65 0,2 2-24 0,0 4-29 16,-2 15-31-16,2-21-33 0,-2 21-25 0,0 0-30 15,0 0-4-15,27 6-4 0,-16 6-17 16,0 3-9-16,1 4-10 0,2-1 0 0,-4 3-13 16,-2 1-27-16,1-1-22 0,-1-3-17 0,-2 2-25 15,-1-5 37-15,-1-2 12 0,-4-13 8 16,2 13 3-16,-2-13 1 0,0 0 2 0,-11-9 18 15,7-8-10-15,0 2 22 0,-5-10 15 16,9 2 16-16,0-7 2 0,7-3-17 0,-1-1-5 16,5 0-6-16,2-1 5 0,5-9-10 0,6 6-8 15,6 0 0-15,-3 2-39 0,7 3-70 0,0 3-71 16,1 3-64-16,1 1-83 0,-1-1-243 0,-8 6 170 16,0 0 282-16</inkml:trace>
  <inkml:trace contextRef="#ctx0" brushRef="#br0" timeOffset="8224.54">22110 4349 901 0,'0'0'377'0,"0"0"-150"16,0 0 33-16,0 0-46 0,0 0 4 0,22 4 9 15,-22-4-43-15,12 25-16 0,-4-8-26 0,1 2-38 16,2 2-22-16,-1 0-19 0,1 6-4 0,1-3-134 16,1 3 126-16,-2 2 0 0,1 0-18 15,2 1 0-15,-4-3-11 0,-4 1 9 0,2-1-8 16,1 0-1-16,-3-5-11 0,1 0-6 0,-3-4 14 15,0-2-17-15,-4-16 0 0,5 23 8 0,-5-23-12 16,0 0 5-16,0 0 1 0,0 0-1 0,0 0 2 16,-13-8 1-16,13 8-7 0,-17-23-3 15,6 10 7-15,1-2-10 0,-6-1 2 0,0 3 8 16,1-4-14-16,-4 1 12 0,0 3-7 0,-3 4 11 16,-2-3-14-16,0 6 7 0,-3 5 6 15,-3 1-9-15,4 1 6 0,-5 5 13 0,1 6-16 16,0-3 6-16,5 4-3 0,-2 7 1 0,8-3-9 15,1 2-2-15,6 0-1 0,8 0-26 0,6-1-50 16,6 0-45-16,7-2-29 0,10-3-73 16,12-2-23-16,5-7-48 0,7-2-342 0,12-5 172 15,3-6 212-15</inkml:trace>
  <inkml:trace contextRef="#ctx0" brushRef="#br0" timeOffset="8795.68">22697 4599 738 0,'-5'-13'317'0,"5"13"-59"0,-6-18-22 0,6 18-43 0,-7-11-47 16,7 11-27-16,0 0-30 0,0 0-17 0,-14 6-6 15,14-6-20-15,-2 15-9 0,2-15-3 16,2 15-12-16,-2-15-1 0,8 21-7 0,-8-21 3 16,19 16 6-16,-19-16-11 0,19 13-15 0,-19-13 8 15,23 6 2-15,-23-6-7 0,0 0-1 0,28-2 6 16,-28 2-5-16,15-17 4 0,-15 17-4 15,6-23-3-15,-6 23-3 0,-4-29 9 0,-3 16-2 16,-1-4 4-16,-2 1-1 0,-1 1 6 0,-4 2 6 16,-2 0-2-16,-2-1 7 0,0 4-1 0,1 5 1 15,-4-1 1-15,22 6-6 0,-45 0 0 0,25 6-6 16,-4-1-5-16,1 5-6 0,0 4 8 16,4 1-9-16,-1 2 12 0,4 0-6 0,5 2 5 15,0 2-8-15,9 0 3 0,4 2-1 0,6-2-4 16,6 0 2-16,4-2 4 0,6-2-6 15,5-3 3-15,1-5-3 0,4-2-7 0,-4-3 8 16,7-4-26-16,2-4 5 0,1-3 8 0,-4-7 2 16,2 1 6-16,-4-2 4 0,4-8-4 15,-8 2 1-15,-3-2 10 0,-2 0 8 0,-1-2 1 16,-1 3 7-16,-2-1 5 0,0-2-3 0,-1 4 8 16,-2 2 5-16,2 4-11 0,-3 2-3 0,4 1-6 15,-4 4-5-15,3 5 2 0,-20 3-7 0,43 2 0 16,-21 3 0-16,-4 3 0 0,0 5-3 15,-4 1-4-15,1 1-11 0,-7-2-27 0,-3 4-15 16,-3 0 0-16,-4-1-8 0,-3-3 20 0,-3 0 13 16,-3-3 4-16,11-10 5 0,-20 10 1 0,20-10 8 15,-26-6 5-15,18-4-4 0,-1-3 10 16,2-6 11-16,5-2 8 0,7-6 1 0,1-5 1 16,7 1-18-16,10-11 11 0,2-2-3 0,7 2-6 15,5 4 6-15,0 6-25 0,3 0-112 16,2-1-165-16,1 3-353 0,-1 1 173 0,-1 2 214 15</inkml:trace>
  <inkml:trace contextRef="#ctx0" brushRef="#br0" timeOffset="9372.74">24364 4517 650 0,'2'14'277'16,"-2"-14"-56"-16,2 17 0 0,-2-17 10 15,5 15-19-15,-5-15-21 0,0 0-3 0,9 10-30 16,-9-10-25-16,0 0-76 0,27-14 36 0,-10 3-18 15,2-5-13-15,5-3-2 0,0-3-31 0,8-11 11 16,2-3-17-16,-3-4-9 0,2-2 0 16,-4-4-8-16,-2 0-8 0,-3-2 10 0,-3 1-2 15,-6-3-15-15,0 1 15 0,-7 11-10 0,-2 0 8 16,-1 1-4-16,-3 3 14 0,-4 1-1 0,-3 7 8 16,1 3 4-16,-4 0 1 0,2 6-1 15,-3 3 2-15,9 14-9 0,-19-13-6 0,19 13-2 16,-23 10-5-16,13 1 3 0,0 6-8 0,2 6 16 15,2 4-4-15,2 1-4 0,4 5 11 16,4 1-19-16,2 3-2 0,8 10 5 0,0-3-27 0,7 0 39 16,2-2-2-16,2-2-9 0,3-2-37 15,0-5-93-15,-7-7-94 0,2-5-104 0,9-6-413 16,-13-5 205-16,2-6 129 0</inkml:trace>
  <inkml:trace contextRef="#ctx0" brushRef="#br0" timeOffset="9709.37">25105 4092 834 0,'0'0'311'0,"6"-21"-81"0,-6 21-46 15,5-14-33-15,-5 14-48 0,0 0-26 0,0 0 3 16,0 0-15-16,17 8-18 0,-17-8-8 0,12 17-14 16,-12-17 1-16,19 17-5 0,-19-17-5 0,22 12-9 15,-22-12 3-15,28 10 1 0,-28-10-24 16,27 2 23-16,-27-2-1 0,23-10-6 0,-23 10-2 15,21-15-5-15,-13 1 10 0,-2 1 5 0,0-1 14 16,-6-2-1-16,0 0 8 0,-2 1 4 16,-4 0 2-16,0 1-1 0,-4 1 1 0,-3 1-9 15,-4 5 4-15,2-1 1 0,15 8-4 16,-38-3-9-16,38 3 3 0,-40 7-6 0,19 1-13 16,4 1 4-16,0 4 3 0,3 1 0 0,2 1-9 15,4 4 8-15,6 0-11 0,2-1 3 0,6 0-6 16,6 3 5-16,4-3-2 0,5-1-31 0,7-4-26 15,2-3-59-15,4-1-62 0,1-7-58 0,3-2-34 16,-2-5-275-16,0-5 170 0,-1-7 307 0</inkml:trace>
  <inkml:trace contextRef="#ctx0" brushRef="#br0" timeOffset="9866.41">25509 3938 767 0,'0'-37'328'16,"0"1"-27"-16,-4 2-25 0,2 1-38 0,-2 5 30 0,0-1-15 15,0 6 3-15,2 2-11 0,2 4-67 0,0 17-37 16,0-23-24-16,0 23-34 0,0 0-3 0,0 0-24 15,20 8-5-15,-9 5-18 0,2 10 2 16,2 4-6-16,-3 3-8 0,3 14 4 16,2 2-3-16,0-1-15 0,0 3-45 0,0 0-106 0,0 0-96 15,-2-4-111-15,-3-14-554 0,2-2 286 16,-6-3-37-16</inkml:trace>
  <inkml:trace contextRef="#ctx0" brushRef="#br0" timeOffset="10178.42">25529 4086 1015 0,'-22'-23'404'0,"6"-3"-78"0,5 1-80 0,4-2-42 16,7 4-31-16,11-4-37 0,6 6-28 0,7-1-26 15,7 3-14-15,11-2-15 0,5 1-8 16,1 4-19-16,2 2-5 0,-13 3-11 0,-1 1-4 16,-2-1 24-16,-4 3-29 0,-3-4-2 0,-7 3 3 15,-4-2 10-15,-3-3-15 0,-6-1 6 16,-5 0 8-16,-4-1 21 0,-5-1 24 0,-1 2 27 15,-3-2 5-15,1 0 27 0,-4 1-2 0,4 1-11 16,-2 2-10-16,1 2 4 0,11 11-14 16,-15-18-12-16,15 18-14 0,-8-9-10 0,8 9-15 0,0 0-1 15,2 13-5-15,2 1-7 0,4 1-1 16,5 6-1-16,0 1-6 0,3 5 23 0,4 4-22 16,5 9-5-16,-1 2-12 0,1 0-15 15,0 0-97-15,-1 0-130 0,1-6-132 0,-8-10-156 16,-2-1-326-16,-1-4 267 0,-5-3 12 0</inkml:trace>
  <inkml:trace contextRef="#ctx0" brushRef="#br0" timeOffset="10326.03">25909 3926 1001 0,'-8'-25'331'16,"6"1"-51"-16,6-1-80 0,6 2-33 0,6 0-39 15,5 2-20-15,4 4-25 0,7-1-24 16,2 5-24-16,2 0-72 0,2 3-84 0,0 3-80 15,3-1-53-15,-1 2-273 0,-7-1 165 0,-1-1 329 16</inkml:trace>
  <inkml:trace contextRef="#ctx0" brushRef="#br0" timeOffset="10807.36">26398 3676 549 0,'0'0'346'0,"0"0"-123"0,0 0-3 16,0 0-58-16,0 0-20 0,0 0-13 15,0 0-37-15,7 16-36 0,-7-16 6 0,0 0-21 16,27 7 1-16,-27-7-17 0,26 2 1 15,-26-2-100-15,27-4 121 0,-27 4-31 0,24-9 15 16,-12 1-26-16,-2 1 15 0,2-5-13 0,-6-1 4 16,0-1-6-16,-2-1 4 0,-4 0 10 0,0-4 12 15,-4 4 4-15,-2-5 14 0,0 5-5 0,-8 0 29 16,2 1-31-16,-5 3 22 0,-2 1-17 0,-2 5 9 16,-1 1-29-16,-2 4 19 0,-2 6-30 0,1 0 4 15,-1 3-5-15,6 4 5 0,0 4-6 16,3 1 3-16,4 3-3 0,5 1-7 0,6 3 2 15,6 0-10-15,4 2 6 0,7-3-9 16,4 1-9-16,7-2-29 0,3-2-7 0,3-4-80 16,6-3-29-16,0-7-22 0,3 1 4 0,1-8 24 15,0-2 28-15,-1-5 30 0,-3-5 22 0,-5-1 19 16,-1-4 75-16,-6-1 12 0,-1-3 9 16,-1 0 14-16,-6-5 30 0,2 5 3 0,-6-4 14 15,1 6-1-15,-3 0 8 0,-1 2-36 0,0 1 6 16,-1 5-29-16,-10 11-2 0,20-15-12 15,-20 15-17-15,23-2 6 0,-23 2-1 0,19 13-25 16,-11-3 22-16,1 3-10 0,-3 0-7 0,-4 3-11 16,0 1 11-16,-2-17-7 0,-6 24 6 0,6-24-10 15,-11 18 4-15,11-18-2 0,-17 9 8 0,17-9-15 16,-17-7-2-16,11-5 20 0,0-3 1 0,6-6-1 16,8-4 5-16,3-5-1 0,12-9-18 15,11-6 15-15,6-3-17 0,6 1 1 0,8 2-30 16,1 0-56-16,0 7-138 0,-3-1-441 0,2 7 175 15,-10 6 188-15</inkml:trace>
  <inkml:trace contextRef="#ctx0" brushRef="#br0" timeOffset="11896.16">21704 5917 423 0,'16'-17'291'0,"2"3"-71"0,-4-3-51 0,-5 0-10 0,6 2-35 16,-5-1 23-16,3 1-17 0,-7 0-13 0,0 3-4 15,-6 12 7-15,0-22 2 0,0 22-14 16,-12-14-11-16,12 14 2 0,-34-1-20 0,9 2-97 15,-5 7 101-15,-4 4-10 0,-11 6-9 0,-1 3 11 16,1 4-17-16,3 4-18 0,7 1 13 16,3 1-12-16,10-6-15 0,8 5 8 0,5 1 2 15,9 1-4-15,5-1-8 0,13-1-4 0,14 6-4 16,9-1-5-16,7-7-14 0,9-5-65 16,3-4-121-16,1-6-143 0,3-7-427 0,-18-8 217 15,-1-3 106-15</inkml:trace>
  <inkml:trace contextRef="#ctx0" brushRef="#br0" timeOffset="12342.93">21823 5940 817 0,'-12'-12'291'0,"12"12"-64"16,-8-15-50-16,8 15-18 0,18-13-54 0,2 10-16 15,10 0-22-15,6-1-9 0,7 0-17 0,3 4-3 16,1-1-13-16,-1 1-7 0,1 0-4 15,-3 0-5-15,-3 1 1 0,-5-1 0 0,-7 0-1 16,-29 0-1-16,44 0 1 0,-44 0-4 0,0 0 5 16,0 0-4-16,0 0-1 0,0 0 74 15,0 0-74-15,-31-4 21 0,5 7 8 0,0 2 13 16,-5-1 7-16,-1 2-1 0,2 3-16 0,1 1 7 16,2-1-3-16,5 3-4 0,-1-1 2 15,9 2-1-15,2 1 2 0,6 1-3 0,6-2-13 16,4 1 4-16,5-3-9 0,4 3 1 0,3-5-13 15,6 1 0-15,1-4-4 0,-1-3-3 0,6-3-38 16,-2-2 57-16,4-3-7 0,-5-3-8 0,-1-1 0 16,-1-5-4-16,-6-1 5 0,-2-2 4 0,-1-4-4 15,-6 0-2-15,0 0 1 0,-4-2-49 16,-6 0 67-16,2 2 8 0,-4 0 12 0,-4 4-11 16,2 0 19-16,-2 3 5 0,2 1-1 0,6 13-13 15,-9-15-12-15,9 15-7 0,0 0-3 16,0 0-3-16,0 0-8 0,-2 13 6 0,4 2-11 15,3 2-10-15,-1 4 5 0,2 0-58 0,2 2-93 16,0 2-75-16,4 0-86 0,-4-2-440 0,0-6 214 16,5 2 111-16</inkml:trace>
  <inkml:trace contextRef="#ctx0" brushRef="#br0" timeOffset="12676.5">22516 5967 612 0,'7'-24'353'0,"-3"5"-58"16,3-2-30-16,-5 4-34 0,0 2-48 15,6 2-25-15,-8 13-30 0,6-19-29 0,-6 19-22 16,0 0-19-16,0 0-7 0,0 0-10 0,30 6-4 16,-21 5-6-16,1 0 0 0,1 3-16 15,0 1-5-15,-3 0 6 0,4 1 64 0,-2-1-80 16,-4-2-8-16,0-1 9 0,-2-1-7 0,-4-11-2 16,6 17 6-16,-6-17-5 0,0 0 7 0,0 0 0 15,0 0-1-15,0 0 5 0,-16-15-1 16,10 2-6-16,-4-3 9 0,2-1-12 0,0-4 2 15,4 2 3-15,-3-2 6 0,5-2 6 0,-2 4 10 16,4-2 13-16,0 2-5 0,4 2 6 16,0 0-9-16,3 2 10 0,3 5-13 0,4-2-4 15,4 7-6-15,5-1-5 0,-23 6-5 16,46 2-6-16,-20 5 6 0,2 3 3 0,-3 4-9 0,-1 4-11 16,-2 1-36-16,-2 4-55 0,-8 0-61 0,3 4-35 15,-6 0-36-15,-3-3-29 0,1 1-310 16,-3-6 172-16,-2 1 275 0</inkml:trace>
  <inkml:trace contextRef="#ctx0" brushRef="#br0" timeOffset="13077.89">23249 5738 612 0,'6'-23'323'0,"-2"2"-63"0,-4 21-29 16,2-27-31-16,-6 12-34 0,-2 5-30 15,6 10-21-15,-21-11-32 0,21 11-5 0,-36 0-10 0,14 5-8 16,2 3 5-16,-2 2-7 0,-1 3 2 16,4 1-10-16,2-1-7 0,5 6 8 0,3-2-21 15,4 2 10-15,7 0-10 0,6 0 6 0,4-2-21 16,7 0 14-16,4-3-17 0,7-1 9 16,1-1-28-16,1-6-57 0,3-3-65 0,-1-3-52 15,-1-6-25-15,-1 1-17 0,-2-8 16 0,-3-1 44 16,-4-1 21-16,-6-4 44 0,-2-4 55 15,-4-4 54-15,-5-2 25 0,-2-3 41 0,-4 0 33 16,0-5-8-16,-4-1 12 0,0 0 27 0,0-2 19 16,0 4 59-16,-3-2-24 0,2 3-2 0,-1 3 4 15,2 1-31-15,0 6-17 0,2 3 0 0,0 5-16 16,2 17-25-16,0-25-28 0,0 25-11 0,0 0-18 16,0 0-3-16,34 9-12 0,-18 7-11 15,6 5-5-15,1 3 1 0,7 13-4 0,-1 1 1 16,3 2 1-16,-2 2-9 0,2 2-6 0,-1-1 2 15,-6 2-45-15,3-6-155 0,-5 1-136 16,-6-11-125-16,-2-4-458 0,-5-4 286 0,1-6-51 16</inkml:trace>
  <inkml:trace contextRef="#ctx0" brushRef="#br0" timeOffset="13279.24">23723 5309 901 0,'2'-18'319'0,"3"5"-72"0,-5 13-27 16,16-13-48-16,-16 13-16 0,22 5-11 0,-8 7-28 15,4 1-20-15,-6 8-17 0,7 4-16 16,-2 4-3-16,0-1-19 0,9 12-9 0,-4 0-8 16,2 0 1-16,1 1-81 0,-1-4-156 0,-10-10-496 15,3-2 191-15,-2-2 157 0</inkml:trace>
  <inkml:trace contextRef="#ctx0" brushRef="#br0" timeOffset="13958.16">24289 5493 765 0,'-14'-11'293'0,"0"3"-49"15,14 8-17-15,-28-9-32 0,28 9-41 0,-27-4-31 0,27 4-20 16,-26 6-77-16,26-6 53 0,-25 15-9 0,14-4-12 16,1 1-1-16,1-1-7 0,5 2-13 15,2 1-5-15,2-14-8 0,2 27-1 0,4-16-4 16,7-1 1-16,2 1-12 0,4-5 2 0,5-3-3 16,1 2 2-16,2-5 3 0,0-5-11 15,1 4-2-15,0-7 6 0,-5 2 1 0,-1-5-6 16,-8 1-2-16,0-1 9 0,-2-2-7 0,-6 1 5 15,-4-1-3-15,-2 13 26 0,-4-25-2 0,4 25 24 16,-9-21 0-16,9 21 5 0,-11-15-16 16,11 15-1-16,0 0-9 0,-8-13-13 0,8 13-4 15,0 0 5-15,0 0-13 0,0 0 1 0,28 7-3 16,-28-7-29-16,25 8-35 0,-25-8-50 16,30 7-44-16,-30-7-24 0,30 4 4 0,-30-4 15 15,22-4 71-15,-22 4-18 0,19-13 25 0,-12 4 20 16,-3-5 44-16,-1-3 53 0,-1 0 40 15,-2-4 11-15,0-2 44 0,-2 0 8 0,-1-1 41 0,1-1 18 16,0 2 44-16,0-2-66 0,4 0 1 16,-4 4-12-16,4 4-11 0,-2 0-10 0,0 17-27 15,2-23-18-15,-2 23-24 0,7-10-14 0,-7 10-12 16,16 6-5-16,-3 6-49 0,0 1 41 0,-1 6-9 16,5 4 0-16,-2 2 1 0,2 3-9 15,1 3-7-15,-2 1 1 0,1-1-4 0,0 1 1 16,0-1 0-16,-1-3-5 0,0-1-5 0,0-4 0 15,-3-2 3-15,0-4-10 0,-5-2-17 0,1-5 18 16,-9-10 1-16,12 9-2 0,-12-9-2 16,0 0 7-16,13-17-3 0,-13 17 4 15,3-27 0-15,-1 12-1 0,-2-6 16 0,0 2-18 0,0-2 0 16,0 0 1-16,0 0-3 0,2 0 7 16,2 2-9-16,2 4 13 0,2-8-1 0,6 10 2 15,0 1-5-15,3 5 3 0,4 1-43 0,4 4 47 16,1 2-1-16,4 2 2 0,-1 4-37 15,1 1-73-15,-2 2-118 0,-3 3-115 0,-2 0-97 16,-6-3-469-16,-5-1 284 0,-12-8-32 0</inkml:trace>
  <inkml:trace contextRef="#ctx0" brushRef="#br0" timeOffset="14109.64">25029 5095 698 0,'-4'-13'297'0,"4"13"-80"0,-3-19-44 0,3 19-32 16,0 0-38-16,0 0-36 0,26 5-136 0,-26-5-416 15,34 11 152-15,-13-3 96 0</inkml:trace>
  <inkml:trace contextRef="#ctx0" brushRef="#br0" timeOffset="14528.6">25491 5070 919 0,'-13'-15'343'0,"-2"2"-30"0,0 3-57 0,1 2-27 15,-4 2-41-15,18 6-35 0,-34-3-35 16,34 3-28-16,-27 12-57 0,19-1 33 16,-1-1-7-16,7 6-7 0,0 2 1 0,6 0-30 0,5 2-2 15,1-1-6-15,7 0 3 0,3 0-12 0,0-4-7 16,2-1-9-16,1-1-36 0,0-5-2 15,2-5-2-15,1-1-1 0,-3-6 1 0,1-1 30 16,-2-5-5-16,-2-1 6 0,1-5 3 16,-4 1 0-16,0-4 1 0,-5 2 12 0,0-2-2 15,-4 0 15-15,-2 1-10 0,0 3 3 0,-2 0-5 16,-4 15 13-16,9-22 1 0,-9 22 4 0,0 0-11 16,11-9-2-16,-11 9 4 0,14 16-6 0,-14-16 4 15,17 19-2-15,-9-6 16 0,-1 3-20 16,0 1-12-16,-3 0-50 0,2-2-38 0,0 0-16 15,-2-3-4-15,-4-12 5 0,9 12 27 0,-9-12 18 16,0 0 8-16,21-3 7 0,-6-6-13 0,2-10 50 16,2-2 26-16,3-4 25 0,7-9 18 15,-4-4 26-15,4-2 9 0,-3 1 9 0,-2 2 3 16,-5 7-17-16,1 4-47 0,0 0 22 0,3 4-14 16,0 7-17-16,5 2-122 0,-1 5-155 0,-3 6-357 15,-24 2 174-15,44 4 242 0</inkml:trace>
  <inkml:trace contextRef="#ctx0" brushRef="#br0" timeOffset="15210.49">22360 7006 722 0,'4'-14'343'0,"-4"14"-56"0,-8-13-30 16,8 13-36-16,-32 0-41 0,11 7-12 15,-3 3-29-15,2 5-4 0,-4 5-29 0,7 1-13 16,-2 4-10-16,6 3-1 0,2 1-10 0,6 1-5 16,5 4-23-16,4-3-11 0,5 1-8 15,8-1 6-15,10 3-7 0,-3-9-18 0,16 2 4 16,-7-10 0-16,19 0-57 0,-9-9 56 0,6-5-9 15,2-3-13-15,12-5-8 0,-2-7-24 16,1-3 18-16,-7-2 10 0,-5-4-5 0,-1-4 6 16,-9 0-1-16,-8 6 13 0,-7-6-6 0,-2 2 4 15,-6 1 4-15,-3 1 2 0,-4 0 4 0,-2-1 8 16,-6 6 4-16,-4-2 3 0,-2 5 7 16,-2 2-6-16,-6 3-5 0,14 8-6 0,-28-7 0 15,28 7 29-15,-37 3-41 0,19 5 16 0,3-1-16 16,-2 5 3-16,4-1 0 0,5 3 9 0,0 1-9 15,1 2 4-15,7-2-21 0,0 1 17 0,4-1 3 16,5-2-6-16,1-4 3 0,5 3-13 16,5-4 12-16,-2-6 2 0,-18-2-1 0,47 0-13 15,-24-6 25-15,0-2-19 0,-1-1 5 0,-4-5 0 16,-3 1-39-16,-2-2 56 0,-2-2-7 16,-5-1-5-16,-2 1 6 0,-4 0-4 0,-2 2-1 15,-2-1 3-15,-4 4-5 0,1 2 5 0,7 10-1 16,-17-15-1-16,17 15-3 0,0 0-4 15,-29 1-1-15,29-1-2 0,-16 18-77 0,10-7-71 16,4 4-70-16,0 1-73 0,2-16-369 0,4 24 172 16,-4-24 194-16</inkml:trace>
  <inkml:trace contextRef="#ctx0" brushRef="#br0" timeOffset="15558.91">23109 7092 677 0,'0'0'285'0,"0"0"-52"0,9-12-43 0,-9 12-38 16,0 0-19-16,0 0-38 0,0 0-23 0,0 0-14 15,0 0 0-15,0 0-24 0,0 0-37 0,0 0-83 16,0 0-116-16,0 0-304 0,0 0 160 15,0 0 96-15</inkml:trace>
  <inkml:trace contextRef="#ctx0" brushRef="#br0" timeOffset="15960.58">22853 7206 826 0,'0'0'306'0,"-10"-17"-65"0,10 17 25 16,-4-12-117-16,4 12-36 0,0 0-23 0,0 0-20 15,0 0-18-15,0 0 6 0,0 0-20 0,0 0-9 16,-11 16-4-16,11-16 1 0,2 15-17 0,-2-15 5 16,2 17-21-16,-2-17 19 0,5 17-5 15,-5-17 1-15,6 17-5 0,-6-17 5 0,12 13-5 16,-12-13 6-16,24 8-7 0,-24-8-3 0,31 0 2 15,-31 0 7-15,44-9-8 0,-18 3 0 0,2-5 0 16,-3 1-2-16,1-2 2 0,-4 0 1 0,0 0 0 16,-7-3-1-16,-3-1 1 0,-1 1 3 15,-6 0 4-15,-3 2 2 0,-4-5 17 0,-7 7 1 16,-2-2 3-16,-4 1 8 0,1 3-4 0,-4-1-13 16,0 6 10-16,-4 0-10 0,22 4 1 15,-36 2-11-15,36-2-7 0,-29 10 11 0,17-1-8 16,2 3-7-16,4 1-8 0,4 4-6 0,2 1-56 15,2-2-32-15,6 2-98 0,4-1-65 16,2-4-330-16,3-3 171 0,2-3 261 0</inkml:trace>
  <inkml:trace contextRef="#ctx0" brushRef="#br0" timeOffset="16596.96">23257 7147 661 0,'6'-19'367'0,"2"2"-89"0,-2-1-32 0,-2 2-34 16,-2 0-28-16,-2 16-25 0,6-21-20 0,-6 21-35 15,6-13-11-15,-6 13-23 0,0 0-14 0,0 0-17 16,26-4 0-16,-26 4-11 0,21 11-5 16,-9-5-4-16,4 6-2 0,-4-3-18 0,3 4 17 15,0-1-10-15,-4-3 15 0,1 5-19 0,-4-3-2 16,2-2 7-16,-10-9 0 0,10 16-18 16,-10-16 20-16,0 0-18 0,4 15 9 0,-4-15 0 15,0 0 5-15,0 0-6 0,-8-11-2 0,8 11-3 16,-6-20-13-16,6 20 24 0,-3-26-8 15,6 9 6-15,-1 2 4 0,2-3-4 0,2 1 6 16,4 0-17-16,-1 2 7 0,4 1 12 0,-1 1-8 16,5 1-11-16,0 1 15 0,4 2-12 15,-1 1 3-15,3 6 4 0,-23 2 0 0,42-1-8 0,-42 1 7 16,38 9-11-16,-23-2 37 0,-2 1-26 16,-3 5 8-16,-3 1-9 0,-1-1 1 15,-4 2-12-15,-2-15 16 0,0 29-12 0,-4-14 2 0,4-15 6 16,-9 23-4-16,9-23 0 0,-4 13-22 15,4-13 35-15,0 0-1 0,0 0-8 0,0 0-3 16,0 0 37-16,-10-11-49 0,10 11 19 0,6-25-6 16,2 10-7-16,3-2 8 0,-3-2 0 15,3 2 0-15,0-2-9 0,3 1 6 0,-1 3 1 16,2-2 1-16,0 1-18 0,1 5 22 0,0 0-2 16,0 1 1-16,-16 10-8 0,28-13 5 0,-28 13-3 15,29-4 6-15,-29 4-2 0,26 4-11 0,-26-4-37 16,28 9-43-16,-28-9-48 0,27 12-38 15,-27-12-27-15,30 9-5 0,-30-9-28 0,36 8-33 16,-16-6 70-16,-20-2 40 0,37 0 112 0,-37 0 100 16,34-8 47-16,-34 8 29 0,27-15 18 0,-12 6 30 15,-5-5-12-15,1-1 33 0,0-1 0 16,-3 1 29-16,-1 0 17 0,3 0-13 0,-4 2-26 16,0-1-35-16,2 3-12 0,-8 11-23 0,10-21-22 15,-10 21-22-15,6-10-22 0,-6 10-12 0,0 0-8 16,23 12-11-16,-12-1-11 0,2 6-3 15,3 0 1-15,2 8-5 0,0 2-4 0,8 9-5 16,-3 0-4-16,-3-7-64 0,-4 2-122 16,4-1-120-16,-8-2-104 0,1-3-509 0,-7-2 286 15,-4-4-51-15</inkml:trace>
  <inkml:trace contextRef="#ctx0" brushRef="#br0" timeOffset="16841.78">24273 6813 778 0,'4'-36'325'16,"6"2"-53"-16,0 1-27 0,6 7-53 0,6 1-24 16,1 4-13-16,5 4-27 0,4 3-28 15,-1 7-23-15,1 1-10 0,2 6-12 0,-1 3-29 16,-1 2 10-16,-2 6-2 0,0 2-14 0,-5 3 5 16,-3 2-9-16,-6 1-11 0,-6 5-28 0,-3-2-33 15,-9 3-17-15,-7 0-11 0,-5 0-1 0,-4 0 5 16,-7-3 13-16,-9 5 11 0,4-10 16 15,-1 1 10-15,-3-3 10 0,2-4-3 16,0-1 10-16,3-3-48 0,5-3-79 0,2-10-411 16,8-1 170-16,14 7 297 0</inkml:trace>
  <inkml:trace contextRef="#ctx0" brushRef="#br0" timeOffset="17545.46">24775 7021 737 0,'-19'15'391'0,"2"-5"-57"15,5-1-51-15,12-9-38 0,-20 13-31 16,20-13-26-16,0 0-51 0,0 0-21 0,0 0-45 16,24-7 8-16,-5-1-23 0,2-7-12 0,4-2-51 15,11-12-25-15,-2 1-46 0,0-7-4 0,-2-3 3 16,-2-4 22-16,2-4 4 0,-4-3 6 0,-2-2 7 15,-1-7 0-15,-1-1 25 0,-3 0 5 0,-4 2 15 16,-7 4 51-16,1 3 20 0,-7 14 28 16,-2 0 10-16,-4 5 5 0,0 2 15 0,-2 7-19 15,0 1-16-15,-3 5-16 0,1 5-12 0,6 11-7 16,0 0-21-16,0 0 17 0,-24 15-33 16,18 4 0-16,2 6 1 0,0 7-1 0,2 4 3 15,0 4-8-15,4 2-4 0,0 4-6 0,4 12 11 16,0-5-19-16,8 0 7 0,2-1-11 15,5-4 13-15,7-3-11 0,2-5-2 0,5-6-5 16,3-5-88-16,3-6-38 0,-5-10-28 0,0-7 9 16,2-4-4-16,2-4 16 0,-4-8 14 0,0-3 35 15,-4-4 16-15,-4-2 17 0,-6-4 20 16,0-4-58-16,-7 1 112 0,-3-3 15 0,-4-2 55 0,-2 1 35 16,-2 2-1-16,-4-3 25 0,-2 4-10 15,-3 0-4-15,0 3-18 0,-1 1 3 16,0 4-25-16,2 6-14 0,4 13-15 0,-11-18-7 0,11 18-14 15,0 0-4-15,-6 15-12 0,4 1-3 16,4 1-9-16,0 6 1 0,2 0-3 0,1 1-4 16,-1 3-4-16,2 0 3 0,0 0-4 0,2-2-9 15,4-1-50-15,-4-3-51 0,6-4-35 16,2-2-33-16,-2-3-6 0,7-6-5 0,1-3 30 16,3-4 10-16,-4-7 24 0,7-1 81 0,-3-5-44 15,-1-5 15-15,-1 2 16 0,-4-6 23 0,0 0 28 16,-3-2 45-16,0-3 31 0,-4 1 40 15,-1-1 29-15,0 1-5 0,-5 2-9 0,0 2-1 16,-2 2 7-16,3 0-4 0,-3 6-16 0,-2 1-21 16,-2 14-15-16,4-16-20 0,-4 16-10 0,0 0-11 15,0 0-8-15,34 9-4 0,-15 4 0 16,0 2-6-16,4 1-5 0,3 3-6 0,-2 0-8 16,-2 2-17-16,0-2-136 0,-7-2-157 0,-5-2-179 15,-6-1-422-15,-4-14 287 0,-14 15-43 16</inkml:trace>
  <inkml:trace contextRef="#ctx0" brushRef="#br0" timeOffset="17708.91">26024 6147 1161 0,'-6'-15'476'0,"2"0"-122"16,4 15-68-16,-4-17-68 0,4 17-43 0,0 0-39 15,0 0-28-15,8 15-190 0,0-3-207 0,2 1-453 16,1-1 209-16,0-3 122 0</inkml:trace>
  <inkml:trace contextRef="#ctx0" brushRef="#br0" timeOffset="18032.99">26416 6285 1416 0,'-6'-15'482'0,"6"15"-92"0,0 0-68 16,-8-16-53-16,8 16-65 0,0 0-54 0,0 0-29 16,16 16-19-16,-6-5-18 0,3 4-20 0,0 0-9 15,1 5-13-15,1 1-56 0,0-1 43 0,2 1-17 16,-3-1-55-16,0-3-47 0,-4 0-29 0,1-4 11 16,-3 1 16-16,-8-14 16 0,11 13 15 15,-11-13 9-15,0 0 10 0,0 0 8 0,4-19 5 16,-8 5 10-16,1-1 3 0,3-6-4 15,3 2 9-15,-3-2 25 0,2 0 19 0,0 0-3 16,0 1 18-16,3 0-6 0,1 3-11 0,-2 2 2 16,4 1 3-16,0 5-15 0,4-1 9 0,2 5-13 15,-14 5-2-15,36-6-5 0,-36 6-9 0,47 4 24 16,-20 1-35-16,1 0-16 0,0 2-79 16,1-1 58-16,-4 0-238 0,1-3-104 0,-1-3-318 0,-1-2 192 15,-4-2 154-15</inkml:trace>
  <inkml:trace contextRef="#ctx0" brushRef="#br0" timeOffset="18207.91">27080 6098 802 0,'-2'-28'390'0,"0"-1"-35"0,-2-2-23 0,0 3-7 15,-3 1-22-15,3 0-22 0,-1 5-30 0,1-2-32 16,0 8-26-16,2 0-35 0,2 16-21 0,-2-21-32 16,2 21-24-16,0 0-15 0,0 0-17 15,17 6-6-15,-6 5-8 0,1 9-5 16,9 0-4-16,-3 7-1 0,-2 2-10 0,6 9-36 0,-6-6 19 15,3 10-89-15,-4-8-99 0,-2 1-83 0,-3-1-65 16,1 1-57-16,-2-5-473 0,-1-2 272 16,-4-1 6-16</inkml:trace>
  <inkml:trace contextRef="#ctx0" brushRef="#br0" timeOffset="18335">27196 6346 884 0,'-8'-15'359'0,"4"-2"-65"0,2-1-64 0,4-3-36 16,4 2-33-16,5-2-34 0,4 2-29 0,5-2-14 15,6 6-23-15,6 0-25 0,13-3-120 16,5-1-168-16,7 2-383 0,4 0 174 0,1 2 222 16</inkml:trace>
  <inkml:trace contextRef="#ctx0" brushRef="#br0" timeOffset="18879.53">28345 6171 783 0,'0'0'336'16,"8"11"-39"-16,-8-11-41 0,14-10-47 0,-2-1-47 15,4-3-15-15,5-1-37 0,0-4-25 0,4-2-4 16,9-9-26-16,0-4-14 0,5-3 2 16,0-3-21-16,-3-2 2 0,0-1-7 0,0-5-10 15,-6-2 5-15,-3-1 4 0,-5-3-14 0,-5 1 4 16,-7-3-1-16,-6 15 48 0,-2-1 34 0,-6 3-3 16,-2-1-10-16,-3 6-5 0,-3 4 24 15,-1 3-15-15,2 4 7 0,3 4-7 0,0 2-16 0,2 7-17 16,6 10-7-16,0 0-7 0,0 0 10 15,-12 21 4-15,14 2-8 0,5 5-1 16,2 9-8-16,7 8-4 0,2 3-6 0,-2 4-6 16,3-3 5-16,1 5-4 0,-2-1-3 0,4-1 0 0,-1-1-3 15,2-1-5-15,0-6-56 0,5-2-122 16,2-6-88-16,1-6-95 0,-1-10-546 16,2-11 286-16,1-1-40 0</inkml:trace>
  <inkml:trace contextRef="#ctx0" brushRef="#br0" timeOffset="19229.45">29309 5677 812 0,'-2'-20'376'0,"0"5"-79"15,2 15-58-15,-3-21-52 0,3 21-47 0,0 0-24 16,9-10-22-16,-9 10-19 0,13 9-8 0,-13-9-11 16,15 15-10-16,-15-15-21 0,10 19 3 0,-10-19 12 15,12 19-22-15,-12-19-1 0,12 15-8 16,-12-15 0-16,12 10 5 0,-12-10-5 0,0 0-14 15,21-6 9-15,-21 6-3 0,19-15 4 0,-10 1 2 16,1-1-11-16,-1 0 6 0,-4-2 1 16,1 0 4-16,0-3-8 0,-2 3 21 0,-2-2 8 15,-4 4 12-15,0 0 30 0,-2 1-23 0,-2 3-4 16,-5 1-10-16,-4 5-11 0,15 5-8 0,-36 0 0 16,15 1-1-16,-1 7-12 0,2 3 6 15,0 1 1-15,1 3-4 0,3 0 0 0,2 4 1 16,4 2 2-16,6 0-6 0,4 3 51 0,4-2-64 15,4-1 6-15,6 2 2 0,2-2 0 16,8-2 19-16,1-2-24 0,5-3-44 0,1-3-58 16,3-5-86-16,0-4-54 0,2-8-28 0,-2-4-361 15,-3-5 173-15,-3-4 216 0</inkml:trace>
  <inkml:trace contextRef="#ctx0" brushRef="#br0" timeOffset="19398.25">29702 5448 669 0,'0'-44'367'0,"0"-2"-25"0,-4 4 7 0,4 0-34 16,-4 6-5-16,4 4-4 0,-2-1-17 0,2 8-58 15,0 2-35-15,0 7-30 0,0 16-35 16,4-22-26-16,-4 22-25 0,0 0-16 0,24 6-10 16,-12 10-10-16,3 2-10 0,5 9-6 0,0 11-5 15,0 4-1-15,-4 6-5 0,1-1-18 16,-4 1-77-16,6 2-115 0,-5-3-69 0,0 1-62 16,4-2-57-16,-3-14-484 0,-2-3 270 0,2-2 9 15</inkml:trace>
  <inkml:trace contextRef="#ctx0" brushRef="#br0" timeOffset="19677.16">29825 5702 716 0,'-46'-18'373'0,"6"-3"-77"0,10 2-10 16,5-2-48-16,3 0-23 0,8-4-18 0,5 4-38 15,7-1-32-15,6-1-19 0,9 0-41 0,3 2-8 16,8 0-7-16,4 2-14 0,3 0 2 16,11 0-13-16,-5 1-15 0,7 1-5 0,-10 2 3 15,2-2-8-15,-5-2-9 0,-3 4 17 16,-2 0 5-16,-5-5 14 0,-4 3 26 0,-4 0 16 15,-5-2 22-15,-2 1 25 0,-4 0 11 0,-2-1-9 16,-4 1-2-16,-2 1-11 0,0 2-7 0,-2-1-21 16,0 5 5-16,8 11-25 0,-10-19-3 15,10 19-18-15,0 0-8 0,-6-11-5 16,6 11 0-16,6 10-7 0,2 1-9 0,2 2-1 16,6 4-4-16,5 6 5 0,0 2-7 0,7 9 10 0,-1 6-7 15,1 1-18-15,-7-4-104 0,-2 3-121 0,-4-7-103 16,-5-4-114-16,2-1-514 0,-4-1 302 15,-2-5-126-15</inkml:trace>
  <inkml:trace contextRef="#ctx0" brushRef="#br0" timeOffset="20274.84">30232 5429 823 0,'-7'-27'350'0,"3"-2"14"15,2 5-122-15,2-3-41 0,2 4-32 16,2 2-20-16,3 2-26 0,3 2-29 0,3 5-24 0,2-1-10 15,3 2-12-15,4 5 0 0,-1-2-13 16,3 4-104-16,-2 1 97 0,6 3 9 0,-28 0-14 0,43-3 15 16,-43 3-34-16,36 0 9 0,-36 0-11 15,25-3 4-15,-25 3 8 0,19-8-5 0,-19 8-4 16,11-13 11-16,-11 13-14 0,4-23 15 0,-4 23 130 16,-4-26-140-16,-1 8-3 0,1 1 8 15,-2 0 10-15,-2-1-8 0,-1 2 6 0,-2 0 5 16,1 1 4-16,0 0-4 0,-2 1 2 0,2 3-4 15,0 1-12-15,10 10 7 0,-15-13-5 0,15 13-7 16,0 0 4-16,-30 2 0 0,30-2-1 16,-19 17-7-16,10-4-3 0,1 3 11 0,4 3-17 15,2 3 14-15,2-1-8 0,2 1 3 0,2-1-3 16,4 0 3-16,4 0-29 0,2-2 18 0,-2-2 14 16,6-2-9-16,-1-2 4 0,3-1 8 0,2-6-13 15,-1 1 12-15,2-7-9 0,0 0 4 16,3-6-2-16,-2-1 6 0,3-2-9 0,-4-3 5 15,2-3-4-15,-3-3 5 0,-4 1 2 0,0-2-5 16,-1 0-4-16,-5 0 8 0,-1 2-7 0,0 0 6 16,-3 0-1-16,-2 3-1 0,-6 14 2 0,8-19 1 15,-8 19 0-15,9-9-2 0,-9 9-4 0,0 0 8 16,13 7-8-16,-13-7 0 0,15 23 6 16,-9-8-2-16,0 3-32 0,1-1 34 0,-1 0-21 15,-4 2 30-15,1 0-16 0,-3-4 13 0,-3 1-21 16,-1-5 5-16,4-11-5 0,-9 15 10 0,9-15-6 15,0 0 6-15,-19-5-7 0,19 5-32 0,-6-23 43 16,4 4 1-16,4-2 3 0,0-4-6 0,5-5 2 16,3-3 0-16,3-1 0 0,6-8 1 0,7-1-18 15,1 6 10-15,3 1-13 0,-8 11 5 16,0 0-37-16,-1 5-44 0,-4 5-70 0,-4 2-81 16,-13 13-62-16,16-11-41 0,-16 11-249 0,0 0 172 15,-12 11 256-15</inkml:trace>
  <inkml:trace contextRef="#ctx0" brushRef="#br0" timeOffset="21407.51">26400 8020 607 0,'-37'8'269'0,"1"-3"-59"15,4 1-30-15,2 0-20 0,3-2-17 0,5 0-13 16,22-4-18-16,-31 3 2 0,31-3 11 16,0 0-13-16,-21-5-34 0,21 5-8 0,21-23-2 0,6 3-15 15,22-8-30-15,17-5 15 0,14-4-11 16,40-19-2-16,20-5 2 0,19-5-2 16,19-9 6-16,25-5 7 0,18-4-5 0,19-4-12 15,17-1-1-15,16-2-12 0,11-5 7 0,7 4-2 16,2 5-6-16,0 3 1 0,-4 4-13 0,-12 7 7 15,-17 4-9-15,-10 3-7 0,-19 8 11 0,-21 5-10 16,-16 5 6-16,-18 5-7 0,-17 3 14 16,-18 5-8-16,-41 10 8 0,-9 4-11 0,-7 0 11 0,-9 2-8 15,-12 8 8-15,-10-2-4 0,-15 1 5 16,-8 6-9-16,-7 3 14 0,-23 3-11 0,29-4 9 16,-29 4-44-16,0 0-58 0,-16 17-113 0,-10-9-124 15,-10 1-252-15,-23 5 170 0,-13 1 266 16</inkml:trace>
  <inkml:trace contextRef="#ctx0" brushRef="#br0" timeOffset="21873.72">26763 7864 618 0,'-54'21'272'0,"21"-8"-21"16,7-3 6-16,6-5-15 0,20-5-55 0,0 0-41 16,0 0-30-16,14-15-24 0,20 0-10 0,29-10 10 15,20-4-7-15,48-17 7 0,21-3-1 16,31-8-3-16,20-6 3 0,25-4 0 0,20-1-7 16,25-5-19-16,20 0-11 0,16 3 0 0,18 0-12 15,4 1-5-15,5 4-3 0,-5 8 9 16,-14 1-12-16,-14 9-10 0,-22 1-6 0,-21 4-6 15,-23 4-1-15,-21 0-18 0,-21 0 17 0,-23 4-7 16,-24 3 28-16,-19 1 21 0,-42 6 11 0,-11 2 13 16,-9 1 17-16,-10-2-11 0,-7 4 4 0,-17 4-14 15,-5-1 11-15,0 3-9 0,-6-1-8 16,-3 5-19-16,1 0 4 0,-6 1-15 0,-14 8-5 16,22-13-11-16,-22 13 3 0,14-8-10 0,-14 8 4 15,0 0-14-15,0 0 10 0,15-8-13 0,-15 8 13 16,0 0-2-16,0 0-3 0,11 12-8 0,-11-12 8 15,0 0-13-15,2 13 11 0,-2-13-10 0,0 0-10 16,0 0-28-16,-2 17-26 0,2-17-52 0,0 0-28 16,0 0-61-16,0 0-20 0,-6 12-38 0,6-12-15 15,0 0-73-15,0 0-89 0,0 0-178 16,-9-10 173-16,9 10 231 0</inkml:trace>
  <inkml:trace contextRef="#ctx0" brushRef="#br0" timeOffset="33639.6">11433 576 22 0,'-10'32'23'16,"-2"-2"-19"-16,-5 1 14 0,-1-2-10 0,-2-1 2 15,-2-1-18-15,-1-4 23 0,0 0-22 0,-2-2 42 16,1-4-41-16,-4 2 33 0,7-8-31 16,-4-1 16-16,4-3-12 0,-5 1 14 0,5-6 9 15,0 0 16-15,21-2-41 0,-39-6 34 0,23 0-13 16,-3-1 1-16,2-4 1 0,4-3-1 16,1 1-22-16,-2-3 29 0,4-1-15 0,4 0 17 15,-2 2-31-15,-1-4 14 0,3 2-8 0,1-1 10 16,1 1 46-16,0 0-73 0,2 2-5 15,2 0 4-15,0 15 8 0,-2-25-11 0,2 25 5 16,0-19 14-16,0 19-12 0,0 0 6 0,0-16 16 16,0 16-14-16,0 0 0 0,0 0-13 15,0 0 11-15,0 0-2 0,0 0 2 0,25 5-16 0,-25-5 40 16,21 13-24-16,-13-4 20 0,6-1-20 0,-2 2 15 16,-1 1-9-16,1-4 20 0,1 7-30 15,0-1 16-15,-5 0-12 0,2 7 43 0,2-5-64 16,-4 4 29-16,0 2-14 0,-2 0 37 0,1 2-27 15,-2 4 6-15,-1 1-2 0,-2-1 21 16,0 1-19-16,-2 1-4 0,0-1-6 0,0 1 20 16,0 0-12-16,-2 1 11 0,0-1-20 0,0 0 14 15,0-1-9-15,-1 1 20 0,1-1-17 0,0-1 8 16,0 1-21-16,-3 3 22 0,3-4-12 16,-2 3 8-16,2-1 4 0,-2 0 16 0,0-1-16 15,0 1 22-15,2-1-13 0,0 1 25 16,2 0-14-16,-2-3 2 0,2-1-8 0,2 0 9 0,0-2 29 15,2-2-32-15,0-2-11 0,0-2-2 16,2 0 21-16,0-2-25 0,3 0-6 0,0 1 14 16,1-3-20-16,-1 3 15 0,-1-3-18 0,3 2 26 15,0-2-23-15,-1 5 3 0,0-5-2 0,4 1 3 16,0-2-7-16,-1 2 0 0,4-3 3 16,0 1 7-16,3-1-7 0,4-1 2 0,4 2 8 15,3-5-10-15,5-1-7 0,5 1 15 0,3-3-5 16,13 0-8-16,5 2 14 0,1-4-15 15,1-2 3-15,1 0-3 0,3 0-1 0,2-5 11 16,4 2-6-16,2-5-2 0,4 3 15 0,7-3-11 16,4-2-16-16,7-1 15 0,3 0-4 0,1 1 2 15,0-3 23-15,1 1-40 0,-3 2 34 0,1 1-17 16,-3 1 9-16,-3 3-14 0,-4-3 18 16,-2 4-13-16,-4-7 12 0,-3 9-25 15,-2-2 24-15,1 0-11 0,-3-1 3 0,-1-1-4 0,-4-1 4 16,1-2-13-16,-1-2 14 0,-4 1-1 15,1-1 1-15,-3 2-10 0,4-5 22 0,-5 3-19 16,-1-1 0-16,-4-1 5 0,1 1-2 0,-5 3-2 16,-4 0 5-16,-11 3 0 0,0 0-4 15,-1 0 3-15,1 2 3 0,-4-1-4 0,-4 3 3 16,2-4-2-16,2 4 1 0,0-1-3 0,-2 0 0 16,2 0 4-16,-1 1 0 0,-1-2-2 0,3 0 1 15,1 1-1-15,3-2-6 0,1 0 11 16,-2 1 5-16,3-2-12 0,1 1 0 0,-1-3 5 15,-1 2-3-15,-1 0-2 0,-1 1-7 0,-2-3 8 16,-1 3-5-16,-1-1 7 0,-2 0-8 0,-5 0 8 16,1 1-8-16,0 1 7 0,-2 0-14 0,-3-2 27 15,1 3-23-15,-1-1 11 0,1 0-11 16,2 0 8-16,-6 0-7 0,6 0 6 0,-4 4 1 16,-1-4 7-16,5 3-14 0,-5-3 14 0,3 0-7 15,0 0 7-15,-4 2-11 0,4-1 8 16,-3-1-14-16,1 2 22 0,0 0-21 0,-3 0 13 15,2 0-7-15,-25 2 8 0,41-2-8 0,-41 2 0 16,35-2 9-16,-35 2-1 0,34 0-9 16,-34 0 7-16,32-2-2 0,-32 2 4 0,30 0-7 15,-30 0 9-15,25-1-9 0,-25 1 4 0,0 0-6 16,36 0 10-16,-36 0-32 0,0 0 28 0,28 0 0 16,-28 0 3-16,0 0-7 0,0 0 9 15,25-3-2-15,-25 3-1 0,0 0-8 0,0 0 8 16,0 0-3-16,0 0-36 0,0 0 40 0,0 0 4 15,0 0-6-15,0 0-2 0,0 0-1 0,0 0 5 16,0 0-10-16,0 0 12 0,0 0-9 16,0 0 4-16,0 0-3 0,0 0 2 0,0 0-6 15,0 0 6-15,0 0-14 0,21-1 19 0,-21 1-9 16,0 0 2-16,0 0-38 0,0 0-32 0,0 0-62 16,0 0-178-16,0 0 97 0,-15-12 34 15</inkml:trace>
  <inkml:trace contextRef="#ctx0" brushRef="#br0" timeOffset="42658.39">18585 4422 528 0,'-22'2'217'0,"22"-2"-53"0,-32 7-24 0,32-7-23 15,-25 12-1-15,9-5 2 0,6 7-13 0,0-1 12 16,-1 6-2-16,0-2-16 0,5 4-7 16,-2 2-16-16,3 0-7 0,3 4-10 0,2 0 0 15,2-1-1-15,5 3-8 0,11-1 0 0,10 3-7 16,12-4-18-16,13-9 2 0,15-2-5 0,13-11 0 16,16-10-13-16,43-16 0 0,-5-10 5 15,28-15-7-15,4-9-6 0,-2-9-4 0,3-11-6 16,-7-5-2-16,-7-4 0 0,-8-2-3 15,-13-1-6-15,-8-1 4 0,-14 0 8 0,-16 6 2 0,-13 12-4 16,-31 14-3-16,-7 1 16 0,-7 3 2 16,-13 7 46-16,-4 3-65 0,-10 11 25 0,-1 3-8 15,-3 5 4-15,-2 2-12 0,1 4 10 0,-5 17-6 16,4-19 7-16,-4 19-41 0,0 0-57 0,0 0-81 16,15 15-58-16,-15-15-340 0,6 23 171 15,-6-23 281-15</inkml:trace>
  <inkml:trace contextRef="#ctx0" brushRef="#br0" timeOffset="43022.42">19631 3832 618 0,'-63'-5'312'0,"3"-1"-113"0,20 2 8 0,5 3-21 16,3-3-23-16,2 4-33 0,30 0-26 0,-40 0-22 15,40 0 4-15,-25 7-11 0,14 5 9 0,2 3-16 16,5 2 15-16,4 4-23 0,0 2-1 16,4 2-3-16,5 3-6 0,0 1-14 0,1 2 21 15,3-1-10-15,4 1 11 0,-2-1-4 0,12 6-7 16,0-3 11-16,5-5 9 0,-2-7-7 0,15 0-7 15,8-10-2-15,8-3-20 16,15-13-23-16,13-5 13 0,18-9-6 0,40-13 5 0,11-8-12 16,12-5-2-16,10-8-8 0,2 0-2 0,5-3 10 15,-1 3-4-15,-4 2-12 0,-7 5-25 0,-7 6-84 16,-18 8-83-16,-19 5-106 0,-38 9-147 16,-15 5-180-16,-3 4 174 0,-16 1 222 0</inkml:trace>
  <inkml:trace contextRef="#ctx0" brushRef="#br0" timeOffset="47720.41">19811 5848 388 0,'-10'18'155'0,"0"-2"-51"0,1 2 43 16,-2-5-67-16,3 6-6 0,2-4-9 0,-1-1-2 15,3-1-1-15,4-13-7 0,-8 23 2 0,8-23 2 16,-5 15-9-16,5-15 17 0,0 0 46 16,15 12 5-16,-15-12-15 0,45-14-20 0,-3-3-21 15,13-12 1-15,10-7-23 0,11-2-6 0,35-21-5 16,3-4-2-16,7-3-13 0,8-5-2 15,2-6-11-15,-2 1-24 0,0 0 19 0,-6 3 5 16,-5 7 6-16,-9 7-39 0,-34 16-72 0,-9 6-81 16,-9 6-344-16,-12 2 166 0,-15 13 327 0</inkml:trace>
  <inkml:trace contextRef="#ctx0" brushRef="#br0" timeOffset="48122.14">20207 5514 626 0,'-14'-13'274'16,"-4"5"-68"-16,4 1-27 0,14 7-27 0,-23-6-16 15,23 6-43-15,-22 8-3 0,22-8-10 0,-14 21-9 16,8-8-20-16,3 3 0 0,3 0-10 16,5 0-3-16,1-1 9 0,6 0 4 0,8 1-8 0,3-7 3 15,11 2 2-15,4-5-8 0,8-6-5 16,15-4-11-16,12-5-3 0,7-9 2 0,11-4-15 15,27-16 5-15,1-4-15 0,4-10 8 16,0 1-9-16,3-6 1 0,1-1-2 0,-4 1 2 0,0 0 28 16,0 4-46-16,-11 5-9 0,-29 14-48 15,-3 3-51-15,-5 2-40 0,-10 4-68 0,-6 9-310 16,-23 0 171-16,-2 7 305 0</inkml:trace>
  <inkml:trace contextRef="#ctx0" brushRef="#br0" timeOffset="49637.92">20974 7874 671 0,'0'0'311'0,"0"0"-88"0,0 0-39 16,-11 11-36-16,11-11-35 0,0 0-16 0,0 0-21 15,0 0-20-15,0 0-5 0,0 0-10 0,0 0-8 16,0 0-15-16,0 0 5 0,4 15-8 16,-4-15 3-16,13 11-7 0,-13-11 4 0,13 16-1 15,-13-16 11-15,20 17-4 0,-8-5 7 0,0-5-5 16,5 1 6-16,0-2-6 0,-17-6 27 16,47 3-51-16,-18-6 50 0,7-5-16 0,12-5 0 15,8-9 2-15,5-2-21 0,4-7-9 0,-1-5 5 16,7-3-13-16,-4-4-2 0,7-7-1 0,15-16-4 15,-4-1 2-15,-22 11 3 0,1 1-5 16,-3-2 0-16,2 1 1 0,-3 4 5 0,-7 2-5 16,-3 4 10-16,-7 6-7 0,-5 8 6 0,-13 9-40 15,-4 4-26-15,0 4-43 0,-5 1-40 16,-6 3-58-16,-10 11-88 0,17-16-162 0,-17 16 138 16,0 0 94-16</inkml:trace>
  <inkml:trace contextRef="#ctx0" brushRef="#br0" timeOffset="50004.86">21581 7332 754 0,'-9'-14'287'16,"9"14"-72"-16,-10-19-39 0,10 19-32 0,-8-13-34 15,8 13-31-15,0 0-17 0,0 0-16 0,0 0 1 16,-9 16-32-16,9-16 7 0,3 22 10 0,1-5-11 16,0 0 6-16,2 3-2 0,0-1-3 0,1 2-10 15,3 0 9-15,-1-2-9 0,-1 4 7 0,3-2-5 16,-1-2-7-16,4 0-12 0,0-2 20 15,3-4 13-15,2-4 11 0,6-3 13 0,9-3-32 16,11-9 0-16,18-10-12 0,5-3 3 0,6-10-16 16,2-3-12-16,-2-2-20 0,5-6-27 15,1-2-33-15,-4 0-7 0,0 2-1 0,-3 2-10 16,-8 3-18-16,-5 3-57 0,-6 3-248 0,-9 3 127 16,-5 3 97-16</inkml:trace>
  <inkml:trace contextRef="#ctx0" brushRef="#br0" timeOffset="59586.07">24212 7643 433 0,'-32'5'252'0,"0"5"-58"0,1 2-58 16,1 1-38-16,2 4-15 0,1 0-16 0,4 2-30 15,-2 0-24-15,3 2-20 0,1 0-27 16,2-2-15-16,0 2-125 0,0 0-135 0,0 2 96 16,2-6 33-16</inkml:trace>
  <inkml:trace contextRef="#ctx0" brushRef="#br0" timeOffset="60440.13">23831 7862 429 0,'0'0'291'0,"-2"-15"-77"16,2 15-57-16,0 0-30 0,-11-10-22 0,11 10-9 16,0 0-23-16,-14-8-5 0,14 8-21 0,0 0-5 15,0 0-24-15,-26 4 21 0,26-4-11 0,0 0 3 16,-28 6-17-16,28-6 14 0,-23 8-4 16,23-8 7-16,-27 9-2 0,27-9 59 0,-29 12-60 15,29-12 7-15,-28 11-7 0,28-11 10 0,-22 11-6 16,22-11 9-16,-17 10-7 0,17-10 21 15,0 0 12-15,-14 8 25 0,14-8 9 0,0 0-19 16,14-12-11-16,6 1-10 0,11-4-14 0,16-8 38 16,10-4-57-16,11-4 12 0,12-3-13 0,39-12 14 15,3-2-11-15,9-1 11 0,10 0 17 16,3 1 1-16,3 0 11 0,4 4-12 0,-1 2-4 16,0 4 7-16,-5 4-15 0,-8 0-10 0,-6 3-7 15,-31 8 3-15,-5 0-2 0,0 0-8 0,-4-2-5 16,-4 4 5-16,-7-3 2 0,-1 1 0 15,-5 0 6-15,-5-2-1 0,-4 1 4 0,-7 0 7 16,-3 3-10-16,-6 1 6 0,-3-1-6 0,-12 7 2 16,-4-1-8-16,-1 2 2 0,-3-1-7 15,-2 5-8-15,-3-3 2 0,-3 3 0 0,-2 1-5 16,-16 8 8-16,22-11-8 0,-22 11-2 0,18-10-6 16,-18 10-4-16,0 0 9 0,0 0-13 0,0 0 6 15,0 0-4-15,-15 10-3 0,-4-2-9 16,-9 1-13-16,-1 2-15 0,-11 3-27 0,-11 5-14 15,-11 0-17-15,-3 4-4 0,-5 0 2 0,-5 3-3 16,-8 5 7-16,-6-4 11 0,-30 15 12 0,2-2 10 16,-1-1 21-16,-3 4 2 0,2 0 2 0,-1 1 25 15,4 0 5-15,-1 2-2 0,5-4-3 16,26-8-1-16,-25 14 3 0,26-15 11 0,5 1-5 16,0 0 11-16,1 0-4 0,1-2 1 0,6 3-6 15,2-4 17-15,4-1-11 0,5-1 5 16,6-2-5-16,7-3 7 0,3-3-5 0,11-5-1 15,4-1 7-15,5-4-7 0,4-1 6 0,4-3 5 16,17-7-7-16,-28 10 10 0,28-10-1 0,0 0-2 16,0 0-8-16,11-23 9 0,12 8-3 15,22-10-1-15,10-2 11 0,13-3 22 0,11-5-11 16,36-12-2-16,10 1 25 0,11-4-5 0,9-3 9 16,10-1-20-16,8 1-1 0,4-1 2 0,-2 5-10 15,3 1 0-15,-6 1 4 0,-3 5-2 16,-7-2-10-16,-7 6-1 0,-12 2-3 0,-10 2 3 15,-34 4 1-15,-2 2 2 0,-7-1 7 0,-2 3 17 16,-6-1-15-16,-2 0 12 0,-8 1 3 0,-7 1 4 16,-3 0-8-16,-5 4-5 0,-5 0-3 15,-14 4 3-15,-1 3-9 0,-5 1 4 0,-4 2-4 16,-2 1-3-16,-4 1 0 0,-12 9 0 0,17-12-9 16,-17 12-5-16,0 0-5 0,0 0 2 15,-21-7-10-15,-1 11-23 0,-5-1-48 0,-5 5-52 16,-4-1-45-16,-4 3-40 0,0-2-31 0,-11 9-64 15,11-8-140-15,-1 1-250 0,2 1 186 0,-11 3 165 16</inkml:trace>
  <inkml:trace contextRef="#ctx0" brushRef="#br0" timeOffset="75813.37">23772 6409 356 0,'-17'13'188'0,"0"-1"-95"0,0-3-70 16,4 2-57-16,0-3-161 0,13-8 48 0,-20 12 49 15</inkml:trace>
  <inkml:trace contextRef="#ctx0" brushRef="#br0" timeOffset="80435.42">6908 1167 393 0,'-6'-15'193'0,"0"-1"-12"0,0 1-16 15,1 3-14-15,-2-1-21 0,3 0 0 0,-4 0-4 16,8 13-28-16,-12-22-26 0,12 22-1 0,-12-18-27 16,12 18 1-16,-10-16-15 0,10 16 0 0,-13-13-19 15,13 13 23-15,-10-11-22 0,10 11 0 16,-15-10-10-16,15 10 10 0,0 0-12 0,-15-11 10 16,15 11-17-16,0 0 15 0,0 0 1 0,-21-4-9 15,21 4-9-15,0 0 21 0,-19 9-11 16,19-9 4-16,-21 19-10 0,10-7 2 0,0 1 1 15,1 0 8-15,0 2-7 0,-2 1 3 0,4 1-14 16,0 2 15-16,0 0 4 0,1 2-3 16,1 2-4-16,-1 2 10 0,3-2-6 15,0 3 5-15,0-1-2 0,-1 2 10 0,1-2-7 0,2 1 0 16,0-3-2-16,2 2 11 0,0-2 1 16,2 0-8-16,2-4-9 0,0 2-3 0,3-2 9 15,-1-2 9-15,3 0-17 0,-1 0 13 0,3-3-6 0,-1 1 8 16,1-2-12-16,2 1 8 15,-3-4-7-15,1-3 1 0,0 2 2 0,-11-9-2 16,21 14-3-16,-21-14 16 0,20 7-15 0,-20-7 12 16,24 4 43-16,-24-4-54 0,26 0-13 0,-26 0 16 15,29-4-8-15,-29 4 9 0,28-9-13 0,-28 9 4 16,27-10-8-16,-27 10 17 0,23-11-11 0,-23 11 9 16,19-7-2-16,-19 7 4 0,0 0 3 15,20-10-5-15,-20 10-3 0,0 0 6 0,0 0-20 16,0 0 11-16,0 0-7 0,0 0 12 0,0 0-17 15,0 0 13-15,0 0-3 0,0 0 6 16,0 0-6-16,0 0 11 0,-9 21-2 0,9-21 8 0,-15 17-11 16,15-17 7-16,-17 21-1 0,9-10-4 15,0 2 3-15,-4 3 18 0,6-1-28 0,-4 4 5 16,4-2 4-16,-3 4-9 0,2 0 6 0,1 0 0 16,2 1 6-16,0-2-12 0,0-1 11 0,1 3-11 15,3 0 31-15,3-1-25 0,3 0 2 16,-2 0 7-16,4-2-12 0,4 0 17 0,0 1-15 15,2-4 6-15,6 4-5 0,3-5 8 0,1 0 6 16,2-2-2-16,9 1-8 0,1-3 3 16,2 1-6-16,13-1 2 0,-13 1 11 0,4-5-21 15,1 2 1-15,-3 3 3 0,0 0 12 0,-2-3-10 16,-2 3 4-16,-2 1-13 0,-4 0-9 16,-3 2 19-16,-4 1 11 0,-4 3-13 0,-4-2 3 15,-8 4-15-15,-7 2 19 0,-13 5-31 0,-21 9-31 16,-17 1-84-16,-23 4-60 0,-43 13-55 0,-18-2-41 15,-19-1-252-15,-20 3 171 0,-12-1 308 0</inkml:trace>
  <inkml:trace contextRef="#ctx0" brushRef="#br0" timeOffset="81758.23">4366 3928 541 0,'0'0'264'0,"-33"7"-27"0,33-7-4 15,-24 6-43-15,24-6-30 0,0 0-43 0,-21 8-16 16,21-8-39-16,0 0-2 0,0 0-12 0,15-8-11 16,5 5-5-16,6-3-1 0,6 2-12 15,9-4-5-15,3 2-5 0,13-3 0 0,6-1 0 0,1 3-15 16,3-3 17-16,-1 1-12 0,1-1 67 15,-2-1-70-15,-2 1 5 0,-5-1-4 16,-6 1 8-16,-11 1-9 0,-6-1 15 0,-1 3-2 0,-6-1 4 16,-4 0-4-16,-4 3 19 0,-3-1-5 0,-17 6-26 15,25-9 26-15,-25 9 5 0,19-12-6 16,-19 12-3-16,8-9-23 0,-8 9 15 0,0 0-8 16,12-14 7-16,-12 14-11 0,0 0 10 0,0 0-25 15,0 0 20-15,0 0-5 0,0 0 2 16,0 0-8-16,6-11 17 0,-6 11-15 0,0 0 3 15,0 0-8-15,0 0 15 0,0 0-21 0,0 0 11 16,0 0-7-16,0 0 15 0,0 0-3 16,0 0 0-16,0 0-3 0,0 0 0 0,0 0-92 0,0 0 118 15,0 0-19-15,0 0-1 0,0 0-43 16,10-8-122-16,-10 8-455 0,13-15 173 0,-13 15 238 16</inkml:trace>
  <inkml:trace contextRef="#ctx0" brushRef="#br0" timeOffset="82882.64">5012 5324 487 0,'4'-15'296'15,"-2"1"-7"-15,0-1-52 0,-4 0 4 16,0 2-29-16,-2-1-79 0,0 1 1 0,-1-3-6 0,5 16-33 15,-6-17-1-15,6 17-38 0,-4-13-3 16,4 13-20-16,0 0-11 0,0 0 5 0,0 0-18 16,0 0 3-16,0 0 4 0,0 0-2 0,6 21-6 15,1-2-10-15,1 2 2 0,2 6 8 16,-2 1 3-16,6 5-22 0,-4-3 22 0,5 4-2 16,0 1 5-16,8 5 0 0,3 0-5 0,1-4 7 15,5-2 1-15,6-1-6 0,8-5-6 0,9-3 17 16,3-4-11-16,9-3-2 0,8-5 19 15,3-2-11-15,6-7-8 0,3-4 1 0,-3-2-19 16,1-4 12-16,-6-1-7 0,-5-3 11 0,-5-1-3 16,-11-2 5-16,-7-3-10 0,-15 5 11 0,-7-2-32 15,-7-3 24-15,-4 2 3 0,-7-1 2 16,-4 2-4-16,-7-2-2 0,-5 0 3 0,-1 0 10 16,-5 1 37-16,-1 1-17 0,-4 1 1 0,2 1-15 15,-3 1-1-15,2 3-1 0,0 1-9 0,15 6 5 16,-28-8 3-16,28 8-11 0,-24-4-2 15,24 4 2-15,-22 8-5 0,22-8 2 0,-19 13-4 16,11 1-4-16,2-1 5 0,-1 4 4 0,3 3-5 16,4-2-5-16,0 7 13 0,4-2-1 15,5 2-9-15,3 0 2 0,7 2-11 0,9 5 18 16,6 0 7-16,4 1-13 0,5-1 14 0,5 3 5 16,5-3-1-16,2-2-7 0,-1 3-5 15,2-1 1-15,-1-1 3 0,0 1 26 0,-5 0-44 0,-1 3 8 16,-5 1-3-16,-1 0 10 0,-5 6-5 15,-8 0 8-15,-5 4-3 0,-5 2 1 0,-8 1-6 16,-8-7 7-16,-8 14-4 0,-11-1 4 0,-8 4-15 16,-8-2-11-16,-10 6 5 0,-9 0-17 0,-23 17-34 15,-11-2-17-15,-9 0-33 0,-11 1-23 16,-6-3-9-16,-9 4-93 0,1-6-73 0,-3-5-303 16,6-4 173-16,6-4 243 0</inkml:trace>
  <inkml:trace contextRef="#ctx0" brushRef="#br0" timeOffset="83782.39">13688 7759 687 0,'-3'-16'316'0,"-1"4"-50"0,4 12-29 16,-8-22-31-16,8 22-36 0,-8-15-7 15,8 15-18-15,-9-11-7 0,9 11-9 0,0 0-21 16,-12-10-12-16,12 10-26 0,0 0-2 0,0 0 3 16,0 0-5-16,-15 10-8 0,15-10-20 15,-3 17-3-15,3-17-2 0,0 25 6 0,3-12-11 16,3 4-8-16,0 0 10 0,3 2-3 0,4 0 0 15,1 2 6-15,8-2-14 0,-2 2 6 16,10 0-1-16,13 2-1 0,1 0-10 0,9-4 2 16,-2 1-16-16,3-4 9 0,4-2 4 0,-3 1-11 15,-2-4 4-15,-1 1 5 0,-13-6-8 16,-1 1 5-16,-2-1-6 0,-6-2-1 0,-5 0 37 16,-3-2-39-16,-22-2-4 0,29 3 8 0,-29-3-7 15,0 0 2-15,0 0 1 0,0 0 5 0,0 0-11 16,0 0 10-16,0 0-4 0,-31 8 2 15,7 0-3-15,-1 3 4 0,1 2-7 0,-6 6 4 16,3 2 14-16,-5 8-14 0,2 3-8 0,8 5 9 16,2-7-4-16,10 5 5 0,6 1 0 0,4 2-3 15,8 2 6-15,9 8 5 0,6-2-8 0,9-3-10 16,0-1-61-16,5 0-35 0,2 0-52 16,-3-2-50-16,-2 2-98 0,-11-2-73 0,-6-6-267 15,-11-1 173-15,-6 3 211 0</inkml:trace>
  <inkml:trace contextRef="#ctx0" brushRef="#br0" timeOffset="85315.26">103 10955 356 0,'-28'6'153'0,"28"-6"-39"16,0 0-17-16,-24 6-2 0,24-6-20 0,0 0-10 16,0 0-22-16,0 0-33 0,0 0 28 0,0 0-3 15,0 0-13-15,0 0-3 0,0 0-9 0,0 0 9 16,0 0-12-16,0 0 20 0,0 0 44 0,0 0-42 16,0 0-4-16,0 0 17 0,0 0-2 15,0 0 0-15,2-20 0 0,-2 20-3 0,16-17-11 16,-7 8 8-16,2-3-17 0,-1 1 12 0,1-1-21 15,1 1 9-15,1-3-10 0,-2 1 9 16,1-2-6-16,-4 1 4 0,4 1-12 0,-2 0 9 16,0-2-13-16,-3 3 12 0,-1-1-6 0,0 2 16 15,-6 11-57-15,7-21 70 0,-7 21-1 16,2-18 24-16,-2 18-38 0,-2-13 4 0,2 13-1 16,-5-14 11-16,5 14-17 0,0 0 10 0,-8-11-7 15,8 11 2-15,0 0-8 0,0 0 10 0,-8-11-22 16,8 11 1-16,0 0-1 0,0 0 10 0,-7 11-6 15,7-11 11-15,-4 23-7 0,2-8 6 16,2 3 0-16,2 0 12 0,-2 1-7 0,0 2 12 16,2 3-18-16,0-6-1 0,3 1 5 0,1 1 2 15,0-3-9-15,0-2 22 0,5-2-30 16,2-3 16-16,1-3-19 0,-14-7 11 0,43 0-9 16,-15-7 10-16,6-7-9 0,12-8 8 0,5-11-12 15,6-3 13-15,3-4-7 0,1-8-14 0,4-1-22 16,1-3-12-16,-1 0-33 0,-1 5-22 15,-5 3-50-15,-6 6-41 0,-5 3-325 0,-5 7 162 16,-15 7 347-16</inkml:trace>
  <inkml:trace contextRef="#ctx0" brushRef="#br0" timeOffset="85788.15">207 10743 388 0,'-17'10'241'15,"17"-10"-73"-15,-15 15 1 0,15-15-47 16,-9 21 5-16,7-7-32 0,2-14 4 0,-2 26-21 15,4-13 4-15,0 0-26 0,3 1 8 0,2-1-16 16,1-1 0-16,4-3-17 0,3-3 7 0,5 0-8 16,2-4 5-16,8-6-21 0,2 0 14 15,7-5-19-15,11-5 5 0,5-3-5 0,2-2 2 16,3-4-6-16,1 0 4 0,2 1-3 0,1-2 8 16,-7 3-42-16,-3 2-45 0,0 0-65 15,-19 8-65-15,2-2-271 0,-10 1 146 0,-2-1 96 16</inkml:trace>
  <inkml:trace contextRef="#ctx0" brushRef="#br0" timeOffset="87083.01">51 14660 350 0,'-14'15'242'0,"14"-15"-73"0,-6 15-35 16,6-15-38-16,0 16-16 0,0-16-12 0,8 19 5 15,0-10-27-15,2 3-5 0,4-3-10 0,4 3 7 16,0-3-10-16,3 1 5 0,5-1 4 16,0 1 2-16,1 0-19 0,5-7 0 0,4-3 4 15,4-3-10-15,13-11-2 0,6-7 0 0,7-8 8 16,1-8-17-16,6-8 13 0,20-16-17 15,-5-3 12-15,-20 12-20 0,-2 3-16 0,-5-1-45 16,-5 4-47-16,-6 3-66 0,-7 4-179 0,-10 7 98 16,-16 13 69-16</inkml:trace>
  <inkml:trace contextRef="#ctx0" brushRef="#br0" timeOffset="88770.46">4188 17364 433 0,'-2'-15'214'0,"-2"-3"-57"0,0 2-31 0,2-4-40 0,0 3-6 15,-1-2-24-15,1 0-3 0,0 0-23 16,0 0 1-16,0-2-9 0,0 4 8 0,0-2-16 0,0 4 29 16,-2-4-2-16,-1 3 33 0,1 1-15 15,-1 0 19-15,-1-1-9 0,-2 1 9 0,2 2-13 16,-3-3 16-16,2 3 3 0,-1-4 8 16,-2-2-10-16,1 7-2 0,-1-1-3 0,1 0-6 15,-4 0-52-15,5 1 75 0,-4 2-14 0,0-1 20 16,2 4-18-16,10 7 9 0,-21-14 16 0,21 14-29 15,-21-7-11-15,21 7 11 0,0 0-28 0,0 0-6 16,-29 5-3-16,29-5-6 0,-18 21-24 0,12-5 10 16,0 3-14-16,-1 2 8 0,1 3 10 15,1 3-3-15,3 1-10 0,0 1 11 0,-4 0-12 16,6 3 28-16,2-1-20 0,-2-1-23 0,2 1 7 16,0-3 16-16,2 3-7 0,1-3 3 0,-1-1-1 15,3 0-6-15,1 1-7 0,-2-5 7 16,4-2-11-16,2 0 14 0,-2-2-5 0,-2-1 6 15,7-2-4-15,0-2 4 0,0-1-164 0,3 1 179 16,-2-5-24-16,-2 1 25 0,1-3-23 0,0 1 14 16,0-2-14-16,-15-6 13 0,28 9-17 15,-28-9 15-15,27 8-20 0,-27-8 16 0,23 8-14 16,-23-8 7-16,21 11-1 0,-21-11-62 0,24 11 73 16,-24-11-5-16,20 14-8 0,-20-14 12 0,18 15-17 15,-10-5 10-15,-8-10-6 0,13 21 7 16,-13-21-10-16,8 24 12 0,-5-11-9 0,-1 3 5 15,-2 1-6-15,-2 6 8 0,2-4-10 0,-5-2 11 16,3 3-18-16,-2-2 16 0,-5 1-12 0,3 0 13 16,0-2-5-16,0-1-5 0,2-1-8 0,-6-1 7 15,2-1-3-15,8-13 5 0,-12 19 5 16,12-19 2-16,-15 13-22 0,15-13 20 0,0 0-4 16,-23 4 2-16,23-4 0 0,-21-6 1 0,21 6-10 15,-22-15 15-15,12 6-10 0,2-1 4 0,-4 1-5 16,2-1-2-16,-1-1 10 0,3 1 5 0,8 10-21 15,-13-17 15-15,13 17-13 0,-11-14 19 16,11 14-15-16,0 0 5 0,-8-15-5 0,8 15 8 0,0 0-6 16,4-13 13-16,-4 13-20 0,0 0 15 15,17-10-9-15,-17 10 11 0,19-6-17 16,-19 6 15-16,23 0-3 0,-23 0 8 0,30 0-15 0,-30 0 12 16,30 8-9-16,-30-8 2 0,29 14-8 15,-15-7 11-15,-2 4-7 0,2 3 14 0,-2 1-13 16,-4 1 11-16,0 5-8 0,-1-2 4 0,1 3 0 15,-4 3 5-15,1-2-9 0,-1 4 6 0,-2 3-11 16,2 1 16-16,-4-1-18 0,-2 1 11 0,0-1 35 16,2 3-41-16,0-1 0 0,-2-2 6 15,0 1-10-15,2-2 8 0,0-1-9 0,2 1 13 16,0-3-12-16,0 1 9 0,3-4 0 0,1 4 0 16,-2-6-9-16,4 0 29 0,6-2-25 0,-2 0 1 15,0-3-68-15,8-3 84 0,-1-4-16 16,6-3 11-16,2 0-10 0,5-6 13 0,2-4-20 15,5 0 18-15,0-6-21 0,1 3 23 0,-4-2 0 16,1 3-10-16,-5-2-10 0,-3 4 8 16,-8 0-8-16,-21 4-5 0,34 0 12 0,-34 0 2 15,9 18 6-15,-13 1 11 0,-10 7-12 0,-9 10-15 16,-5 10-8-16,-8 2 8 0,-1 6 6 0,-1-5 4 16,-5 8 4-16,3 1-36 0,0 0-42 0,4-50-100 15,0-8-60-15</inkml:trace>
  <inkml:trace contextRef="#ctx0" brushRef="#br0" timeOffset="97933.95">6026 3047 405 0,'0'0'178'0,"0"0"-29"16,0 0-20-16,0 0-5 0,0 0-21 15,0 0-2-15,0 0-14 0,0 0 5 0,0 0-10 16,0 0 5-16,-4-13-14 0,4 13 9 15,0 0-27-15,0 0 9 0,0 0-19 0,0 0 6 0,8-14-16 16,-8 14 8-16,0 0-15 0,0 0 10 16,0 0-13-16,0 0 1 0,10-7-13 0,-10 7 3 15,0 0-4-15,0 0-2 0,0 0-4 0,0 0 6 16,0 0-9-16,0 0 13 0,0 0-23 0,0 0 17 16,0 0-13-16,0 0-16 0,0 0 17 15,0 0 10-15,0 0-2 0,28 0 12 0,-28 0-18 16,0 0 10-16,40-2-10 0,-19-4 5 0,3-1 0 15,6-5 7-15,5-1-19 0,13-8 13 0,6-6-12 16,5-2 10-16,6-1 0 0,3-5 0 16,9 1-10-16,1-4 8 0,4 0-8 0,29-12-2 15,-2 0-22-15,-2 3 26 0,-25 9 1 0,-2 0-4 16,1-3 0-16,1 4 10 0,-3-2-11 0,-5 3 2 16,0 0 8-16,-8 5-13 0,-3 3 3 0,-6 3 11 15,-4 2-1-15,-6 4 1 0,-3 0-8 16,-13 4 4-16,-1 3 1 0,-4-1 1 0,-3 5-4 15,-5 1 6-15,-18 7 2 0,26-10-10 0,-26 10 2 16,20-10 3-16,-20 10 0 0,0 0-7 0,21-7 9 16,-21 7-6-16,0 0-1 0,0 0 10 0,0 0 0 15,14-8-7-15,-14 8 3 0,0 0 0 0,0 0 6 16,0 0-8-16,0 0-21 0,0 0 16 0,0 0-10 16,0 0 24-16,0 0-3 0,0 0-1 15,0 0-4-15,0 0 2 0,0 0-2 0,0 0 12 16,0 0 2-16,0 0-18 0,0 0 4 0,0 0-1 15,0 0-1-15,0 0-5 0,0 0 9 0,0 0-3 16,0 0 0-16,0 0 2 0,0 0 0 0,0 0-9 16,0 0 8-16,0 0-2 0,0 0 1 15,0 0 0-15,0 0-1 0,0 0 0 0,0 0 8 16,0 0-2-16,0 0-10 0,0 0 2 0,0 0 5 16,0 0 3-16,0 0 1 0,0 0-6 0,0 0 1 15,0 0 6-15,0 0-7 0,0 0 5 0,0 0-2 16,0 0-2-16,0 0-5 0,0 0 6 15,0 0 6-15,0 0-5 0,0 0 3 0,0 0-6 16,0 0 63-16,0 0-74 0,0 0 2 0,0 0-17 16,0 0 23-16,0 0-34 0,0 0 46 0,0 0-2 15,0 0-6-15,0 0 2 0,0 0-2 0,0 0-3 16,0 0 38-16,0 0-41 0,0 0 3 0,0 0-11 16,0 0 9-16,0 0 3 0,0 0-1 15,0 0 2-15,0 0 0 0,0 0-4 0,0 0 2 16,0 0 8-16,0 0-4 0,0 0-1 0,0 0 4 15,0 0-6-15,0 0-2 0,0 0 5 0,0 0-1 16,0 0 6-16,0 0-9 0,0 0 11 0,0 0-4 16,0 0-4-16,0 0 0 0,0 0 16 0,0 0-25 15,0 0 16-15,0 0-7 0,0 0-6 0,0 0-2 16,0 0 2-16,0 0 10 0,0 0-7 16,0 0 11-16,0 0-15 0,0 0 7 0,0 0-5 15,0 0 5-15,0 0 4 0,0 0-5 0,0 0-22 16,0 0 23-16,0 0 9 0,0 0-4 0,0 0 0 15,0 0-4-15,0 0 3 0,0 0 1 0,0 0-9 16,0 0 1-16,0 0 4 0,0 0-5 16,0 0-3-16,0 0 10 0,0 0-4 0,0 0-5 15,0 0 11-15,0 0-8 0,0 0 8 0,0 0-6 16,0 0-4-16,0 0 8 0,0 0 17 0,0 0-18 16,0 0 2-16,0 0-10 0,0 0 3 0,0 0-8 15,0 0 8-15,22-3-4 0,-22 3 7 0,0 0-5 16,16-10-37-16,-16 10-60 0,0 0-72 0,0 0-73 15,22 6-211-15,-22-6 138 0,-4 17 96 16</inkml:trace>
  <inkml:trace contextRef="#ctx0" brushRef="#br0" timeOffset="102185.95">3977 4142 339 0,'0'0'174'0,"0"-16"-55"0,0 16-29 16,0 0-24-16,0 0-12 0,17 8-6 0,-17-8 8 15,18 15 1-15,-14-1-11 0,2-1 33 0,0 2-18 16,-2 2 5-16,2 0-13 0,-2 0 27 0,0 1-16 15,1-1 9-15,-1 0-25 0,0-4 2 0,3 1-10 16,-1-3 14-16,-6-11-10 0,17 17 12 0,-17-17-13 16,36 2-3-16,-8-13-16 0,7-1-1 15,14-9-8-15,8-4 7 0,2-7-15 16,10-2-3-16,0-2 0 0,5-5 4 0,3 1-14 0,-2-2 9 16,0 2 0-16,-1 1 0 0,-3 2-6 15,-2 1-3-15,-6 4 10 0,-3-1-14 0,-6 5 14 16,-3 1-4-16,-5 4 2 0,-1 2-12 0,-11 4 14 15,-2 0-1-15,-1 3 17 0,-3 1 2 16,-5 1 8-16,0 1-30 0,-2 2 32 0,-1 1-8 16,-2 2 3-16,-18 6-18 0,24-9 8 0,-24 9-9 15,17-8 2-15,-17 8-7 0,0 0 16 16,15-7-18-16,-15 7 19 0,0 0-17 0,0 0 29 16,0 0-4-16,0 0 16 0,0 0 3 0,0 0-9 15,0 0-16-15,0 0 19 0,0 0 1 0,0 0 0 16,0 0-13-16,0 0 8 0,0 0-14 0,0 0 2 15,0 0 2-15,0 0 5 0,0 0-12 16,0 0 7-16,0 0-4 0,0 0-4 0,0 0-7 16,0 0 12-16,0 0-11 0,0 0 13 0,0 0-19 15,0 0 10-15,0 0-8 0,0 0-18 16,0 0 6-16,0 0 15 0,8-12-6 0,-8 12-1 16,0 0-20-16,0 0 25 0,0 0-7 0,0 0 8 15,0 0-7-15,0 0 10 0,0 0-14 0,0 0 6 16,0 0-12-16,0 0 16 0,0 0-17 15,0 0 6-15,0 0-5 0,0 0 10 0,0 0-9 16,0 0 9-16,0 0 1 0,-4-11 0 16,4 11-8-16,0 0 1 0,0 0-4 0,0 0 12 15,0 0-19-15,0 0 17 0,0 0-9 0,0 0 11 16,0 0-15-16,0 0 14 0,0 0-13 0,0 0 18 16,0 0-17-16,0 0 14 0,0 0-9 0,0 0-37 15,0 0 41-15,0 0 9 0,0 0-8 0,0 0 5 16,-6-12 5-16,6 12-9 0,0 0-8 15,0 0 12-15,0 0-10 0,0 0 2 0,0 0-5 16,0 0 8-16,0 0-13 0,0 0 10 0,0 0-2 16,0 0 12-16,0 0-15 0,0 0 10 15,0 0-10-15,0 0 12 0,0 0-11 0,0 0 9 16,0 0-10-16,0 0 9 0,0 0-8 0,0 0 7 16,0 0-4-16,0 0 5 0,0 0-5 0,0 0 5 15,0 0-7-15,0 0-2 0,0 0 5 16,0 0 2-16,0 0-8 0,0 0 11 0,0 0-15 15,0 0 15-15,0 0-8 0,0 0-1 0,0 0 8 16,0 0 3-16,0 0-8 0,0 0 18 16,0 0-24-16,0 0 13 0,0 0-12 0,0 0 6 15,0 0-8-15,0 0 20 0,0 0-16 0,0 0 11 16,0 0-8-16,0 0 10 0,0 0-15 0,0 0 12 16,0 0-11-16,0 0 19 0,0 0-11 0,0 0 3 15,0 0 4-15,6-11-2 0,-6 11-15 16,11-10-30-16,-11 10-110 0,16-9-101 0,-16 9-112 15,18-10-286-15,-18 10 172 0,0 0 212 16</inkml:trace>
  <inkml:trace contextRef="#ctx0" brushRef="#br0" timeOffset="103215.1">726 3771 223 0,'0'0'174'0,"0"0"-44"0,0-21-42 0,0 21-3 16,0 0-23-16,4-15-4 0,-4 15-20 16,0 0 20-16,2-15-25 0,-2 15 0 0,0 0-12 15,0 0 18-15,0 0-10 0,0-17 15 0,0 17-11 16,0 0 15-16,0 0-22 0,-9-11 4 16,9 11-6-16,0 0 2 0,-29-4-16 0,29 4 8 15,-31 0-5-15,31 0 6 0,-43 1-5 0,17 3 8 16,-2 0 10-16,-3 0-17 0,-1 4-7 0,-4 1 9 15,-2 1-22-15,-11 3 23 0,-1 4-4 0,-3 0 1 16,4 3 36-16,-1 1-31 0,5 0 23 0,-2 1-4 16,2 3-1-16,6-2-7 0</inkml:trace>
  <inkml:trace contextRef="#ctx0" brushRef="#br0" timeOffset="103496.51">103 4519 2084 0,'30'0'10'0,"5"0"-8"0,4-2 1 15,3-4-4-15,0 1 13 0,23-10-20 0,4-1 18 16,5-9-14-16,5-3-3 0,6-3 12 0,-12-7-4 16,35-9-23-16,-4-7 27 0,-28 12-3 15,-2-2-7-15,-4-4 6 0,-7-3-19 0,-5 0 35 16,-8-3-22-16,-7-1 3 0,-7 1 9 0,-11 3-18 16,-10-1 5-16,-8 15 0 0,-10 2 10 15,-8 1-8-15,-14-4 15 0,-9 9-4 0,-12 8-4 16,-11 6-1-16,-7 9 7 0,-5 6-16 0,-8 8 16 15,-2 5 0-15,-1 4-6 0,0 8-6 0,2 4 8 16,-1 3-24-16,3 8 6 0,4-2-11 0,4 2-13 16,9 2 0-16,9-2-34 0,7 0 23 15,11 2-83-15,10-3-22 0,12-9-64 0,12-2-179 16,12-3 109-16,4-2 82 0</inkml:trace>
  <inkml:trace contextRef="#ctx0" brushRef="#br0" timeOffset="104029.67">2291 3653 350 0,'-16'-7'139'0,"-1"-1"-45"0,0 1-13 15,2 1 1-15,15 6-19 0,-28-8-3 0,28 8-10 16,-24-4-14-16,24 4-16 0,-30 4 6 16,11 2-16-16,-5 2 21 0,-1 1-28 0,-2 4 17 15,-14 8-6-15,1 2 9 0,-7 4-9 0,-3 4 9 16,-3 1 4-16,-3 0 22 0,-1 2 8 15,1 5-6-15,1-5-2 0,3 0-6 0,6 1 8 16,8-5-11-16,4-1-6 0,13-5 2 0,4 0 0 16,7 0-9-16,6-3 5 0,6 4-18 0,6-6-33 15,8-2 33-15,10-4 10 0,5-3-13 16,7-2 8-16,3-2-16 0,5-5 10 0,5-2-12 16,13-7 15-16,1-4-9 0,1-1-11 0,-1-4-7 15,-3-2-22-15,1-2-2 0,-8-6 3 0,1-2 28 16,-11 1-28-16,-3-6 15 0,-7-1 3 15,-5-5 8-15,-6 0-5 0,-8-2 9 0,-5 8-9 16,-5 0 32-16,-4-3-2 0,-4 1 22 0,-6 4 0 16,-3-1 12-16,-5 5-30 0,-6 3 2 0,-5 8-3 15,-7 0-4-15,-4 13-8 0,-9 6 9 0,-13 9-23 16,-1 5-30-16,-2 10-45 0,1 4-28 16,3 7-70-16,5 1-23 0,5 4-163 0,9-6 99 15,6 0 69-15</inkml:trace>
  <inkml:trace contextRef="#ctx0" brushRef="#br0" timeOffset="104646.16">3547 3644 221 0,'-17'-6'137'0,"-2"0"-47"15,0 5 2-15,19 1-25 0,-51 0 8 0,22 1-8 0,-3 5 4 16,-4 0-18-16,-5 3-4 0,-14 6 4 0,1-1-5 16,-3 1 5-16,-3 2 6 0,-1 3-1 15,1 1 17-15,-7 1 15 0,-1 5-28 0,-2 0 37 16,2 1-19-16,3 5 52 0,-1-3-84 15,7 3 10-15,4 3-2 0,7-2-9 0,7 3-29 16,5-1 22-16,8 0-2 0,10-6-6 0,7 1-4 16,4 3 6-16,5-3-4 0,4-1-11 0,9-1 12 15,8 0-3-15,5-5-8 0,18 3-3 16,9-4-8-16,10-10 7 0,11-3 1 0,9-5-6 16,8-6 4-16,8-5-11 0,4-7 9 0,2-7-38 0,31-6-20 15,-9-5-46-15,-4-5-4 0,-37 5-9 0,-1-1 22 16,-8-6 0-16,-8 2 30 0,-8-8 2 0,-13 0 20 15,-8-4 2-15,-8 0 52 0,-11-3-4 0,-6-1 49 16,-10 11 11-16,-8 1 9 0,-6-10-14 16,-12 8 45-16,-5 2-74 0,-10 6-13 0,-8 5-11 15,-9 8-4-15,-4 2 1 0,-7 12-1 16,-6 3-4-16,-2 8-37 0,0 5-16 0,-2 8-58 16,4 2-32-16,4 6-39 0,7 5-33 0,2 1-297 15,8-4 158-15,4 1 96 0</inkml:trace>
  <inkml:trace contextRef="#ctx0" brushRef="#br0" timeOffset="106018.43">7914 3895 605 0,'-8'-11'261'0,"8"11"-35"0,-8-11-13 0,8 11-13 15,0 0-25-15,-8-16-32 0,8 16-8 0,0 0-11 16,-6-17-23-16,6 17-21 0,0 0-22 0,0 0 5 16,-4-11-27-16,4 11-2 0,0 0-12 0,0 0 7 15,0 0 4-15,0 0-18 0,0 0-3 16,0 0-3-16,0 0-6 0,-4-13-1 0,4 13-5 15,0 0 10-15,0 0-4 0,0 0-4 0,0 0 6 16,0 0-4-16,0 0-2 0,0 0 1 0,0 0 6 16,0 0-6-16,0 0 4 0,2-16 1 15,-2 16-2-15,4-13-8 0,-4 13 7 0,6-12 2 16,-6 12-8-16,6-13 2 0,-6 13-8 0,7-13 16 16,-7 13-20-16,9-12 17 0,-9 12-3 0,0 0-3 15,10-11 3-15,-10 11 0 0,0 0 14 16,0 0-17-16,15-6-17 0,-15 6 21 0,15 6-16 15,-15-6 11-15,25 15-5 0,-13-3 3 0,2 1 0 16,0 4 6-16,-3 2-2 0,0 4 6 0,-7 2 3 16,-2 3-4-16,-2 3 15 0,-6 3-11 15,-1 3-6-15,-12 6-4 0,-5 1 12 0,0-4-15 16,-2 0 7-16,-1-3-5 0,1-5 20 0,3-6-16 16,4-2 11-16,0-4-12 0,4-3 8 0,2-1-2 15,3-7-7-15,2 3-8 0,8-12 3 16,0 0 7-16,0 0 7 0,0 0 30 0,0 0-37 15,35-12-11-15,-12 1 14 0,5-3-3 0,1-3-6 16,5 2-7-16,11-8 15 0,1 0-3 16,1 1 0-16,-3 0-2 0,1 1 5 0,-5-1 1 15,-10 5-5-15,-3-5-2 0,1 5-1 0,-8 0 2 16,0-2 3-16,-3 2 4 0,-4-2-5 16,-3 4 1-16,-1-2-3 0,-5 1 9 0,-4 16 24 0,4-27 6 15,-4 27 1-15,-2-18-15 0,2 18 3 16,0 0-30-16,-2-16 22 0,2 16-17 0,0 0 0 15,0 0-6-15,-17 12 1 0,17-12-5 0,-13 22 8 16,7-8-3-16,4 1-5 0,-3 4 24 16,3-2-32-16,4 0 6 0,3 4 0 0,-1-2-3 15,7 1 7-15,-1-5-8 0,7 2 25 16,1-3-26-16,0-3 32 0,1 0-22 0,2-5 7 16,2-2 0-16,-23-4 2 0,40-6-13 0,-20 0 16 15,-1-5 3-15,-2-3 21 0,-2-2-34 0,-3-5-12 16,-4 0 8-16,0-4-2 0,-4-2 57 0,-2 0-55 15,-2 1-4-15,-2-3 16 0,-4 2-6 0,-4 2-8 16,2 3 9-16,-6 2 2 0,-4 4-10 16,-1 2 9-16,-4 3-9 0,-2 3 6 0,-1 8-44 15,-1-2 37-15,1 4-32 0,1 6-28 0,6-1-41 16,4 7-14-16,7-1-24 0,3 6-34 16,12-4-61-16,3 0-246 0,9-1 154 0,3-1 97 15</inkml:trace>
  <inkml:trace contextRef="#ctx0" brushRef="#br0" timeOffset="106563.13">9478 3642 682 0,'0'0'279'0,"6"-25"-60"0,-6 25-43 0,8-21 13 16,-8 21-49-16,12-17-23 0,-12 17-28 0,10-13-10 15,-10 13-22-15,10-10-2 0,-10 10-17 16,0 0 0-16,11-7-18 0,-11 7 3 0,0 0-5 16,0 0-3-16,23 7-11 0,-23-7 5 0,11 17-38 15,-7-5 43-15,2 1-14 0,-1 4 16 16,-1 0-15-16,-2 4 7 0,0 4-7 0,-2 0 9 15,0 3 2-15,0-1-4 0,0 6 9 0,0-5 5 16,0 3-13-16,3-1 0 0,-3-1 0 0,2 0 29 16,0-3-43-16,0-1-2 0,0 2 10 0,0-6-8 15,0-4 9-15,0 0-3 0,-2-17 8 16,0 23-13-16,0-23 10 0,0 0-6 0,0 0 2 16,0 0-20-16,0 0 17 0,-8-17 4 0,4-3-1 15,2-4-9-15,-3-1 10 0,1-8-2 16,0 1 3-16,-1-4-4 0,1 0-14 0,0-3 9 15,0 2 1-15,-1-2 17 0,3 5 3 0,0 0 3 16,0 3-19-16,0 2 17 0,2 5-16 0,0 5 7 16,0 0-3-16,-2 3-4 0,2 16-3 15,2-20 5-15,-2 20-6 0,0 0 4 0,17-6-9 16,-2 13 12-16,2 5-8 0,1 1-3 0,2 6 8 16,1 2 9-16,0 4-11 0,-2 3 67 0,3 11-72 15,-8-5 0-15,-6 2-14 0,-1 2-32 0,-3 3-73 16,-2-4-78-16,-4 2-48 0,-2-7-291 15,-1-3 168-15,-1-4 310 0</inkml:trace>
  <inkml:trace contextRef="#ctx0" brushRef="#br0" timeOffset="106833.16">9552 4071 799 0,'-14'-11'316'0,"0"1"-69"0,8-3-40 15,2-3-48-15,6 3-38 0,2-4-25 0,6 1-17 16,6 1-24-16,7-2-2 0,-2 2-11 0,6 1-10 15,3-1-5-15,-2 0-6 0,1-2-4 16,-1 3 2-16,-3 1-11 0,-3 2-3 0,-4-1 4 16,-2-1 6-16,-2 4 1 0,-6-1 33 0,1 0 22 0,-9 10 5 15,13-13-12-15,-13 13-17 0,8-12-11 16,-8 12-7-16,0 0-3 0,0 0-6 0,0 0-14 16,0 0-10-16,0 0 10 0,23 12-7 0,-14 0 4 15,0 3-12-15,3 4 5 0,0 4 8 16,6 2-8-16,-1 1 10 0,0 5-2 0,6 7-1 15,-9-6 6-15,4 10-41 0,-4-7-114 0,-5-1-116 16,0-5-115-16,1 1-198 0,-4-3 170 16,1-4 279-16</inkml:trace>
  <inkml:trace contextRef="#ctx0" brushRef="#br0" timeOffset="107115.7">9912 3770 753 0,'8'-33'262'0,"2"3"-52"15,2 3-9-15,0 6-42 0,-1 2-32 0,-1 4-42 16,3 3-12-16,0 3-17 0,-13 9-6 0,26-6-12 16,-26 6-1-16,26 6-20 0,-10 3 4 15,-2 1 40-15,-1 1-54 0,-1 1-21 0,0 5 21 16,-4 0-4-16,-4 4 2 0,-4 0-8 0,-6 4 3 15,-2-2-33-15,-8 3-23 0,-3-3-16 16,-6 2-7-16,0-4-2 0,-1 0 1 0,-4-2 1 16,5-4 0-16,1-3 3 0,6-3-17 0,-1-1 9 15,19-8-4-15,-22 2-45 0,22-2-195 0,-4-17 96 16,8 1 46-16</inkml:trace>
  <inkml:trace contextRef="#ctx0" brushRef="#br0" timeOffset="107462.93">10170 3701 634 0,'0'0'251'0,"21"-9"-55"0,-21 9-42 16,0 0-11-16,34 1-28 0,-34-1-9 0,26 14-33 15,-10-7 15-15,-1 3-49 0,0 5 1 16,0-1-12-16,-3 3-2 0,0-2-3 0,-2 4 0 16,-2-2 1-16,-4 0-6 0,-2 1-5 0,0-3-2 15,-2-15-11-15,-4 24-1 0,4-24 0 16,-8 19 5-16,8-19-1 0,0 0 0 0,-14 6-6 15,14-6 1-15,0 0-2 0,-12-21 7 0,12 21-6 16,6-26 7-16,0 12-2 0,2-5-12 0,2 2 20 16,1-2-25-16,2-2 18 0,1 2-16 15,1 2 17-15,0-2-17 0,2 0 14 0,-3 3-3 16,2 3 20-16,-2 0-2 0,-3 1 7 0,-11 12-15 16,21-15 4-16,-21 15-12 0,17-8 16 0,-17 8-14 15,0 0 7-15,28 6-1 0,-28-6 3 0,16 17 9 16,-7-5-16-16,-3 3-9 0,3 2 6 15,-3-2-11-15,1 5 6 0,-1-4-55 0,-2 4-104 16,-2-5-107-16,-2-15-210 0,-8 19 149 0,8-19 97 16</inkml:trace>
  <inkml:trace contextRef="#ctx0" brushRef="#br0" timeOffset="107629.89">10526 3371 604 0,'0'0'248'0,"0"-21"-74"0,0 21-11 0,0 0-56 15,0 0-21-15,0 0-82 0,0 0-95 16,12 8-109-16,-12-8-122 0,26 4 97 0,-26-4 41 16</inkml:trace>
  <inkml:trace contextRef="#ctx0" brushRef="#br0" timeOffset="107816.78">10869 3302 741 0,'19'-13'394'15,"-19"13"-106"-15,0 0-45 0,14-8-87 0,-14 8-16 16,0 0-36-16,15 18-19 0,-6-1-23 16,-1 2-9-16,0 4-10 0,4 3 0 0,0 5-7 15,-2 2-8-15,3 3-15 0,4 10 15 0,0-1-17 16,-3-1 9-16,4 4-8 0,-4-1-110 0,2 1-161 15,-6-19-362-15,-1-1 171 0,-1-1 235 16</inkml:trace>
  <inkml:trace contextRef="#ctx0" brushRef="#br0" timeOffset="108030.36">11540 3802 1253 0,'0'0'403'0,"6"-19"-116"16,-6 19-56-16,6-15-54 0,-6 15-34 0,0 0-35 15,0 0-26-15,0 0-13 0,15 19-18 0,-10-2-8 16,-1 4-1-16,0 4-31 0,2 2-91 16,0 1-75-16,-1-1-95 0,1-3-117 0,0 1-229 15,3 0 170-15,-3-8 257 0</inkml:trace>
  <inkml:trace contextRef="#ctx0" brushRef="#br0" timeOffset="108402.51">12418 3781 629 0,'0'0'346'0,"2"-19"-93"0,-2 19-55 15,-10-17-24-15,10 17-29 0,-13-15-36 16,13 15-24-16,-19-14-12 0,19 14-12 0,-22-11-13 16,22 11-14-16,-18-17-3 0,9 9-2 0,1-4-15 15,1-1 4-15,3 2-3 0,2-6 7 0,2 2-22 16,2-1 16-16,2-1-11 0,3 2 7 16,3 1-8-16,1-1 3 0,-3 2-11 0,5 1 13 15,4 5-16-15,-17 7 13 0,28-10-10 0,-28 10 8 16,29 2-41-16,-29-2 46 0,32 15-10 15,-20-1 19-15,-1 1-20 0,-2 2 12 0,-1 4-10 16,-2 2 6-16,-4 2-1 0,-4 2-2 0,0-1 1 16,-4 3-23-16,0-2 23 0,-3 1 7 15,2-1-2-15,1-3-11 0,4 1-3 0,0-4-21 16,0-2-28-16,6-4-21 0,2-1-26 0,5-4-15 16,4-5-48-16,-15-5-100 0,45-2-193 0,-19-4 138 15,2-9 94-15</inkml:trace>
  <inkml:trace contextRef="#ctx0" brushRef="#br0" timeOffset="109062.08">12824 3663 738 0,'2'-19'284'16,"-4"0"-30"-16,-2 4-35 0,0 3-14 0,-4 1-60 15,8 11-17-15,-11-16-35 0,11 16-5 16,0 0-12-16,0 0-10 0,-19 12-19 0,19-12 8 16,-2 19-12-16,4-6-25 0,2 3 3 0,0 1 0 15,4 2-17-15,1-2 16 0,2 0-34 16,-1 0-43-16,1-1-43 0,1-3-30 0,2-2-24 15,-2 1-18-15,-12-12-2 0,26 9-3 0,-26-9 32 16,25-2 29-16,-25 2 22 0,19-15 8 16,-10 3 75-16,-3-3-16 0,-2 0 21 0,-4-2 13 0,0-4 26 15,-4 0 14-15,0 0 27 0,-3-2 5 16,1-2 11-16,-3 3 11 0,3-3-1 0,0 4 43 16,3-2-72-16,1 4-10 0,2-2 4 0,5 2-18 15,-3 4 1-15,6-1-21 0,3 7 5 0,2-1-21 16,-13 10 6-16,30-8-8 0,-30 8 2 15,33 6-3-15,-14 0 8 0,-4 4-11 0,-3-3 4 16,2 7-14-16,-4 1 10 0,-2 4-14 0,-6-4 18 16,-2 4-18-16,-2 4 13 0,-6 0-13 15,2 0 19-15,-8 0-19 0,4 2 12 0,2-3-1 16,-3 1 5-16,1 0-1 0,-1-2-3 0,2 0-1 16,3-6 1-16,2 3-8 0,0-5 5 15,4-13-17-15,2 23 18 0,-2-23-1 0,14 11 6 16,-14-11-17-16,35 2-14 0,-13-8-30 0,4-1-20 15,2-3-7-15,-1-1-2 0,3-4 20 16,0-5 6-16,-1 1 17 0,7-8 2 0,-10 5 14 0,-3-1-1 16,0-2 36-16,-4-2 21 0,-4 1 33 15,0 1 12-15,-7-2 39 0,-4 1-3 0,-2 2 31 16,-4 0-17-16,0-1 23 0,-4 4-1 0,-2 0-10 16,-6 6-44-16,6-2-1 0,-2 3-24 15,1 3-21-15,9 11-12 0,-14-16-13 0,14 16-28 16,0 0 3-16,0 0-12 0,-20 8 12 0,20-8-21 15,0 27 38-15,2-10-46 0,5 2 26 16,4 2-15-16,3 2 18 0,3 0 3 0,1 0 4 16,4 0-6-16,2-1 1 0,3-1-13 0,1 1-49 15,0-5-21-15,1 2-11 0,1 0-10 0,-3-4-1 16,0 0 11-16,-5-1 74 0,-1-1-49 0,-2-1 11 16,-4-3 8-16,-5 1 12 0,-10-10 5 15,13 17 9-15,-13-17 6 0,-4 17-2 0,-7-8-27 16,-3-1-42-16,-8-1-47 0,-5 3-21 0,-5-6-340 15,-8 0 157-15,-9-2 97 0</inkml:trace>
  <inkml:trace contextRef="#ctx0" brushRef="#br0" timeOffset="109309.43">13386 3249 983 0,'18'-23'426'0,"4"0"-104"0,5 1-80 16,13-7-58-16,5 4-32 0,5 0-26 0,12 0-31 15,7 4-20-15,12 0-10 0,4 2-16 0,6 2-2 16,4 0-14-16,2 4 49 0,1 3-77 0,-3 1 9 16,-8 3 5-16,-9 2-13 0,-12 2-4 15,-20 2-21-15,-7 0-41 0,-7 6-44 0,-10-2-32 16,-22-4-18-16,26 11-71 0,-26-11-27 15,-8 14-326-15,8-14 171 0,-28 9 272 16</inkml:trace>
  <inkml:trace contextRef="#ctx0" brushRef="#br0" timeOffset="111267.61">9849 2984 204 0,'0'0'143'0,"0"0"-24"0,-12-13-39 16,12 13-6-16,-22-6-17 0,22 6 3 0,-34-4-19 15,34 4 14-15,-49 0-75 0,23 0 88 0,-5 0-13 16,-3 4 12-16,-4-4-18 0,-5 2-3 16,-3 4-6-16,-13-2-10 0,-3 1 1 0,-1 3-5 15,-5 1-3-15,-2 1 4 0,-2 1-12 0,-11 3 15 16,1 2-7-16,-1 2 10 0,1-3-7 0,-2 4 12 15,-3 2-11-15,0 0 12 0,0 2-10 0,5 2-1 16,1 2-15-16,0 1 7 0,3 5-14 16,0-1 9-16,6 6-7 0,-3-1 3 15,8 0-11-15,-1 2 11 0,5 1-12 0,2 0 8 16,3 0-8-16,-1 2 14 0,4 0-21 0,0 4 16 16,-2-1 13-16,0 3 1 0,-1-1-13 0,3 7 16 15,1-6-19-15,-1 3 12 0,4-1-14 0,3-1 10 16,2-1-33-16,5-1 34 0,2-2-7 15,3 0 3-15,4-3-9 0,2-4 5 0,8 1-7 16,5-11 12-16,2 1-16 0,2-1 19 0,3 1-12 16,-2 0 3-16,6-3-9 0,4 3 9 0,0-2 0 15,2-1-2-15,4-3 5 0,2 4-7 16,6-6 1-16,2 0 0 0,3 0 5 0,9-4-3 16,2 0-7-16,7-6 5 0,16 5-3 0,4-7 13 15,10 1-18-15,8-3 9 0,3-5-4 16,7 2 1-16,4-4-1 0,10 0 4 0,8-2-7 0,8-2 15 15,43-3-15-15,1-3-2 0,5-1-9 16,6-1 5-16,5-1 9 0,3 2 0 0,4-1 7 16,6 1-6-16,3-3 2 0,-3 5-6 15,0-3-2-15,-6 1 10 0,-2 1-1 0,-5 1-16 16,-3 1 16-16,-11-3-51 0,-3-1 60 0,-8 3-8 16,-31 1-1-16,28-3 6 0,-30-1-5 0,31 3-15 15,-27-3 16-15,26 3-7 0,-32 0 49 16,-1-1-71-16,2 2 21 0,-4-1 2 0,5-1 2 15,-7 2-2-15,2-1 4 0,-5-1 1 0,4 1 0 16,-4 1 14-16,-2-3-3 0,-6 3 4 0,2-1-1 16,-2-3-4-16,0 1 11 0,-3 3-1 0,-5 0-3 15,-2 1-4-15,-5-3 1 0,0 2 1 16,1 1-12-16,0-1 2 0,-1-1-6 0,1 1-6 16,-2-3 13-16,0 3-1 0,2-5-6 0,-2 3 60 15,3-3-74-15,-1-2 5 0,2-1 5 16,-2 1-4-16,-1-4-2 0,2 0 10 0,1 0-13 15,-1 0 4-15,-1-2 1 0,0 2 8 0,-5 0-4 16,-4 0-3-16,-2-1-20 0,-2 0 28 0,-7-1-10 16,1-2 7-16,-3 0-4 0,-2 2-3 15,-1-6 9-15,-3 3 8 0,-2-5-4 0,-7-2 19 16,5 1 4-16,-5-4 4 0,-1 1-3 0,-1-1 10 16,-5 0-4-16,-3-1 7 0,-4 1 28 0,-5-3-28 15,-2 1 29-15,-8 6-12 0,-1-2 3 0,-8-3-25 16,-4-3 4-16,-2 0-13 0,-6 0 5 15,-9-10-23-15,-6 0 11 0,-6 2-10 0,-9 1-5 16,-6 1-8-16,-15-2 2 0,-11 4-11 0,-11 0 13 16,-30-11-19-16,-16 7-6 0,-15 2-4 15,-8 4-11-15,-13 4-8 0,-12 5 15 0,-15 5-5 16,-15 1-11-16,-15 6 7 0,-8 4-8 0,-14 7 4 16,-13 0 16-16,-11 5-8 0,-8 4 10 0,-1 5-18 15,-6-2 21-15,-4 10-19 0,3 1 18 16,3 4-10-16,2 8 9 0,2-3-9 0,7 7 12 0,5-1-16 15,7 3 14-15,11 3-27 0,7-2 28 16,13 4-10-16,14-2-4 0,11 5-1 0,14-1 14 0,13-4-5 16,15 4 6-16,10-2-5 0,13 2 2 15,12-2-5-15,36-9 13 0,3 1-14 0,9 1 15 16,4 3-3-16,6 0 3 0,9-1-79 0,5-1-74 16,7-5-305-16,4-2 145 0,10-4 96 0</inkml:trace>
  <inkml:trace contextRef="#ctx0" brushRef="#br0" timeOffset="121810.87">6664 9454 1031 0,'3'-15'501'0,"-3"15"-135"0,0 0-81 16,3-14-32-16,-3 14 7 0,0 0-25 15,0 0-50-15,0 0-39 0,0 0-183 0,0 0 158 16,0 0-25-16,0 0-14 0,12 19-5 0,-8-5-23 15,0 1-7-15,0 2-8 0,-2 3 2 16,1 2-14-16,-3 1-5 0,0 0 4 0,0 2-11 16,2 0-5-16,-2 1-6 0,0-1 2 0,0 0-8 15,2-2-10-15,2 0-33 0,1-1-25 0,-1-2-20 16,2-1-23-16,0-2-12 0,5-2-1 16,-5 0 9-16,0-3 8 0,-6-12-4 0,10 21-18 15,-10-21 11-15,6 17 14 0,-6-17 26 0,2 16 18 16,-2-16 11-16,-8 12 8 0,8-12 15 15,-14 14 0-15,14-14 15 0,-23 13-9 0,23-13 31 16,-21 13 3-16,21-13 16 0,-25 12 2 0,25-12 53 16,-18 9-27-16,18-9 14 0,-16 6 11 0,16-6 13 15,0 0 7-15,0 0 4 0,-15 8-69 16,15-8 58-16,0 0-10 0,0 0-1 0,0 0-8 16,0 0-12-16,0 0-11 0,17-10-8 0,-5 3-19 15,6-1 13-15,2-2-55 0,4 1-92 0,5-2-110 16,3-1-109-16,2-3-527 0,2 1 264 15,0 1 18-15</inkml:trace>
  <inkml:trace contextRef="#ctx0" brushRef="#br0" timeOffset="122027.34">6656 9468 812 0,'0'0'300'0,"-8"-19"-57"0,8 19-61 0,2-16-28 16,-2 16-50-16,12-11-11 0,-12 11-29 0,37-4-40 16,-10 4-95-16,5 0-112 0,8-2-330 0,7 2 162 15,4-2 350-15</inkml:trace>
  <inkml:trace contextRef="#ctx0" brushRef="#br0" timeOffset="122928.16">8155 9620 991 0,'-21'-15'514'0,"4"7"-121"16,-4 4-82-16,-1 1-40 0,-1 0-12 0,23 3-3 16,-50 3-52-16,26-1-31 0,-1 3-29 0,4 3-24 15,0 3-12-15,-1 1-22 0,4 3-13 0,0 2-16 16,6 0-3-16,-1 2-11 0,5 2-13 0,1 0-2 16,7-2-6-16,-2 5-5 0,4-6-3 15,5 1-3-15,-1 0-3 0,2-2 19 0,3-3-28 16,-3-3-33-16,5-1 36 0,-13-10 0 0,27 10-6 15,-27-10 9-15,28-2-6 0,-28 2 5 16,28-14-8-16,-13 3 8 0,-3-4-2 0,-4-1 14 16,4-1-17-16,-6-2-6 0,2 0 1 0,-2 0 8 15,-4 2 2-15,2 0 0 0,-1-1 10 16,-3 18 6-16,0-26 2 0,0 26-4 0,0-20-3 0,0 20-37 16,0 0 37-16,0 0-5 0,0 0 1 15,0 0-17-15,0 0-58 0,-7 21-88 0,7-3-88 16,0 3-93-16,2 1-76 0,0-1-512 0,1 3 291 15,-1-2-62-15</inkml:trace>
  <inkml:trace contextRef="#ctx0" brushRef="#br0" timeOffset="123511.21">8447 9679 1610 0,'0'0'506'0,"0"0"-115"0,0 0-76 16,0 0-74-16,0 0-59 0,0 0-27 15,0 0-32-15,0 0-26 0,0 0-20 0,-8 11-15 16,8-11-13-16,-4 27-8 0,1-9-5 0,1-2-14 16,0 4-4-16,0-1 3 0,0 0-6 0,-1 2-10 15,1-2 7-15,0-2-6 0,2 2 3 0,0-19-5 16,-2 25 3-16,2-25-2 0,-2 19-4 0,2-19 1 15,0 0 4-15,0 15-10 0,0-15 12 16,0 0 2-16,0 0 1 0,6-13-8 0,-6 13 6 16,9-25-2-16,-2 10-7 0,1-4-1 0,0 1-1 15,3 1 5-15,-1-2 3 0,1 0-8 16,0 2 13-16,3-2-24 0,-3 2 11 0,4 2 2 16,2-1 2-16,-5 3-5 0,8 1 1 0,-4 1 5 15,6 4-3-15,-3 1-1 0,0 2-5 0,-19 4 6 16,43-2-26-16,-23 6 31 0,-3 1-3 15,0 3 5-15,0 2-8 0,-5 3-3 0,0 1-5 16,-4 1-1-16,-2 0-9 0,-4 2 10 0,-2 0-27 16,-2-2-51-16,0 3 60 0,-6-1 0 15,2-4-14-15,-6 0 10 0,6 1 1 0,-2-4 5 16,8-10 1-16,-17 13 5 0,17-13 2 16,0 0 35-16,-19 6-33 0,19-6 3 0,-9-10 5 0,9 10-1 15,-2-19 2-15,2 19 4 0,4-29-2 16,0 12-3-16,5-2 13 0,4 2-5 0,2-2-5 15,1 2-41-15,2 0 47 0,2-1 4 0,4 5 5 16,-1 0-7-16,1 3 1 0,1 3-4 16,-2 3 4-16,-23 4-12 0,45 4 7 0,-27-1-8 15,2 7 6-15,-3 3 3 0,-7 4-14 0,-5 4-54 16,-3 4-56-16,-6 4-113 0,-5-1-90 0,-4-1-502 16,-3 4 251-16,-4-3 44 0</inkml:trace>
  <inkml:trace contextRef="#ctx0" brushRef="#br0" timeOffset="124077.19">10003 9601 1476 0,'-21'7'597'15,"1"1"-127"-15,0 4-88 0,-2-1-108 0,4 0-50 16,0 3-31-16,6-1-34 0,-3 0-32 0,7 5-19 16,1-1-24-16,2 2-18 0,5 0-12 15,2 0-9-15,1 2-11 0,2-4-3 0,-1 2-5 16,0-4-7-16,-2-1-7 0,-2-14-8 0,2 21 0 15,-2-21-1-15,0 0-16 0,-10 11 15 0,10-11 3 16,-24-11-5-16,5-2 0 0,0-3 3 16,-2-7-5-16,-1-3 5 0,-4-13-5 0,0-2 3 15,2-7 4-15,5-6-22 0,1-1 20 0,4-4 0 16,6-2-2-16,6 4-4 0,2 11 1 0,6-7 6 16,4 3-2-16,4 14 2 0,9-2-4 0,-2 11 7 15,2 6-3-15,5 4-12 0,0 8-11 16,1 5-34-16,3 5-61 0,-2 11-29 0,1 3-62 15,5 12-43-15,-4 5-33 0,-2 4 7 0,-5 5-126 16,-9 0-381-16,-2-8 229 0,-6 5 87 16</inkml:trace>
  <inkml:trace contextRef="#ctx0" brushRef="#br0" timeOffset="124477.86">9753 9853 1436 0,'-17'11'468'0,"1"-1"-100"16,16-10-75-16,-16 5-52 0,16-5-56 0,0 0-45 15,14-13-35-15,2 4-11 0,3-1-39 0,7 0-1 16,-1-1-10-16,6 0-5 0,1-1-12 16,0 1-2-16,-3 0-12 0,1-1 10 0,-4 2-13 15,-5 2 4-15,-5 1-10 0,-16 7 9 0,28-11-5 16,-28 11 11-16,15-6 24 0,-15 6 26 0,0 0 15 16,0 0-7-16,0 0-11 0,13-8-17 15,-13 8-8-15,0 0-9 0,0 0-8 0,-19 14-4 16,19-14-5-16,-21 18 3 0,9-4-8 0,-2-1-2 15,6 2 1-15,-5 1-8 0,5-3 13 16,1 2-12-16,1-1 0 0,4-1-2 0,2-13-3 16,2 21-4-16,-2-21-5 0,8 15-2 0,-8-15-5 15,24 4 0-15,-24-4-6 0,28-10 8 16,-12 3-9-16,1-2 10 0,-4-3-3 0,2-1 12 16,-5-4-7-16,-2 1 11 0,-1-1-2 0,-2 0 9 15,-5 0 1-15,0-1 12 0,-5 3 0 0,-2 0 5 16,1 2-11-16,-2 3-4 0,8 10-5 15,-19-17 2-15,19 17-3 0,-19-6-11 0,19 6-49 16,0 0-60-16,-27 4-65 0,27-4-2 0,-10 15-85 16,10-15-26-16,6 20-48 0,-6-20-442 0,14 13 232 15,-14-13 79-15</inkml:trace>
  <inkml:trace contextRef="#ctx0" brushRef="#br0" timeOffset="125210.51">10235 9729 1292 0,'0'0'482'15,"28"-12"-124"-15,-28 12-79 0,23-9-45 0,-23 9-49 0,30-6-41 16,-30 6-42-16,28 4-21 0,-12 1-19 16,-5 5-3-16,4 2-7 0,-2 1-12 0,-5 2-23 15,-2 2 7-15,0 1-18 0,-3-2-7 16,-3 4-18-16,-3-5 7 0,-1 0-3 0,-2 1 5 16,2-5 3-16,4-11 6 0,-19 13 3 15,19-13 10-15,0 0 12 0,-28-2 12 0,28 2 2 0,-16-19 9 16,10 6-6-16,0-2 4 0,6-5 2 15,4 2 1-15,-2-1-15 0,4-1 7 0,4 1-26 16,0 2-3-16,6 0 3 0,1 2-13 16,1 1-31-16,8 3-47 0,-3 2-45 0,3 3-45 15,-1 0-24-15,2 4-17 0,-1 4-12 0,-1 0 9 16,1 2 26-16,-8 2 29 0,2 1 30 0,-3 1 32 16,-2-1 14-16,-5 3 18 0,-10-10 11 0,19 13 13 15,-19-13 6-15,12 16 14 0,-12-16 7 0,10 13 16 16,-10-13 38-16,8 13 3 0,-8-13 6 15,6 15 2-15,-6-15 4 0,6 14 5 0,-6-14 0 16,9 19-11-16,-9-19-8 0,7 17-4 0,-7-17-9 16,8 19-5-16,-8-19-3 0,6 17 2 15,-6-17-7-15,2 17 1 0,-2-17 3 0,7 15 11 16,-7-15 4-16,0 0 17 0,-9 16 19 0,9-16 25 16,0 0 38-16,0 0 27 0,0 0-9 15,0 0-19-15,0 0-33 0,0 0-15 0,-10-13-12 16,10 13-16-16,8-25-16 0,-2 11 0 0,3-3-18 15,1 0 3-15,1 0-9 0,4 0-2 0,-3-1-10 16,2 2 4-16,0 0-8 0,-1 3-6 0,-1 0 9 16,1 3-3-16,2 0 8 0,-5 3-11 15,-10 7 3-15,30-12-2 0,-30 12 4 0,30-1-5 16,-30 1-5-16,35 5 5 0,-19 1 0 0,2 2 0 16,-2 3-3-16,0 0 3 0,-5 1-22 15,-1 1-11-15,-3 3-13 0,-2-1-6 0,-8 0-21 16,-1-2-4-16,-3 0 6 0,-1 1 21 0,0-3 1 15,-5-1 9-15,13-10 9 0,-24 11 17 16,24-11-8-16,-24 2 6 0,24-2 3 0,-20-9 34 0,20 9-22 16,-12-19 17-16,12 19-3 0,-5-29-3 15,10 12-14-15,1 0 9 0,2-2-2 0,4-2 10 16,6 2-6-16,1-1-10 0,2 4 32 0,4 0-35 16,1 1 11-16,-3 4-30 0,-4 3-26 15,2 4-25-15,-21 4-13 0,38 4 6 0,-22 4 0 16,-2 5 8-16,-6 2 4 0,-1 2 8 0,-5 6-10 15,0 0-11-15,-2 2-6 0,-2 2-20 0,2-3-17 16,0 3-33-16,2 0-40 0,0-4-350 16,2-5 170-16,3 0 298 0</inkml:trace>
  <inkml:trace contextRef="#ctx0" brushRef="#br0" timeOffset="125764.55">11633 9685 1146 0,'-2'-16'602'0,"-5"3"-155"0,7 13-85 16,-13-17-76-16,13 17-54 0,-23-6-35 0,23 6-23 15,-34 8-37-15,13 0-22 0,0 3-27 0,0 3-13 16,-3-1-11-16,4 4-11 0,-2 2-10 16,3-2-10-16,2 2-8 0,4 3-5 0,3-4 1 15,0 1-8-15,6-1-3 0,2-1-2 0,4-2-3 16,4-4-15-16,4-1-24 0,-10-10-27 0,30 8-45 15,-9-11-27-15,0 0-29 0,2-7 9 0,1-1 8 16,1-2 23-16,-4-5 16 0,0 1 28 16,-1-4 15-16,-4 1 15 0,-3-2 39 0,-2-1 50 15,-3 1 42-15,1 1 19 0,-5 0 32 0,0 2 26 16,-2 1 18-16,-2 3-12 0,0 15-14 16,2-25-24-16,-2 25-30 0,2-15-17 0,-2 15-20 15,0 0-11-15,0 0-8 0,0 0-7 0,0 0-8 16,2 17-5-16,0-6-5 0,-2-11-2 15,12 27-7-15,-4-13-6 0,2-1-26 0,1-1-30 16,-1-1-51-16,5 0-53 0,-2-3-28 0,-1 2-26 16,-12-10-23-16,28 3-13 0,-28-3 3 15,26-7 11-15,-12-1 35 0,-3-4 40 0,-1-1 45 16,-1-2 48-16,2-2 49 0,-5-4 120 0,0-2-49 16,-2-2 37-16,-2 0 55 0,2 0 49 0,-1 1 25 15,-3-1 9-15,0 0-2 0,0 2 0 0,0 4-4 16,2 0-4-16,-2 19-13 0,0-27-34 0,0 27-35 15,-2-17-31-15,2 17-19 0,0 0-15 16,0 0-13-16,0 0-15 0,17 16-11 0,-11-1 0 16,3 6-9-16,-1 4-12 0,3 1 5 0,0 5-8 15,-1-2-15-15,-4 3-83 0,2-2-91 16,0 1-94-16,-2-2-95 0,0-3-86 0,-2-3-49 16,0-2-479-16,-2-6 304 0,0-1-142 0</inkml:trace>
  <inkml:trace contextRef="#ctx0" brushRef="#br0" timeOffset="125944.39">12027 9258 1914 0,'0'0'669'0,"0"0"-107"0,0 0-130 16,0 0-69-16,0 0-79 0,0 0-58 16,0 0-45-16,12 9-39 0,-4 3-26 0,1 5-21 0,4 4-21 15,-1 4-19-15,-1 5-7 0,0 2-26 16,1 5-80-16,-1 1-123 0,-3 0-118 0,3 12-147 15,-4-14-117-15,-1 0-497 0,-4-1 307 0,2-1-213 16</inkml:trace>
  <inkml:trace contextRef="#ctx0" brushRef="#br0" timeOffset="126309.63">12445 9483 1751 0,'0'0'702'0,"0"0"-141"16,0 0-158-16,0 0-85 0,0 0-64 16,-8 13-50-16,8-13-38 0,-2 19-29 0,2-19-26 15,4 29-26-15,-2-12-16 0,4 2-20 0,1-2-36 16,4 0-16-16,-1-2-38 0,0-1-37 0,6-4-50 16,0-1-17-16,1-3-31 0,-17-6 4 15,42 0 15-15,-20-6 20 0,-1-3 35 0,0-3-31 16,-4-1 99-16,1-3 28 0,-4-3 57 0,-4 0 31 15,1-2 54-15,-2 2 33 0,-5-2 19 0,2 2-3 16,-4 2 61-16,0 4-54 0,-2 13-19 16,3-23-30-16,-3 23-33 0,0-13-20 0,0 13-20 15,0 0-7-15,0 0-11 0,0 0-17 0,2 28-9 16,0-9-3-16,0 6-7 0,2 1-5 0,0 3-2 16,0 2-3-16,3-1-2 0,0 3-21 0,-1-1-36 15,-2 1-57-15,0-3-63 0,-2 2-89 16,-4-3-66-16,2 2-81 0,-4-3-59 0,-8-1-112 15,-4-3-364-15,-3 1 296 0,-9-2-94 0</inkml:trace>
  <inkml:trace contextRef="#ctx0" brushRef="#br0" timeOffset="126882.13">13798 9525 1253 0,'-10'-12'521'0,"-10"3"-158"0,1 3-43 16,-8 2-15-16,0 0-3 0,-3 4-39 0,-4 0-36 15,5 4-25-15,-3 2-29 0,2 4-28 0,0-1-27 16,7 4-23-16,-1 2-16 0,8-1-14 0,1 3-12 15,4 0-13-15,5 2-5 0,6 0-4 0,4 1-7 16,7-4-4-16,6 0-9 0,1-1 1 16,8 4-4-16,2-11-7 0,3-2-7 0,1-3-18 15,2-1-18-15,0-2-9 0,-5-3 8 0,1-3 5 16,-6 2 2-16,-3-4 8 0,-7 1 6 16,-3-3 5-16,-2 0 3 0,-9 10 3 0,0-18 1 15,0 18-1-15,-24-16 5 0,24 16-8 0,-36-3 19 16,36 3 5-16,-45 5-2 0,25 3 4 0,-4 1-1 15,7 3 1-15,-1 1-3 0,6 6-2 16,2 0-3-16,4 6 2 0,4-2-2 0,2 2-1 16,8 0-4-16,2-3-38 0,8 1-65 0,1-2-53 15,8-2-114-15,5-4-93 0,4-7-140 16,0-8-375-16,6-2 277 0,9-9-4 0</inkml:trace>
  <inkml:trace contextRef="#ctx0" brushRef="#br0" timeOffset="127033.38">14186 9590 1646 0,'0'0'568'0,"0"0"-103"16,0 0-106-16,0 0-99 0,0 0-44 0,-22 9-49 16,14 3-31-16,-5 3-26 0,-2 4-25 0,-2 4-14 15,1 2 4-15,-6 1-34 0,3 3-16 16,-2-1-52-16,0 1-63 0,-1-2-69 0,6-1-67 16,-3-1-97-16,-1-6-44 0,2-6-536 0,-4-4 284 15,4-4-34-15</inkml:trace>
  <inkml:trace contextRef="#ctx0" brushRef="#br0" timeOffset="127326.7">13752 9778 802 0,'-5'-19'483'0,"3"4"-83"0,2 15-105 0,0-23-69 0,0 23-41 15,9-15-38-15,-9 15-17 0,27-4-18 16,-6 6-8-16,7 4-15 0,3 1-9 0,7 3-23 16,13 5-7-16,5 0-9 0,-1 0-7 15,-1 1-15-15,1-1 4 0,1-1-4 0,-5-3-8 16,-13-2-7-16,-5-1 28 0,1-4-89 0,-6 1 8 15,-28-5 15-15,38 3 9 0,-38-3 2 0,19-10 9 16,-19 10-2-16,4-19 35 0,-8 6 20 0,-2-3 59 16,-3 3 38-16,-1-2-13 0,-1-2 58 15,2 3 9-15,1 1-2 0,0 1-10 0,8 12-23 16,-14-15-30-16,14 15-22 0,0 0-25 0,0 0-17 16,0 0-10-16,0 0-6 0,3 23-16 0,4-4-1 15,3 6 14-15,-2 1-30 0,5 7-10 0,-2-1-49 16,-1 3-74-16,1 1-104 0,-3 2-105 15,-2-2-106-15,-1-2-123 0,2-1-410 0,-7-4 301 16,2-3-128-16</inkml:trace>
  <inkml:trace contextRef="#ctx0" brushRef="#br0" timeOffset="127569.64">14501 9841 1175 0,'-4'-34'565'0,"2"2"-113"15,0 3-78-15,0 0-63 0,2 6-70 0,2 1-50 16,2 3-35-16,2 1-38 0,2 7-19 16,5-1-18-16,6 7-21 0,-19 5-46 0,41-4 30 15,-19 8-4-15,2 1 0 0,-1 3-19 0,1 4-9 16,-4 1-14-16,0 2-16 0,-8 2-14 0,1 0 0 16,-4 3-1-16,-5 1-15 0,-8 0 1 0,-3 1-33 15,-6-1-35-15,-3 0-60 0,-8-2-43 16,1 0-49-16,-5-1-44 0,-4-5-92 0,5-3-237 15,0-5 173-15,4 1 218 0</inkml:trace>
  <inkml:trace contextRef="#ctx0" brushRef="#br0" timeOffset="128060.56">14755 9733 1025 0,'0'0'405'0,"35"-4"-85"0,-35 4-71 0,36 4-62 0,-16 1-8 0,-3 3-34 0,0 2-28 15,-2 1-22-15,-3 0-16 0,0 3-20 16,0-1-5-16,-6 2-23 0,-4 1-13 0,0-1-31 0,-2-15-4 16,-6 25-7-16,-4-16 17 0,10-9-15 15,-20 14 14-15,20-14-8 0,-23 3 7 0,23-3-8 16,-21-8 23-16,21 8-10 0,-13-15 22 0,7 4-2 16,6 11 6-16,4-29-1 0,4 14-12 15,3 0-6-15,4-1 8 0,6 1-8 0,0 2-1 16,6-1-3-16,-1 5 6 0,1 0 0 0,1 1-5 15,0 4-46-15,-1 0 58 0,-1 4-7 16,-4 2 8-16,2 2-11 0,-5 2 2 0,-2 1 4 16,-2 3 6-16,-5 0-5 0,-2 1-3 0,2-2 2 15,-2 3 14-15,-2 1-11 0,-2-2 5 0,3 1-4 16,-7-12 10-16,10 21-18 0,-10-21 3 16,15 15 1-16,-15-15-3 0,17 8-2 0,-17-8 10 15,0 0-12-15,38-4-5 0,-23-3 1 16,0-3 7-16,0-1-2 0,-5-3-8 0,0-1 4 15,2 0 6-15,-6-1-6 0,-2-1 3 0,-4 0 4 16,-2 2 40-16,-2-1 14 0,-2 3 10 0,-6 0 11 16,0 2-2-16,-3 3-15 0,-2 0-17 0,17 8-5 15,-41-2 4-15,23 6-20 0,-5 4 1 0,3 3-10 16,6 0 7-16,-4 7-19 0,6 1 7 16,4 0-8-16,6 4 1 0,2 0-52 0,4 0-46 15,4-2-48-15,4 0-46 0,8-2-52 0,1-1-47 16,5-4-76-16,6-7-323 0,-3-3 181 15,5-4 173-15</inkml:trace>
  <inkml:trace contextRef="#ctx0" brushRef="#br0" timeOffset="128362.91">15765 9669 1255 0,'8'-20'556'0,"-4"-1"-111"16,-2 4-63-16,-2 1-55 0,0 16-81 0,-4-23-46 15,4 23-35-15,-19-11-23 0,19 11-31 0,-27 4-23 16,11 2-7-16,2 3-19 0,1 1-9 0,-2 3-9 15,5 0-7-15,1 3-6 0,1-1 19 16,6 2-38-16,0 0 2 0,4-2-5 0,4 0-1 16,0-1-6-16,7-4-18 0,4-1-29 0,2-2-26 15,5-1-29-15,-2-2-31 0,4-2-29 16,-1 0-13-16,3-2 3 0,-4 0 9 0,-24 0 19 16,39-2 33-16,-39 2 16 0,28 0 14 0,-28 0 6 15,0 0 29-15,0 0-2 0,0 0 16 0,-17 13-28 16,0-7 44-16,0 2 5 0,-4-1 7 15,0 3 6-15,-5-2 17 0,3 1-4 0,2 0 1 16,4-1-8-16,3-2 8 0,14-6-3 0,-22 11-70 16,22-11-13-16,0 0-76 0,0 0-71 0,32-5-425 15,-11-5 173-15,6-3 216 0</inkml:trace>
  <inkml:trace contextRef="#ctx0" brushRef="#br0" timeOffset="128644.37">16156 9620 1208 0,'17'-15'509'0,"-7"2"-69"15,-1 1-46-15,-9 12-70 0,8-21-73 0,-8 21-57 16,-6-13-34-16,6 13-33 0,-19-6-7 16,19 6-3-16,-32 6-16 0,32-6-12 0,-34 11-1 15,18-3-11-15,1 3-14 0,0-1-9 0,4 3 24 16,3 0-36-16,4 1-9 0,2 1-4 0,6-2-9 16,2 1 3-16,6-3-8 0,10 3-2 0,1-9-6 15,9 5 6-15,2-3-12 0,2-1 1 0,1 0-4 16,4 0-32-16,-3-3 3 0,-2 1-7 15,-2 0 5-15,-3 0-4 0,-3-1 10 16,-4 2 0-16,-3-2 5 0,-21-3-2 0,28 6 5 0,-28-6-3 16,14 7-18-16,-14-7 32 0,0 0 3 15,0 20-4-15,0-20 4 0,-12 13-5 16,12-13-21-16,-24 12-52 0,24-12-62 0,-21 9-110 16,21-9-68-16,-22 2-62 0,22-2-504 0,-18-11 281 15,18 11-15-15</inkml:trace>
  <inkml:trace contextRef="#ctx0" brushRef="#br0" timeOffset="128827.14">16739 9592 1827 0,'0'0'617'0,"0"0"-106"16,0 0-140-16,0 0-75 0,0 0-54 0,0 0-53 16,0 0-37-16,4 22-29 0,0-8-22 0,0 1-22 15,0 0-15-15,0 4-11 0,0 0-10 16,0 4-12-16,-1-2-56 0,-1 0-134 0,0 0-147 15,-2 0-124-15,-2-4-113 0,-3-4-413 0,1 3 299 16,4-16-109-16</inkml:trace>
  <inkml:trace contextRef="#ctx0" brushRef="#br0" timeOffset="129143.2">16804 9465 1119 0,'-15'-13'557'16,"0"0"-150"-16,2 5-79 0,13 8-57 0,-18-9-35 16,18 9-45-16,0 0-33 0,-28 9-28 0,28-9-27 15,-15 21-18-15,11-8-11 0,0 1-21 0,-1 1-10 16,5 1-11-16,0-1-6 0,2-2-2 16,1 0-4-16,-3-13-30 0,10 21-16 0,-10-21-14 15,13 14 4-15,-13-14-10 0,0 0 10 0,28 1-3 16,-28-1 6-16,20-11 7 0,-20 11 6 0,20-19 8 15,-10 6 3-15,-1 0 4 0,-3-1 16 16,0 1 26-16,0-1 12 0,-1 1 2 0,-3 0-4 16,-2 13-8-16,0-21 4 0,0 21-21 15,-9-14-5-15,9 14-22 0,0 0-32 0,-23-1-79 0,23 1-70 16,-23 11-27-16,12-1-24 0,3 3-57 16,2 0-60-16,0 1-336 0,1-1 182 0,0 0 170 15</inkml:trace>
  <inkml:trace contextRef="#ctx0" brushRef="#br0" timeOffset="129826.23">16986 9578 1005 0,'21'-2'504'0,"-21"2"-122"0,0 0-90 0,0 0-59 16,25 2-45-16,-25-2-34 0,8 14-31 0,-8-14-17 15,10 20-34-15,-6-8-23 0,0 1-10 0,-2 3-4 16,-2-1-7-16,0 0-23 0,0-2 5 0,-2 2-25 15,2-15-21-15,-4 24-22 0,4-24-22 16,-2 15 33-16,2-15 13 0,0 0-7 16,0 0 25-16,0 0 2 0,0 0 14 0,0 0-15 15,8-17 2-15,-2 5 4 0,0-1 17 0,3-2-8 16,2-1 1-16,-1-1 0 0,1 0 3 0,1 0 1 16,4-1-13-16,-2 2 5 0,-2 2-2 0,4 3 16 15,-6-1-2-15,1 4 67 0,-11 8-81 16,19-11-5-16,-19 11 7 0,0 0-4 0,25 4-2 15,-25-4 19-15,12 13-13 0,-4-1 14 0,-2 1 1 16,0 1 1-16,0 1-3 0,0 0-52 0,1 0 60 16,1-2-9-16,3 1 1 0,0 1-6 15,1-4-1-15,4 1 1 0,0-4-6 0,-1-3-46 16,4-1-32-16,-19-4-40 0,38 0-11 0,-19-5-13 16,3-5 41-16,-4 0 28 0,-1-3 20 0,3-4 18 15,-6-2 53-15,3-2 32 0,-4 0 54 16,-3-2 33-16,1 0 37 0,-1 4 40 0,-1-2 10 15,-2 0-10-15,-1 2 7 0,-4 4 5 0,2 2-25 16,-2-1-23-16,-2 14-39 0,4-15-25 0,-4 15-25 16,0 0-16-16,0 0-19 0,0 0-5 15,0 0-14-15,0 0-2 0,-10 13-5 0,10-13-8 16,-6 23-24-16,6-23-27 0,-7 21-38 0,7-21-33 16,-4 15-17-16,4-15 3 0,0 0 14 15,0 0 21-15,0 0 16 0,0 0 10 0,0 0 19 16,21-11 3-16,-13-1 9 0,4 1 38 0,-4-3 44 15,-2 1 39-15,0 0 40 0,0-1 3 0,3 3 9 16,-9 11 20-16,13-19-7 0,-13 19-10 16,8-13-23-16,-8 13-25 0,0 0-25 0,0 0-13 15,27 11-19-15,-13 5-2 0,-4 3-11 0,2 5-4 16,4 5-8-16,-2 1-8 0,-3 5 1 16,6 8 5-16,-6-6-6 0,1 8-8 0,-4-5 3 0,-1 3 3 15,-5-4 1-15,-4 6-22 0,-7 8-21 16,-1-2-53-16,-7-3-60 0,-4-2-73 0,0-3-69 15,-3 0-57-15,4-5-66 0,0-10-16 0,5-3-135 16,-2-4-342-16,2-2 286 0,3-7-36 16</inkml:trace>
  <inkml:trace contextRef="#ctx0" brushRef="#br0" timeOffset="131543.01">19050 9593 1249 0,'-24'-3'450'0,"1"-1"-114"0,-3 4-49 0,3 1-26 16,-4 2-12-16,4 0-20 0,-3 5-35 0,3 3-21 16,-1 1-25-16,6 3-12 0,-6 4-22 0,8 0-13 15,0 4-25-15,4 0-13 0,5 2-9 0,1 2-2 16,6-1-18-16,4-1 2 0,3 3-13 16,5-3-2-16,6-2-6 0,-2-1 1 0,8-4-3 15,-1-2 1-15,2-5-9 0,-2-4-1 0,5-2-4 16,-5-5 0-16,1-6-7 0,-4-4 5 0,2-5-5 15,-8-2 3-15,2-4-5 0,-6-4 5 16,-4-2 2-16,-1-1-1 0,-5-1-2 0,-2-2 4 16,-3 3-3-16,-3-1 3 0,-3 3-3 0,-4 1 5 15,3 4-3-15,-6 2-1 0,2 3 0 16,1 7-7-16,-4 3-34 0,19 6-31 0,-29 0-43 16,13 8-54-16,4 3-54 0,6 5-37 0,2 1-51 15,4 2-68-15,4 0-410 0,2 0 234 0,4 2 76 16</inkml:trace>
  <inkml:trace contextRef="#ctx0" brushRef="#br0" timeOffset="131892.95">19223 9567 1503 0,'0'0'481'16,"0"0"-96"-16,0 0-60 0,0 0-37 0,0 0-86 15,0 0-37-15,0 0-31 0,0 0-18 0,0 0-14 16,-8 19-14-16,8-19-13 0,-2 30-16 16,4-11-10-16,2 0-10 0,2 2-8 0,3 2-3 15,3-2-7-15,3 0-5 0,-2 0-3 0,3-1-3 16,2-2-6-16,-4-2 4 0,6-3-7 0,-5-2-14 16,-3-1-14-16,-12-10-2 0,24 8-5 0,-24-8 3 15,18-8 4-15,-18 8 10 0,15-21 2 16,-10 5-2-16,-3 0 2 0,-4-5 6 0,0-3-5 15,-3 2 9-15,-2-1 5 0,-1-2 7 0,2 4-3 16,-2-2 9-16,-1 4-2 0,0 2-3 0,1 2-3 16,2 1 0-16,6 14 2 0,-6-17-5 15,6 17-14-15,0 0-34 0,0 0-52 0,0 0-80 16,-3 17-70-16,8-3-78 0,-3-1-153 0,4 0-270 16,-2 1 212-16,6-1 115 0</inkml:trace>
  <inkml:trace contextRef="#ctx0" brushRef="#br0" timeOffset="132162.96">19621 9637 1499 0,'10'-15'486'0,"-1"4"-69"0,0-1-64 16,-9 12-70-16,10-15-68 0,-10 15-45 0,0 0-31 16,15-8-31-16,-15 8-23 0,19 10-14 0,-6-1-15 15,-3 4-11-15,3 3-11 0,0 3-11 16,-1-2-7-16,-3 2-10 0,1 0-7 0,-1 0-8 15,-2-3-1-15,-3-1 1 0,0-2-2 0,-4-13 4 16,2 21-6-16,-2-21 4 0,0 0 5 16,-2 15 4-16,2-15 17 0,0 0-24 0,-6-13 12 15,6 13-4-15,-2-25 1 0,2 8-2 0,2 0 0 16,0-2 7-16,4 0-14 0,-2 0 1 0,2 4-2 16,5-1-55-16,0 3-133 0,1 3-120 15,3 3-116-15,4-3-442 0,0 5 275 0,7 0-1 16</inkml:trace>
  <inkml:trace contextRef="#ctx0" brushRef="#br0" timeOffset="132758.85">21100 9279 1385 0,'7'-19'614'0,"0"3"-104"0,-1 5-70 0,-6 11-119 0,6-17-57 16,-6 17-54-16,0 0-34 0,0 0-15 16,0 0-10-16,28 15-20 0,-20 2-23 0,2 2-22 15,1 6-16-15,-1 0-13 0,2 5-12 0,-4 3-9 16,2-1-4-16,0 5-6 0,0-3-4 15,-2 2-10-15,-2-2 3 0,0-3 3 0,-1-1-11 16,-1-3-3-16,0-4 2 0,-2-2-4 0,0-4 3 16,1-4-2-16,-3-13 3 0,0 20-3 0,0-20 0 15,0 0-3-15,0 0 2 0,-17-10-2 16,8-1-2-16,1-3 3 0,-2-1-5 0,-4-2 34 16,0-1-40-16,-4 3 6 0,-5 0-3 0,-2 2-2 15,-6 3 4-15,-8 0-2 0,-1 5-3 16,-4 3 2-16,-1 2 1 0,1 2 0 0,1 2-1 0,7 2-10 15,2 1-14-15,7 1-11 0,1 1-12 16,8 1-3-16,0 1 2 0,8 1-2 0,4-1 13 16,6-11 11-16,4 23 2 0,6-12 9 0,8 1-4 15,2-3-23-15,10 1-35 0,2-2-56 16,6-1-66-16,4 1-85 0,4-5-82 0,4-3-584 16,1-1 299-16,12-3-111 0</inkml:trace>
  <inkml:trace contextRef="#ctx0" brushRef="#br0" timeOffset="133105.37">21613 9624 1186 0,'4'-17'590'0,"-4"17"-134"0,-15-12-52 15,15 12-61-15,-25-5-69 0,25 5-41 0,0 0-43 16,-32 2-35-16,32-2-28 0,-17 9-23 0,17-9-18 16,-4 17-15-16,4-17-15 0,6 21-16 0,2-10-4 15,4-1-6-15,0 2-7 0,5-1-9 0,0-4-30 16,0-1-18-16,1 0-18 0,-18-6 0 15,39 2 2-15,-39-2 15 0,36-8 1 0,-17 1 2 16,-4-3 12-16,-1-3 20 0,-1-3-16 0,-4 1-25 16,-3-4 34-16,-4 0 3 0,0 0 15 15,-2 2 8-15,-2-2 5 0,-4 2 7 0,-2 2-1 16,-6 3 0-16,0 0 5 0,-3 5-17 16,-4 3 1-16,21 4-9 0,-53 4 2 0,25 2-3 15,-1 5-4-15,1 3 2 0,2 1-2 0,4 4 3 16,2 2-6-16,4 1-2 0,7 2 0 0,7 0-6 15,4 1 5-15,7 0-40 0,7-4-53 16,6 0-58-16,6-2-54 0,5-2-58 0,3-5-37 0,4-1-40 16,3-7-105-16,1-4-264 0,-2-4 194 15,1-1 151-15</inkml:trace>
  <inkml:trace contextRef="#ctx0" brushRef="#br0" timeOffset="133592.76">22013 9677 995 0,'12'-21'441'0,"0"0"39"15,-4 0-73-15,-2 2-25 0,-2 2-38 0,2 2-41 16,1 2-35-16,-7 13-30 0,8-21-50 0,-8 21-40 15,5-12-29-15,-5 12-29 0,0 0-13 16,31 6-15-16,-18 3-12 0,-2 3-13 0,3 3-4 16,-3 0-4-16,-2 4-8 0,-3 0-32 0,-2 1-20 15,-4-2-12-15,-2 1-19 0,-4 1-5 0,0-5 1 16,-4-2 10-16,0-1 5 0,10-12 10 0,-14 15 12 16,14-15 4-16,-14 7 6 0,14-7 0 0,0 0 8 15,-16-13 0-15,16 13 1 0,4-23 7 16,2 10-1-16,2-2-2 0,8-3 1 0,-4-1 3 15,8 2-5-15,-2-2 2 0,6 2 6 0,-1 2-2 16,3 0 3-16,-1 1 1 0,-2 3-3 16,2 1 0-16,-1 4 3 0,-3 3-3 15,-21 3-2-15,38-2 1 0,-38 2 1 0,36 10 0 16,-22-3-5-16,4 5 5 0,-8-1-4 0,5 0 3 16,-2 4 3-16,-2 1 2 0,-3 1-6 0,0 0 3 15,-2 0 1-15,-2 1-2 0,-1-1 3 0,-3-2-6 16,-3 0 1-16,-1-3-2 0,0 1-7 15,4-13 8-15,-14 17 5 0,14-17-7 0,-17 8-5 0,17-8 12 16,0 0-5-16,-32-6 0 0,32 6 1 16,-19-17 4-16,8 4-5 0,5-3 4 0,2 1 1 15,2-4 13-15,4-2-16 0,2 0-1 0,6 0-3 16,-1-2 11-16,4 2-5 0,2 0 2 0,6 2-2 16,-2 2-1-16,4 2 0 0,-2 1 0 15,5 3 0-15,-5 3 6 0,3 5-4 0,-24 3-6 16,44 1 4-16,-27 5 0 0,3 4-1 15,-4 1-3-15,-4 6-1 0,3 2-46 0,-6 2-91 16,-3 4-63-16,0 2-77 0,-2-3-72 0,1 1-559 16,1-2 287-16,2-2-49 0</inkml:trace>
  <inkml:trace contextRef="#ctx0" brushRef="#br0" timeOffset="134159.64">23382 9567 1222 0,'-4'-17'509'0,"-4"-1"-113"0,0 5-60 15,-8 1-38-15,2 3-46 0,-3 0-54 16,-5 3-26-16,4 2-29 0,18 4-35 0,-43 0-13 16,22 4-11-16,0 3-15 0,-1 3-11 0,4 3-7 15,0 0 0-15,2 3-17 0,3 1-10 16,5 0 8-16,-1 2-8 0,4 0-8 0,5-1 1 15,3-1-9-15,3-2 4 0,5 0-4 0,2-1-2 16,5-3-2-16,2-4 9 0,7 1-19 0,-2-4 8 16,5-2-6-16,1-2-17 0,1-4-7 0,-2-3-5 15,2-1-5-15,-3-4 2 0,1-3 12 16,-2 0 1-16,-1-2 7 0,-3-2 0 0,-1-2 2 16,-2-2 2-16,-2 2 17 0,1 2 2 15,-4-2 16-15,1 4 20 0,0 0 13 0,2-1-11 0,-3 5 21 16,4-1-40-16,3 5-6 0,-1 2 0 15,3 3-6-15,0 2-2 0,1 2-2 0,-3 3-6 16,1 3 1-16,-2 4 2 0,-4 1-11 0,-6 5 1 16,1-1-8-16,-7 2-19 0,-4 0-14 15,-6 2-19-15,-5 0-26 0,-3-2 4 0,-3 1 4 16,-4-1-11-16,0-4 40 0,-2-1 4 0,-6-3 10 16,9-1 46-16,2-3-42 0,16-5 12 0,-26 4 2 15,26-4 12-15,-17-8-9 0,17 8 10 16,-2-18 0-16,6 4 6 0,7-3-1 0,1-2 1 0,6-2 8 15,-2 0-64-15,6-2 66 0,-1 0-3 16,0 2 2-16,0-2-7 0,3 2 8 0,-4 2-9 16,4 4 1-16,-1 0-2 0,1 3 0 0,-2 3 12 15,2 3-2-15,-1 4-3 0,-23 2-1 16,42 6 12-16,-20 1-3 0,-3 7-13 0,-5 3-3 16,2 2-10-16,-6 6-39 0,-2 1-101 0,-2 1-87 15,-1 2-77-15,0-3-532 0,-1-1 262 16,2 0 21-16</inkml:trace>
  <inkml:trace contextRef="#ctx0" brushRef="#br0" timeOffset="134600.49">24707 9122 2032 0,'0'0'708'0,"0"0"-147"0,0 0-78 16,0 0-68-16,0 0-68 0,0 0-63 0,0 0-54 15,0 0-40-15,24 8-53 0,-14 4-33 0,5 3-14 16,0 4-22-16,0 4-12 0,1 2-10 0,0 1-4 16,-4 3-21-16,-1 1-5 0,-1 1 8 15,-1-1-10-15,-3 3-3 0,1-1-3 0,-1-2 4 16,0 1-16-16,-2-4 11 0,0-3 0 0,0 0-14 16,1-5 8-16,0-2 3 0,-5-17-2 0,2 22 0 15,-2-22-4-15,2 14-4 0,-2-14-13 16,0 0-10-16,0 0 2 0,4-19 5 0,-4 19-3 15,-2-29 14-15,0 12-7 0,-2-2 5 0,-3-2-31 16,-2 0 37-16,-3-2-3 0,-1 2 10 16,-4 2-1-16,-2 2 2 0,-5 2-8 0,0 1 2 15,-4 5-3-15,-4 3 6 0,-1 4-7 0,-4 4 5 16,3 2 0-16,-2 3-8 0,5 3 6 0,-1 4 7 16,6 1-7-16,2 0-6 0,4 2-6 15,3 2-2-15,9 0 1 0,4-1-5 0,4-2 6 16,10 2-3-16,7-5 7 0,11-1-5 0,6-3-17 15,8-1-29-15,5-4-25 0,16-3-28 16,0-2-12-16,-1-7-14 0,-3-2-21 0,-4-5-40 16,-6 0-185-16,-4-4-10 0,-8-6-678 0,-13 4 306 15,-2 0-229-15</inkml:trace>
  <inkml:trace contextRef="#ctx0" brushRef="#br0" timeOffset="135099.32">26111 9452 1509 0,'0'0'550'0,"-20"-5"-102"0,20 5-48 16,-29-6-103-16,29 6-2 0,-38-2-31 0,38 2-41 15,-46 4-34-15,22 2-25 0,-1 3-23 0,-1 1-21 16,3 3-23-16,2 2-15 0,0 2-21 0,3 1-5 15,4 1-14-15,4-1-10 0,3 4 24 16,2-1-31-16,8-3-17 0,1 2 11 0,3-3-1 16,7-2-5-16,1-2-4 0,2-1 1 15,6-4 0-15,-1-3-4 0,4-5-1 0,0-2-5 16,0-4 0-16,-3-3 6 0,1-4-5 0,-6-2 5 16,-1-5-8-16,-4 1 4 0,-2-4-4 15,-5 1 3-15,-4-3 0 0,-2 2 1 0,-2 2-9 0,-6 0 3 16,-3 2 0-16,-4 3 4 0,0 5 0 0,-3 4-3 15,-2 1-41-15,20 6-24 0,-36 3-67 16,19 5-55-16,1 4-66 0,2 5-70 0,6 2-79 16,4 2-13-16,0-4-555 0,2 0 302 15,6 2-132-15</inkml:trace>
  <inkml:trace contextRef="#ctx0" brushRef="#br0" timeOffset="135442.71">26280 9599 1088 0,'15'-17'587'16,"-3"0"-131"-16,0 2-32 0,-4 1-42 0,0 3-56 16,-8 11-39-16,13-18-50 0,-13 18-48 15,8-11-60-15,-8 11-8 0,0 0-21 0,17 6-9 16,-8 3-30-16,-1 5-10 0,4 1-13 0,0 4-4 16,0 0-8-16,-2 0-5 0,1 2-6 0,-2 0 0 15,-5-2-2-15,0 0-2 0,-2-2 21 0,-2-1-33 16,-2-3-2-16,2-13-1 0,-8 21 4 15,8-21 0-15,-13 13 0 0,13-13-3 0,0 0 3 16,-27-6 3-16,27 6-4 0,-20-18-4 0,14 4 1 16,0-1 2-16,4-4 1 0,2-2 5 15,2-2-2-15,4-2-12 0,4-1 12 0,4 1 4 16,4 0-7-16,2 2 5 0,3 4-3 0,2 2-2 16,0 4-14-16,3 1 20 0,2 5-1 15,-3 5 3-15,1 4-5 0,1 5 1 0,-3 6-6 16,-3 7 2-16,-2 4-27 0,-6 3-92 0,-2 4-110 15,-7 3-97-15,0 2-100 0,-6 0-621 0,0 1 307 16,-4-1-203-16</inkml:trace>
  <inkml:trace contextRef="#ctx0" brushRef="#br0" timeOffset="141820.51">27870 9578 693 0,'0'21'310'0,"0"-21"-53"16,0 0-34-16,21 8-15 0,-21-8-41 0,28 1-10 15,-28-1-18-15,42 3-21 0,-17-3-15 16,3 0-18-16,2 0 65 0,1 0-99 0,1 1-9 16,0-1-2-16,0 0-5 0,-1 0-9 0,-3 0 12 15,-4-1-25-15,-24 1 39 0,41-3 14 0,-41 3 14 16,28-1 6-16,-28 1 5 0,0 0 13 15,25-2-8-15,-25 2 1 0,0 0-12 0,0 0-21 16,0 0-10-16,0 0-14 0,0 0-9 16,0 0-8-16,-23 17-5 0,6-6 0 0,-2 1-2 0,-4 3-2 15,3 0-3-15,-1 0-3 0,4 5-5 16,0-3 6-16,3 2-3 0,3 0 1 0,2 0-1 16,3 0-6-16,4 0 26 0,2-2-26 15,4 1-1-15,2-5 2 0,6 2 1 16,-2-3-4-16,9-5 3 0,0 1-9 0,4-2 20 15,1-5-11-15,3-2 1 0,-1-3-8 0,0-4 7 0,0-4-1 16,0-1 3-16,-5-4-4 0,0-2-4 0,-4-4 5 16,-5-2-4-16,2 0-3 0,-6-1 4 15,-2-1 2-15,-2 2 0 0,-4 0 22 0,0 1 14 16,0 3 11-16,-2 4-1 0,0 0-4 0,2 17-13 16,-6-23-1-16,6 23-11 0,0 0 0 0,0 0-5 15,0 0-8-15,0 0 2 0,2 26 6 16,4-5-24-16,5 2-40 0,-1 4-70 0,3-1-74 0,4 3-86 15,-3 3-74-15,2-5-151 0,-2 0-294 16,-1 0 238-16,-4-5 66 0</inkml:trace>
  <inkml:trace contextRef="#ctx0" brushRef="#br0" timeOffset="142125.01">29224 9454 1112 0,'-6'-15'561'0,"-3"4"-158"16,9 11-57-16,-22-8-58 0,22 8 16 0,-30 8-60 15,10 1-28-15,1 4-23 0,-2 6-40 0,0 2-18 16,-5 4-34-16,6 0-8 0,1 3-23 0,3 1-12 15,4 2-11-15,2-1-4 0,8 2-14 0,2-1-3 16,6-1-11-16,6 1-2 0,5-1-3 16,2-3-7-16,8-4-45 0,3-2-91 0,4-4-124 15,3-5-131-15,-1-9-159 0,-3-3-373 0,3-7 290 16,-2-2-59-16</inkml:trace>
  <inkml:trace contextRef="#ctx0" brushRef="#br0" timeOffset="142468.85">29542 9618 892 0,'2'-13'504'16,"-2"13"-119"-16,0-21-45 0,0 21-39 0,0-16-48 15,0 16-43-15,-11-11-54 0,11 11-32 16,0 0-18-16,-35 2-6 0,15 4-7 0,0 3-3 0,-4 3-14 16,1-1-26-16,1 4 8 0,2 2 1 15,0 3-9-15,3 0-4 0,0 1-12 0,4 0-6 16,1 1-7-16,4-1 1 0,2 0-8 0,2-3 0 15,2 1-54-15,4-1 63 0,6-5-10 16,0 1 0-16,4-3-2 0,3-5-3 0,2-1 2 16,-17-5-6-16,47-1-2 0,-26-3 5 0,2-6-12 15,-2-1 9-15,1-3-6 0,-4-1 1 16,0-2-6-16,-4-2 5 0,-3 0 9 0,-1 0-5 16,-3 0-1-16,6-1 15 0,-13 2 41 0,2 0-21 15,-2 18-1-15,-2-25 4 0,2 25-11 16,-2-18 2-16,2 18-15 0,0 0 2 0,0 0-8 0,0 0 5 15,0 0-11-15,12 24-17 0,-4-11-59 16,6 7-91-16,-2-1-115 0,3 0-116 0,2-2-615 16,-2-2 304-16,-3 2-169 0</inkml:trace>
  <inkml:trace contextRef="#ctx0" brushRef="#br0" timeOffset="142875.43">30096 9204 1627 0,'0'0'633'0,"0"0"-113"0,0 0-110 0,0 0-104 15,0 0-60-15,0 0-40 0,0 0-44 0,-4 15-22 16,8 1-31-16,2 9-15 0,3-3-31 16,0 7 1-16,3 2-19 0,3 3 23 0,0 10-54 15,2-2 8-15,-3-6-9 0,0-2 5 0,-4 2-14 16,-2-1 4-16,1-3-3 0,-5-3 5 15,0 0-6-15,1-5 4 0,-3-3-6 0,-2-3-1 16,2-3-6-16,-2-15 11 0,0 19-6 0,0-19 4 16,0 0-3-16,0 0 6 0,0 0-7 15,0 0 4-15,-2-21-2 0,2 21-1 0,-5-29-4 16,1 12-3-16,0 0 8 0,0-2 3 0,-5 1-6 16,1-1-10-16,0 4 13 0,-6 2 3 0,2-1-5 15,-5 7 4-15,0-1-5 0,17 8 3 16,-45-1-4-16,23 2 4 0,-2 7 0 0,1-1 3 15,4 5-7-15,0 1 5 0,3 1-8 16,6 3 10-16,4 0-6 0,6 0 5 0,4 2-8 16,6 0 5-16,10 1-8 0,3-5-30 0,7 0-79 0,4-2-104 15,6-1-78-15,3-5-139 0,1-5-169 16,5-4-316-16,-3-1 289 0,11-5-62 0</inkml:trace>
  <inkml:trace contextRef="#ctx0" brushRef="#br0" timeOffset="143691.39">30678 9632 1450 0,'0'-14'562'0,"0"14"-106"0,2-21-49 0,-2 21-86 16,2-13-61-16,-2 13-54 0,0 0-35 0,0 0-41 15,0 0-15-15,0 0-22 0,0 0-20 0,2 17-32 16,-2-17 13-16,6 21-13 0,-6-21-4 0,10 21-13 16,-10-21-1-16,14 21-6 0,-14-21-8 15,18 15-28-15,-18-15-22 0,18 8-20 0,-18-8-5 16,23-2 6-16,-23 2 10 0,22-11 7 0,-12 1 13 15,-1-1 7-15,-2-5 0 0,-5 3 10 0,0-4-2 16,-2 0 14-16,-2-2 18 0,-3-1 1 16,-4 3 7-16,-3 2-2 0,0-2-4 0,-6 4-6 0,-1 3-2 15,-2 0-3-15,-2 5 1 0,-1 1-5 16,24 4 5-16,-46 4 9 0,23 3-14 0,1 5 3 16,4 1-2-16,-2 4 0 0,6 2-3 0,3 2-1 15,1 2 3-15,8 0-1 0,2 0-5 16,2 2 4-16,8-3 8 0,5 2-26 0,4-6-15 0,4 2-26 15,3-5-45-15,1 0-86 0,5-4 11 16,0-2-11-16,0-4-4 0,1-3 28 0,-1-4 29 16,0-2 29-16,-1-3 10 0,-3-5 75 0,-2-1-37 15,-1-2 36-15,-2-3 36 0,0-3 12 0,-1 0 49 16,-4-1 21-16,4-3 26 0,-3 2 5 0,0 0-4 16,0 2 5-16,0 0-14 0,-2 2-5 0,-2 2-15 15,-1 3-19-15,0 3-11 0,-4 3-13 0,-10 8-4 16,18-9-57-16,-18 9 41 0,0 0-3 15,22 13-7-15,-18-2-7 0,0 5 2 0,-2 1-3 16,-2 0-11-16,3 4 4 0,-3 0-8 0,-3 0 10 16,3 0-17-16,-2 0 4 0,0-2-17 0,0 0-2 15,0-2-19-15,2 1-7 0,0-18-7 16,0 22 9-16,0-22 13 0,0 18 0 0,0-18 4 16,0 0 5-16,0 0 28 0,0 0-14 0,0 0-5 15,21-12 14-15,-14 1-10 0,-1-3 9 16,5-1 1-16,-5 0 6 0,0-3-3 0,2-1 3 0,4 1 6 15,-4-2 1-15,2 1 6 0,1 0 19 0,2 2-17 16,-3 0-9-16,3 2-2 0,-3 0 9 16,4 1-13-16,-2 1 8 0,-12 13-9 0,21-12 0 15,-21 12-2-15,28-6 5 0,-28 6-2 0,27 3 3 16,-27-3-7-16,27 11-5 0,-13-1 4 0,-2-1-3 16,1 0 14-16,-3 3-8 0,3 0-15 0,-4-1-7 15,-1 0-21-15,-2-1-13 0,-6-10-28 0,13 19-1 16,-13-19-6-16,7 13 10 0,-7-13 17 15,0 0 18-15,8 13 3 0,-8-13 11 0,0 0 8 16,0 0 6-16,0 0 1 0,0 0 0 0,21-7-21 16,-21 7 6-16,15-11-17 0,-15 11-16 0,21-16-10 15,-11 9-14-15,4-1 8 0,-14 8-14 16,18-15 8-16,-7 5-11 0,-11 10 24 0,13-11 7 0,-13 11 19 16,14-10 3-16,-14 10 16 0,0 0-1 15,0 0 13-15,0 0-22 0,0 0 34 0,5-11-7 16,-5 11 6-16,0 0-12 0,0 0-15 0,0 0-54 15,0 0-30-15,4 13-72 0,-4-13-287 0,0 0 147 16,0 0 96-16</inkml:trace>
  <inkml:trace contextRef="#ctx0" brushRef="#br0" timeOffset="144849.95">31894 9555 679 0,'2'-21'414'0,"-2"21"-65"0,4-21-46 16,-4 21-68-16,6-21-56 0,-6 21 47 0,8-19-20 15,-8 19-17-15,9-17-38 0,-9 17-43 16,9-15-21-16,-9 15-15 0,0 0-7 0,8-13-19 15,-8 13-8-15,0 0-15 0,0 0 1 0,0 0-1 16,0 0-7-16,17 11-25 0,-17-11 25 0,6 19-6 16,-6-19-10-16,5 28 13 0,-1-14 0 0,-2 1 7 15,2 1 7-15,-2-1-3 0,0-2 9 0,-2-13-14 16,5 27 3-16,-5-27 8 0,4 22-8 0,-4-22-11 16,4 18 9-16,-4-18-8 0,4 13 5 15,-4-13-11-15,0 0 9 0,2 15-19 0,-2-15 13 16,0 0-5-16,8 18 7 0,-8-18-10 0,8 11 4 15,-8-11-15-15,6 15 19 0,-6-15-17 0,10 17-8 16,-10-17-42-16,6 18-54 0,-6-18-100 0,0 13-88 16,0-13-95-16,0 0-393 0,-20 8 231 0,20-8 81 15</inkml:trace>
  <inkml:trace contextRef="#ctx0" brushRef="#br0" timeOffset="145228.24">32009 9273 1272 0,'-20'-12'487'0,"20"12"-105"0,-26-1-52 16,26 1-39-16,-25 4-39 0,25-4-45 0,-24 11-25 15,24-11-34-15,-20 19-28 0,11-6-25 0,0 1-11 16,3-1-17-16,0 2-14 0,4-1-5 0,2 1-14 15,0-2-4-15,2 0-15 0,4 1 11 16,2-3 0-16,-8-11-11 0,22 14-12 0,-22-14 3 16,28 9-7-16,-28-9 8 0,33-2-7 0,-16-4 2 15,-2 1-4-15,-1-3 4 0,0-3-8 0,-2 1-31 16,-4-3 39-16,-1 2 6 0,-1-1-7 16,-3-1 4-16,-3 13 3 0,-5-25-8 0,-1 11 1 15,-5 5 2-15,11 9-1 0,-26-15-2 0,26 15 3 16,-27-6 0-16,27 6-6 0,-27 8-2 15,27-8-11-15,-19 19-5 0,9-6-28 0,7 4-52 0,0 2-41 16,9 2-68-16,0 4-21 0,4 0-86 16,7 0-71-16,2-3-405 0,0-1 235 0,5-2 75 15</inkml:trace>
  <inkml:trace contextRef="#ctx0" brushRef="#br0" timeOffset="145458.26">32588 9428 1155 0,'6'-20'586'0,"1"1"-149"0,-5 2-50 16,-4 2-50-16,-3 1-65 0,-6 3-42 0,-1 1-29 15,-5 5-24-15,17 5-17 0,-40-2-22 0,16 6-21 16,-1 3-19-16,-1 5-10 0,2 1-8 0,0 4-11 16,1 3-15-16,8 2-4 0,-2 3-3 15,0 4-9-15,6-3-7 0,7 3 1 0,2-1-10 16,6 1-3-16,6-2-4 0,6-2-5 0,3-4 2 15,8-1-16-15,3-4-12 0,6-3-80 0,2-5-129 16,2-6-132-16,2-2-120 0,1-8-596 0,5-7 307 16,-3-2-225-16</inkml:trace>
  <inkml:trace contextRef="#ctx0" brushRef="#br0" timeOffset="146141.35">29910 10451 842 0,'-8'-11'553'0,"4"-3"-108"0,0 1-47 16,1-2-28-16,0 0-24 0,3 1-38 0,0-1-22 15,-2 0-26-15,2 15-29 0,2-25-21 0,-2 25-20 16,0-17-22-16,0 17-13 0,0 0-49 16,0-17-17-16,0 17-21 0,0 0-10 0,0 0-15 15,0 0-3-15,10 19-11 0,-8-4-7 0,6 4-5 16,-2 1-10-16,3 1 6 0,-1 1 3 16,1 1-9-16,4 2-10 0,-3 0 6 0,0-2-22 15,4-1 32-15,-2-3-16 0,-2 1 7 0,1-5-2 16,-2-2 6-16,-1-1-13 0,-8-12 10 0,15 11-3 15,-15-11-1-15,0 0-4 0,28-10-5 0,-20-3-4 16,2-2 6-16,1-6 1 0,0-2 8 16,1-2-11-16,-1 0 11 0,1-1-7 0,2-1 0 15,-2 2-5-15,2 2 14 0,2 2-3 0,3 0-2 16,0 4-10-16,2 2 11 0,1 4 0 0,2 1-11 16,0 6 3-16,1 2 12 0,1 4-8 15,-1 4 0-15,-2 2-3 0,0 3 10 0,-3 2-10 16,-4 1-2-16,0 3-14 0,-8 0-6 0,-2-1-10 15,-6 2-1-15,-6 0-7 0,-2 1-1 0,-8-4-11 16,0 0 2-16,-6 0-14 0,-1-3-1 16,-5-2-11-16,4-1 1 0,-2-6-15 0,5 1 11 15,21-4-12-15,-42-4-18 0,22-1-42 0,8-5-69 16,-1-1-42-16,6-2-47 0,5-6-61 16,7-1-462-16,5-2 257 0,3 1 33 0</inkml:trace>
  <inkml:trace contextRef="#ctx0" brushRef="#br0" timeOffset="146641.07">30708 10280 1449 0,'26'2'519'15,"-26"-2"-80"-15,0 0-187 0,0 0 120 0,8 10-72 16,-8-10-47-16,-10 9-61 0,10-9-20 16,-16 15-37-16,6-5-22 0,2 1-26 0,2 1-11 15,0 1-22-15,2 0 3 0,2 1-16 0,2-14-5 16,0 26-14-16,4-12 2 0,-4-14-8 0,14 21 1 15,-4-10-6-15,-10-11 2 0,24 11-11 16,-24-11 4-16,29 0-11 0,-29 0-2 0,34-9-2 16,-15-1 7-16,-2 1-8 0,2-5 10 0,-2-1-7 15,2-2 6-15,-1 0-4 0,0 0 4 0,-1-3-2 16,0 4 6-16,-2-4-2 0,-1 4 9 16,0 0-5-16,0 2 7 0,-2 1-14 0,1 2 25 15,-2 1-12-15,-11 10 6 0,23-13-23 0,-23 13 21 16,24-4-7-16,-24 4 0 0,18 4-2 15,-18-4 3-15,18 17-11 0,-14-5-11 0,-2 1 17 16,-4 0 2-16,-2 4-4 0,2 3 2 0,-5-1-2 16,-2-1 3-16,1 2-5 0,2-1 2 0,0 0 38 15,1 0-45-15,3-2-4 0,2 0 7 16,5-1-5-16,1-3 4 0,4 0 1 0,2-3-1 16,6-3-1-16,1-3-10 0,-19-4-5 0,42 0-8 15,-20-4-10-15,3-3 0 0,-6-4 4 0,2-3 11 16,-5-3-1-16,-2 0 4 0,-4-5 12 15,-2 0 7-15,-3-1-15 0,-5 0 8 0,-5 0 10 16,-1-2-6-16,-4 4 4 0,-4-1 2 0,-4 2 0 16,-8 4-5-16,1 2 6 0,-3 4-6 0,-3 7 2 15,3 0-12-15,0 6-66 0,2 0-77 16,2 7-63-16,5 4-68 0,2-1-60 0,4 4-54 16,3-2-493-16,4 1 281 0,4-1-21 0</inkml:trace>
  <inkml:trace contextRef="#ctx0" brushRef="#br0" timeOffset="146862.46">31430 10177 1115 0,'11'-23'769'0,"-5"0"-133"0,0 4-89 16,-2 2-107-16,1 4-63 0,-5 13-54 15,6-20-81-15,-6 20-52 0,0 0-32 0,0 0-22 0,0 0-26 16,17 14-15-16,-8 1-19 0,-3 4-23 15,2 4-11-15,0 4-16 0,1-1-7 0,2 5-22 16,-5-1-81-16,-2-1-113 0,0 0-104 0,-1 1-99 16,-1-3-85-16,-2-2-85 0,-2-4-406 15,2-4 304-15,0-17-137 0</inkml:trace>
  <inkml:trace contextRef="#ctx0" brushRef="#br0" timeOffset="147107.91">31834 10099 1533 0,'0'0'563'16,"0"0"-80"-16,0 0-71 0,0 0-97 16,0 0-61-16,0 0-49 0,0 0-53 0,0 0-21 15,0 0-22-15,0 0-28 0,0 0-19 0,-13 17-10 16,7-6-12-16,-4 1-9 0,-3 1-9 0,-4 0-2 16,0 1-7-16,-2-1-2 0,0 1-4 0,-1-1 20 15,4-1-27-15,-1-3 7 0,4 0-8 16,-2 1 5-16,15-10-7 0,-16 13 8 0,16-13-1 15,-12 11-3-15,12-11 0 0,0 0-1 0,8 22-7 16,4-15 10-16,5 3-11 0,8-1-7 16,5 1-90-16,4 2-146 0,6-1-157 0,10 0-681 15,6 3 307-15,1-1-240 0</inkml:trace>
  <inkml:trace contextRef="#ctx0" brushRef="#br0" timeOffset="148686.41">25082 12847 1552 0,'0'0'570'0,"0"0"-113"0,0 0-71 0,0 0-97 16,0 0-44-16,0 0-26 0,0 0-50 0,-13 7-22 16,13-7-18-16,-8 14-28 0,8-14-16 0,-6 24-15 15,3-8-19-15,6 2-9 0,-1 2-5 16,4-1-12-16,0 2-2 0,7 2-9 0,0 0-2 16,5-1 1-16,2-1 0 0,1-2-6 0,3 1-23 15,-4-7-2-15,0 0-22 0,-2-3-5 0,-3-1 7 16,-15-9 10-16,22 10 5 0,-22-10 8 15,20-6 2-15,-20 6 3 0,14-19 0 0,-10 5 0 16,2-1 13-16,-2-4-2 0,0 2-1 0,-2-2 2 16,3 2 38-16,-3 0-29 0,0 2 7 0,2 3-3 15,-4 12 1-15,7-21-4 0,-7 21-4 0,6-13-1 16,-6 13-1-16,0 0-6 0,0 0 1 16,0 0 2-16,29 7-2 0,-29-7-2 0,20 19 1 15,-10-7 1-15,0-1-3 0,2 5 1 0,-2-3-1 16,3 1-3-16,-3-2-5 0,3 2-10 15,0-3-17-15,1-1-6 0,2-2-2 16,-2-3 4-16,-14-5 3 0,34 2 0 0,-34-2 16 16,31-7-14-16,-15-3 17 0,-4-1 8 0,1-5-2 0,-5 1 2 15,-3-2 4-15,-1-2-1 0,-6 0 6 0,-2 0-2 16,-5-1 5-16,-2 2 0 0,-1 2 7 16,-4 3-12-16,0-1 3 0,-3 7 0 15,2-1 1-15,17 8-4 0,-29-1 1 0,29 1-7 0,-24 11-8 16,16 0-59-16,4 3-24 0,4 3-120 15,0 4-70-15,4 3-54 0</inkml:trace>
  <inkml:trace contextRef="#ctx0" brushRef="#br0" timeOffset="148891.01">25840 13005 1409 0,'12'-25'604'0,"-1"6"-97"15,-5 0-71-15,1 3-103 0,-3 5-47 16,-4 11-58-16,4-19-44 0,-4 19-38 0,0 0-29 0,11-12-47 16,-11 12 8-16,2 14-16 0,-2-14-32 0,2 31-72 15,-2-10-73-15,2 1-82 0,0 5-82 16,0 0-59-16,2 1-34 0,0-1-134 0,-2-2-270 16,4-4 227-16,-6-2 90 0</inkml:trace>
  <inkml:trace contextRef="#ctx0" brushRef="#br0" timeOffset="149240.57">25867 12705 908 0,'-10'-22'505'0,"-1"4"-107"0,3 3-80 0,-1 4-44 15,9 11-31-15,-19-14-38 0,19 14-49 0,0 0-46 0,-23 10-32 16,23-10 15-16,-15 21-25 0,11-8-17 15,0 4-2-15,4-2-2 0,2 3-20 0,0-1-10 16,6-2-3-16,0 0 2 0,4-1-8 16,2-3-10-16,1-3-11 0,0 0-6 0,-15-8-10 15,33 3-3-15,-33-3 7 0,30-5-2 0,-15-3 9 16,-4-3 11-16,-1-3-3 0,-1-1 2 0,-3-1-40 16,-6 0 49-16,0-2 11 0,-2-1 3 15,-5 4-9-15,-1-2-1 0,-2 4-4 0,-4 1 4 16,-2 3 0-16,-1 5 1 0,17 4-7 0,-40-2 4 15,20 8-4-15,2 1 4 0,0 4-5 16,4 3 34-16,-3 1-64 0,9 0-25 0,-1 5-32 16,7-1-43-16,0 2-50 0,6 0-75 0,5-3-46 15,3 0-384-15,1-3 181 0,4-2 171 0</inkml:trace>
  <inkml:trace contextRef="#ctx0" brushRef="#br0" timeOffset="149424.65">26123 12719 889 0,'13'-23'604'0,"-4"0"-90"16,-3 2-73-16,2 2-45 0,-3 2-56 0,-5 17-49 16,6-23-50-16,-6 23-47 0,6-15-41 0,-6 15-33 15,0 0-21-15,0 0-19 0,4 11-14 0,-2 4-22 16,-4 4-4-16,4 4-6 0,-2 4-14 16,3 4 0-16,-1 1-26 0,2 0-77 0,-1 1-96 15,-1 7-103-15,-2-6-92 0,0 0-70 16,-2-3-507-16,-3 0 297 0,-2-1-102 0</inkml:trace>
  <inkml:trace contextRef="#ctx0" brushRef="#br0" timeOffset="149857.19">26075 13072 889 0,'-11'-12'550'0,"7"-1"-105"0,4 13-80 16,-6-23-45-16,6 23-51 0,0-25-58 16,8 13-54-16,1-1-16 0,7 0-40 0,6 2-22 15,3-1-15-15,2-1-17 0,6 3-5 0,-2-1-16 16,3-1 0-16,-2 3-9 0,-2-3 1 15,-3 3-7-15,-4-5-2 0,-2 3 0 0,-1-3 1 16,-8-1-3-16,-4-2 17 0,-2 0 31 0,-3 0 47 16,-3-2 20-16,-3 0 22 0,-1 0 6 0,-2 2-6 15,-2-1-5-15,2 5 0 0,6 13 2 0,-9-21-16 16,9 21-28-16,-7-15-26 0,7 15-15 16,0 0-15-16,0 0-3 0,0 0-13 0,0 0-2 15,14 24-6-15,-6-5-5 0,4 1-2 16,-1 2-4-16,2 3 1 0,-5 2-16 0,3 0 18 15,-1 1-5-15,-4 1 5 0,-1-2-19 0,-1-1-24 16,-1-2 13-16,-3 0-5 0,0-5-2 0,2-2-9 16,-2-17 13-16,0 25 5 0,0-25-7 15,2 15 12-15,-2-15 5 0,0 0 7 0,0 0-3 16,18-13 8-16,-7-1-2 0,2-1 3 0,4-4-12 16,2 0 5-16,-2-4 1 0,3 2-3 0,0 0 3 15,1 0-2-15,-4 2 15 0,2 2-11 16,-2 2 0-16,-4 1-3 0,1 5-1 0,-14 9 8 15,24-12-6-15,-24 12-4 0,21 4 2 0,-21-4-6 16,22 23-27-16,-16-4-26 0,2 6-53 0,-2 2-57 16,-2 3-51-16,0 6-40 0,3 3-85 0,-2 1-94 15,-1-2-597-15,-2 0 307 0,2 0-197 16</inkml:trace>
  <inkml:trace contextRef="#ctx0" brushRef="#br0" timeOffset="150468">27906 12618 1928 0,'0'0'675'0,"0"0"-123"16,0 0-124-16,0 0-67 0,0 0-57 0,0 0-63 16,0 0-37-16,0 0-44 0,0 0-38 0,0 0-25 15,-9 13-12-15,9-13-29 0,13 25-7 0,-4-10-16 16,3 0-4-16,2 3 0 0,2-1-9 16,5-2-21-16,-2-2-16 0,4 0-21 0,-1-1-15 15,-2-4 4-15,0-3 9 0,-20-5 5 0,35 6 7 16,-35-6 5-16,24-4 0 0,-24 4 12 0,14-7 9 15,-14 7 20-15,0 0 39 0,14-11 3 16,-14 11-2-16,0 0-13 0,0 0-12 0,0 0-3 16,0 0-8-16,0 0 2 0,0 0-10 0,0 0-2 15,0 18-5-15,-2 1-2 0,-3 4 1 0,2 6-4 16,1 1-4-16,0 3 7 0,-2 5-23 16,2 0 21-16,0 4 10 0,-2 2-2 0,0 10-13 15,-4-13-46-15,1 0-27 0,-4-4-37 16,-1 0-37-16,-3-7-17 0,-2-1-14 0,-4-4-5 15,-1-8-12-15,1-6-14 0,-2-7-15 0,23-4-2 0,-47-6-59 16,29-9 23-16,-2-4-65 0,3-8-149 16,7-7-190-16,6-4 174 0,2-2 192 0</inkml:trace>
  <inkml:trace contextRef="#ctx0" brushRef="#br0" timeOffset="150778">28321 12719 1333 0,'8'-18'569'0,"0"5"-125"0,-8 13-64 0,4-21-66 0,-4 21-60 16,0 0-30-16,0 0-12 0,0 0-59 16,-22 8-32-16,13 3-15 0,5 3-27 0,-1 1-9 15,1 4-7-15,4-2-15 0,2 4-12 0,0-2-5 16,5 2-12-16,-1-2 0 0,5 0 0 0,-1-1-7 16,3-3-7-16,0-2 6 0,1-4-10 15,1 0 8-15,-15-9-6 0,30 3-6 16,-30-3-3-16,26-12 3 0,-16 3-4 0,-2-4 7 15,-4-4-24-15,-2-2 31 0,-2 0-9 0,-4-2 6 16,-4 0-5-16,-4 0 4 0,-2 0-5 0,-4 0 6 16,-1 3-6-16,-3 3 6 0,4 4-3 0,-2-1 4 15,-1 7-5-15,21 5-1 0,-30-4-8 16,30 4-19-16,-20 13-46 0,10-1-52 0,8 1-69 16,0 2-77-16,6 4-38 0,6 0-49 0,0-2-92 15,5-1-340-15,4-3 233 0,2 2 76 0</inkml:trace>
  <inkml:trace contextRef="#ctx0" brushRef="#br0" timeOffset="151174.99">28617 12747 1279 0,'4'-21'579'16,"-2"0"-97"-16,0 2-51 0,-4 4-53 0,2 15-63 16,0-25-42-16,0 25-56 0,0-17-41 0,0 17-39 15,0 0-24-15,0 0-27 0,0 0-9 16,0 17-21-16,2-1-7 0,1-1-17 0,1 4-5 15,2 2-11-15,2-2 0 0,4 2-16 0,-2-2-16 16,2 0-34-16,3-2-17 0,0-1-26 16,0-3 2-16,-1-4-3 0,0-1 22 0,-14-8 13 15,26 4 10-15,-26-4 11 0,24-8 13 0,-15-2-3 16,-1-1 10-16,-2-2 2 0,1-2 14 0,-1-1 20 16,-1-1 19-16,1 0 7 0,-2 2 8 0,2 0-2 15,2 1 1-15,2 1-16 0,-2 3-6 16,6 1-10-16,5 3-2 0,5 4-6 0,-24 2 7 15,50 6-9-15,-20 1-6 0,2 3-4 0,-5 3 7 16,-1 3-18-16,-5-1-36 0,-4 2-49 0,-6 2-17 16,-5-2 4-16,-6-1-1 0,-6-1 27 15,-7-4 16-15,-2-1 14 0,-6-5 27 0,-1 0-7 16,22-5 17-16,-42 1 27 0,23-7 29 0,2 1-1 16,4-7-6-16,7-1-6 0,0-2-7 15,8-6 4-15,8 0-14 0,8-6-56 0,11-6-134 16,9-1-74-16,9 2-84 0,3 0-560 15,4-1 284-15,3 6-31 0</inkml:trace>
  <inkml:trace contextRef="#ctx0" brushRef="#br0" timeOffset="151496.49">29876 12701 844 0,'0'0'448'0,"0"0"-67"16,0 0-70-16,15-5-43 0,-15 5-23 0,0 0-49 15,0 0-33-15,0 0-37 0,0 0 13 0,3 15 0 16,-3-15-8-16,2 29-8 0,0-10-12 15,0 4-9-15,4 2-20 0,2 3-17 0,1 3-18 0,1 3-9 16,3 2 3-16,0 10-13 0,-3-6-4 16,-4 0-10-16,-2-2-88 0,-4 2-142 15,-4-4-152-15,-8-1-632 0,-5-7 304 0,-2-1-159 0</inkml:trace>
  <inkml:trace contextRef="#ctx0" brushRef="#br0" timeOffset="151785.85">29853 12665 1295 0,'-2'-28'616'16,"2"3"-126"-16,2 2-82 0,2 2-89 0,3 4-69 16,3 2-55-16,-2 1-47 0,8 3-22 15,-2 1-37-15,3 5-8 0,5 3-22 0,-22 2-14 16,46 0-4-16,-23 3-13 0,1 3-4 0,-2 2-4 15,0 2-4-15,-1-1-1 0,-6 4-7 16,-2 1 3-16,-5 1-12 0,0 2-15 0,-8 0 13 16,-2 2 1-16,-6-1-2 0,-5-2-2 0,-6 4-12 15,-2-5 2-15,-5 2 4 0,-1-2-7 16,-1 0-3-16,-2-1-14 0,6-3-31 0,0-1-38 16,5 0-30-16,5-5-70 0,14-5-42 0,-22 10-39 15,22-10-68-15,0 0-452 0,0 0 241 0,12-19 63 16</inkml:trace>
  <inkml:trace contextRef="#ctx0" brushRef="#br0" timeOffset="152107.51">30234 12656 1356 0,'17'-4'563'0,"-17"4"-122"0,0 0-62 16,19-6-71-16,-19 6-67 0,0 0-48 0,0 0-36 15,0 0-25-15,10 10-17 0,-10-10-22 16,2 15-19-16,-2-15-16 0,2 17-10 0,-2-17-2 15,12 21-15-15,-12-21-9 0,18 19 3 0,-18-19-11 16,19 16 24-16,-19-16-62 0,30 7-17 16,-30-7-19-16,28-2-6 0,-28 2 6 0,25-13 13 15,-14 3 8-15,-3-1-10 0,-2-4 21 0,-3-2 11 16,1-2 17-16,-4-1 11 0,-2-1 30 0,0 1 31 16,-3 2 26-16,1 1 34 0,0 2-8 0,0 2 0 15,4 13-11-15,-4-19-19 0,4 19-28 0,0 0-6 16,-5-14-19-16,5 14-3 0,0 0-15 15,5 23 4-15,1-6 27 0,2 2-56 0,1 2 2 16,5 4 6-16,-1 0-39 0,4 0-72 0,-7-3-94 16,4 3-129-16,-4-2-133 0,-2-6-128 0,-3 0-386 15,-5-17 303-15,-5 23-134 0</inkml:trace>
  <inkml:trace contextRef="#ctx0" brushRef="#br0" timeOffset="152556.91">30601 12248 1656 0,'0'0'619'16,"0"0"-94"-16,0 0-92 0,0 0-82 16,0 0-51-16,0 0-61 0,0 0-52 0,0 0-35 0,8 13-24 15,-2 1-27-15,2 1-23 0,1 6-14 0,1 0-6 16,1 5-19-16,2 1-3 0,-3 3-12 15,4 3-3-15,-2 1-3 0,0-1 0 0,1 1-11 16,-2-1 3-16,-1-3-5 0,-1-2 0 0,-3-1-5 16,-2-4 5-16,0-4-5 0,1-2 10 15,-3-3-13-15,-2-14 13 0,2 19-11 0,-2-19 10 16,0 0-9-16,0 0 2 0,0 0-2 0,-7-23 3 16,5 8-3-16,-2-5 0 0,4-2 38 15,-2-1-42-15,4-2-9 0,2-2 12 0,-2 1-6 16,5 3 6-16,0 0-8 0,1 2 10 0,-2 6-8 15,4-1 11-15,4 3-12 0,-2 4 10 0,5 1-17 16,-17 8 19-16,38-4-8 0,-16 6 7 16,1 4 1-16,0 1-8 0,-2 3-7 0,-1 1-9 15,-2 3-15-15,-5 1-11 0,-4 0-17 0,-7 2 1 16,-7 1-7-16,-6 1 21 0,-5-2 9 0,-10 0 15 16,-1 0-12-16,-3-2 2 0,-2 1-7 15,1-3-27-15,1-2-52 0,4-1-65 0,6 7-91 16,4-11-79-16,16-6-81 0,-20 6-491 0,20-6 292 15,0 0-70-15</inkml:trace>
  <inkml:trace contextRef="#ctx0" brushRef="#br0" timeOffset="153057.91">31036 12704 1298 0,'21'9'442'0,"-21"-9"-71"0,11 12-42 15,-11-12-42-15,0 0-67 0,6 15-43 16,-6-15-33-16,0 0-22 0,0 19-33 0,0-19-5 15,0 0-23-15,6 12-7 0,-6-12-19 0,0 0-2 16,24 3-12-16,-24-3 1 0,34-9-5 0,-13-1-10 16,3-1-38-16,-2-5-12 0,4-3-29 0,-3-6-10 15,7-9 41-15,-4-2 21 0,-2-4-6 0,-4-2 19 16,-1-4 2-16,-3 2 28 0,-4 6 25 16,-4 0 23-16,-4 0 49 0,0 1 14 0,-2 3 9 15,-2 4 11-15,0 3 0 0,-2 2-32 0,-2 4-18 16,2 4-34-16,-2 2-3 0,4 15-21 15,-13-15-6-15,13 15-10 0,-19 7-1 0,8 5-9 16,3 5 2-16,-3 6-7 0,5 4 5 0,4 3-14 16,2 4-3-16,2 5 3 0,2-2 0 0,5 13-9 15,3-2 8-15,3 0-3 0,2-6-1 0,-4-8-1 16,3-4 8-16,0-1-8 0,0-4 0 0,1-2-13 16,1-6-4-16,0-4 3 0,2-4-7 15,-2-1-3-15,-18-8 7 0,43-4 9 0,-20-3-8 16,-2-5 6-16,0-1-17 0,1-4 29 15,-4-2-5-15,2 0-2 0,-6-2 5 0,-1 2 0 16,-2-1 22-16,-1 3 17 0,-3 0 10 0,-1 4 9 16,-6 13-3-16,8-19-11 0,-8 19-9 0,7-13-1 15,-7 13-19-15,0 0-1 0,0 0-1 16,0 0-5-16,4 17-3 0,-4-17 0 0,3 28 1 16,1-11-5-16,0 3 4 0,0-1-3 0,2-1-17 15,0 2-47-15,1-3-99 0,0-2-102 0,-3-1-142 16,-4-14-95-16,8 16-110 0,-8-16-330 0,0 0 294 15,0 0-84-15</inkml:trace>
  <inkml:trace contextRef="#ctx0" brushRef="#br0" timeOffset="153373.56">31730 12198 1653 0,'0'0'479'0,"0"0"-93"15,0 0-85-15,0 0-66 0,0 0-62 0,0 0-26 16,-6 17-22-16,6-17-6 0,-4 20-27 16,4-20-22-16,-4 24-8 0,4-24-14 0,2 25-6 15,2-12-8-15,2 1-9 0,3-1-7 0,-1-1-1 16,3-1-4-16,4-4-8 0,-15-7 5 0,28 8 0 16,-28-8-5-16,24 4-5 0,-24-4 4 15,20-8-9-15,-20 8 8 0,10-15-3 0,-10 15 2 0,0-21 2 16,-4 8-8-16,-4 1 7 0,-3-1-2 15,-2 0-4-15,-3 3 9 0,-2 0-1 0,-1 3 0 16,0 3-2-16,19 4 1 0,-40-4-8 0,40 4 2 16,-29 10-1-16,14-1-24 0,6 3-69 15,5 3-79-15,2 0-98 0,4 4-87 0,4-5-576 16,1 1 294-16,5-2-80 0</inkml:trace>
  <inkml:trace contextRef="#ctx0" brushRef="#br0" timeOffset="153941.24">32039 12400 1068 0,'13'-11'612'0,"-4"0"-99"15,1 1-61-15,-10 10-55 0,11-17-86 0,-11 17-54 16,10-10-52-16,-10 10-43 0,0 0-36 0,0 0-16 16,0 0-25-16,0 0-16 0,18 8-26 15,-18-8-3-15,4 19-10 0,-4-19 3 0,4 26-17 16,-2-10-2-16,-2 1-5 0,2-2 4 0,-4 3-10 15,0-2 7-15,-2 2-7 0,-2-1 7 16,-1-2-9-16,-4 0 2 0,-1 1-10 0,-1-3 12 16,0 0 1-16,2-3-3 0,1 0-6 0,10-10 4 15,-12 15 0-15,12-15-12 0,-7 11-14 0,7-11 6 16,9 10-19-16,-9-10-38 0,27 7-15 0,-27-7-92 16,46 0-25-16,-18-2-18 0,2-2 1 15,1-1-14-15,-1-1 20 0,-2-4 26 0,-5 1 22 16,-2-3 54-16,-4-1 57 0,-5 0 71 15,0-1 69-15,-6 1 67 0,0-2 41 0,-4 0 12 0,-2 1-2 16,-2-1 5-16,2 15-11 0,-4-25-7 16,4 25-27-16,-4-17-11 0,4 17-38 0,0 0-14 15,-4-13-30-15,4 13-5 0,0 0-12 0,0 0 1 16,0 0-22-16,-2 19 3 0,2-19-18 16,2 21 5-16,-2-21-9 0,8 25-2 0,-8-25-42 15,8 23-28-15,-8-23-38 0,11 17-9 0,-11-17-9 16,13 11 19-16,-13-11 6 0,0 0 23 0,23-4 3 15,-23 4 22-15,18-11 6 0,-8 0 11 16,0-1 0-16,-2 0 19 0,3 0-9 0,-2 0 40 16,-1-1 25-16,-2-1 32 0,0 1 13 0,-6 13 12 15,13-19 2-15,-13 19-1 0,8-14-25 0,-8 14-10 16,0 0-11-16,7-13-29 0,-7 13 6 0,0 0-3 16,0 0-8-16,0 25-1 0,0-10-17 15,0 2-16-15,0 0-63 0,5 4-51 0,-3 0-68 16,2 0-80-16,2 0-82 0,0-2-75 0,0-3-520 15,1-3 298-15,-7-13-101 0</inkml:trace>
  <inkml:trace contextRef="#ctx0" brushRef="#br0" timeOffset="154276.29">32647 12196 1615 0,'0'0'584'0,"0"0"-44"16,-2-17-81-16,2 17-75 0,0 0-56 15,0 0-66-15,0 0-61 0,0 0-33 0,0 0-38 16,0 0-22-16,14 17-26 0,-9-3-11 0,1 5-18 16,1 2-8-16,-1 1-16 0,0 3-3 0,1 0-6 15,1 2-21-15,0 2 19 0,-1-3-18 16,0 1 13-16,-1-3-9 0,0 0-5 0,0-3-8 16,-2-2 10-16,0-4-16 0,-4-15-3 0,5 23 0 15,-5-23 6-15,0 0-4 0,0 0 12 16,0 0-5-16,0 0 7 0,0 0-13 0,-2-16 9 15,2 16 3-15,-5-28 8 0,7 12-2 0,-2 16 7 16,3-28 3-16,-1 14 13 0,2 1-3 16,-4 13 5-16,15-19 34 0,-4 10-56 0,-11 9-7 0,28-8 8 15,-28 8-3-15,35 2-4 0,-14 4 1 16,-2 1-65-16,-1 1-67 0,-4 2-112 16,0 1-112-16,-4 2-99 0,-2-1-64 0,-8-12-489 0,6 17 304 15,-6-17-164-15</inkml:trace>
  <inkml:trace contextRef="#ctx0" brushRef="#br0" timeOffset="154463.76">32975 12278 1547 0,'0'0'494'0,"0"0"-104"15,0 0-59-15,0 0-76 0,0 0-70 0,0 0-40 0,0 0-32 16,-6 13-29-16,6-13-68 0,-5 16-146 15,5-16-116-15,-2 23-125 0,2-23-463 16,4 17 254-16,-4-17 38 0</inkml:trace>
  <inkml:trace contextRef="#ctx0" brushRef="#br0" timeOffset="154906.72">33210 12406 1149 0,'9'-9'545'0,"-9"9"-121"15,0 0-66-15,0 0-68 0,4-14-65 16,-4 14-59-16,0 0-29 0,0 0-16 0,-9 14-33 16,9-14 12-16,-13 18-52 0,7-6 2 0,2 1-6 15,2 1-6-15,0-1-15 0,2 2-3 16,0-1-9-16,4 1 4 0,2-4-14 0,3 1 7 16,2-3-28-16,1-1-5 0,-12-8-15 0,34 6 20 15,-34-6-14-15,42-4 14 0,-19-2 3 16,1-1 11-16,-3-5-10 0,2 0 8 0,-2-3-5 15,1 0-42-15,-4 0 56 0,0-1 15 0,-4 1-2 16,1 0 10-16,-4 2 26 0,0 1 17 0,-3 1-2 16,-8 11 6-16,12-17-20 0,-12 17-2 0,9-12-19 15,-9 12-2-15,0 0-15 0,0 0 4 0,0 0-15 16,0 0 12-16,17 12-30 0,-17-12-24 16,4 17-49-16,-4-17-24 0,4 19-29 0,-4-19 2 15,5 17-24-15,-5-17 10 0,8 14-2 0,-8-14 27 16,13 7-4-16,-13-7 34 0,19-6 10 15,-19 6 33-15,30-15-5 0,-14 4 28 0,6-1-4 16,-1-3 25-16,2 0 8 0,0 1 35 0,1-3-41 16,-1 4 100-16,3 0 11 0,-8-1 3 0,-5 3 14 15,-13 11-26-15,0-19-20 0,0 19-14 0,0 0-5 16,0-17-8-16,0 17-32 0,0 0-60 0,0 0-81 16,0 21-119-16,0-21-101 15,0 21-355-15,0-6 189 0,0-15 159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17:54.797"/>
    </inkml:context>
    <inkml:brush xml:id="br0">
      <inkml:brushProperty name="width" value="0.05292" units="cm"/>
      <inkml:brushProperty name="height" value="0.05292" units="cm"/>
      <inkml:brushProperty name="color" value="#FF0000"/>
    </inkml:brush>
  </inkml:definitions>
  <inkml:trace contextRef="#ctx0" brushRef="#br0">17066 2677 219 0,'0'0'69'0,"13"10"-5"0,-13-10 9 16,0 0 43-16,27 4-21 0,-27-4 20 15,30 0-8-15,-30 0 28 0,34-9-22 0,-13 4 19 16,0-1-30-16,5-1 37 0,2-5-21 0,-2 1 0 15,7-3-11-15,9-4-17 0,2-6-16 16,5 2-9-16,0-5-18 0,3-2 4 0,8 0-26 0,-1-5 6 16,4 0-13-16,5-2-3 0,0 1-10 15,2 1 5-15,0 4-14 0,-5-1 11 0,-1 4-21 16,-3 6-33-16,-6 1-47 0,-2 0-32 16,-5 5-61-16,-9 4-64 0,-7 1-203 0,-2-1 136 15,-4 3 96-15</inkml:trace>
  <inkml:trace contextRef="#ctx0" brushRef="#br0" timeOffset="611.1">17928 1970 664 0,'-13'-8'424'0,"13"8"-86"0,-11-11-61 16,11 11-36-16,0 0-11 0,-8-10 7 0,8 10-20 16,0 0-23-16,0 0-61 0,0 0-38 0,0 0-24 15,0 0-36-15,0 0 28 0,0 23-23 0,4-10-12 16,2 6 8-16,3-2-18 0,1 7 10 16,1-2-16-16,0 5 10 0,1 0 0 0,2-3-9 0,0 5-8 15,-2-3 12-15,3 1-13 0,0 2 9 16,-2-4-11-16,4 0 18 0,0-4-20 0,2-1 17 15,2-2-19-15,2-3 18 0,5-4 31 0,6-5-40 16,6 0-18-16,5-10 15 0,16-6-7 16,7-7 9-16,3-6-15 0,8-5 5 0,3-7-18 15,24-12-12-15,-23 8-53 0,29-6-40 0,-29 7-81 16,1 3-45-16,-4 1-81 0,-5 4-86 16,-1-1-186-16,-11 3 172 0,-8 1 249 0</inkml:trace>
  <inkml:trace contextRef="#ctx0" brushRef="#br0" timeOffset="5867.28">12964 13100 1295 0,'2'-36'787'0,"2"5"-105"0,0 3-126 0,0 5-68 16,2 2-41-16,-4 6-44 0,0 1-63 0,-2 14-63 16,4-18-78-16,-4 18-44 0,0 0-25 0,8 15-4 15,-4 6 16-15,-2 7-10 0,0 8-12 16,0 7-5-16,-2 15-17 0,3 3-14 0,-3 2-9 16,2 2-12-16,-2 0-13 0,2 2-6 0,-2-2-12 15,2-2-9-15,2-2-5 0,3-2-6 16,-1-4 3-16,-4-11-3 0,5-2-5 0,-3-4-1 15,0 0-10-15,-2-6 11 0,0-1-3 0,0-6-1 16,0-2 1-16,0-6-1 0,0-2-5 0,-2-15 8 16,2 19-2-16,-2-19-2 0,0 0-55 15,0 0-137-15,5-17-115 0,0-2-128 0,3-4-82 16,2-6-90-16,1 1-43 0,4-3-564 0,-5-1 317 16,-1 2-352-16</inkml:trace>
  <inkml:trace contextRef="#ctx0" brushRef="#br0" timeOffset="6184.36">13210 13651 879 0,'10'-17'544'0,"-10"17"-124"0,6-9-86 0,-6 9-65 16,0 0-33-16,0 0-11 0,0 0-25 15,22 13-1-15,-16-1-46 0,1 1-7 0,-1 2-6 16,0 2-16-16,-2 2-14 0,0 0-23 0,0 2-13 16,1 0-15-16,-2 0-8 0,-3 0-10 0,0 0-7 15,0 0-10-15,0-4-2 0,-3-2 1 16,0 1-2-16,3-16 8 0,-2 23 6 0,2-23 17 15,-4 13 25-15,4-13 26 0,0 0 8 0,0 0-17 16,0 0-12-16,-22-11-27 0,13-5-5 0,2-3-10 16,3-2-13-16,0-4-28 0,4-3 29 15,0-1-10-15,2-1 0 0,2-1 13 0,5 3-1 16,2-1-1-16,-1 0 1 0,0 5 6 16,4 1-2-16,-2 4-4 0,-2 2-9 0,3 3-4 0,-2 3-4 15,-11 11-2-15,23-8-3 0,-23 8-7 16,28 13 6-16,-16 5-2 0,1 4-35 0,0 3-43 15,-3 6-89-15,-1 1-111 0,-1 4-93 16,0 1-90-16,4-1-70 0,-4 0-538 0,-4-3 308 16,0-1-217-16</inkml:trace>
  <inkml:trace contextRef="#ctx0" brushRef="#br0" timeOffset="6433.01">13703 13245 2220 0,'0'0'717'0,"0"0"-194"0,0 0-103 15,0 0-86-15,0 0-57 0,0 0-50 0,0 0-48 16,0 0-25-16,2 19-41 0,2-1-19 16,0 3-16-16,5 3-24 0,-3 4-4 0,3 7-18 15,-1 1-4-15,1 4-5 0,1 12-8 16,0-1-4-16,2 3-2 0,-6-3-34 0,4-1-87 0,-8-8-119 15,0-2-137-15,0 0-129 0,0-2-73 16,-4-6-520-16,-2-1 307 0,0-5-242 0</inkml:trace>
  <inkml:trace contextRef="#ctx0" brushRef="#br0" timeOffset="7016.92">13713 13586 1632 0,'0'0'546'0,"0"0"-91"16,0 0-66-16,0-15-122 0,0 15-53 0,0 0-35 16,9-12-38-16,-9 12-35 0,0 0-14 0,25-7-24 15,-25 7-2-15,27-2-20 0,-27 2-7 16,32 4-14-16,-32-4-6 0,36 5-11 0,-36-5 0 16,35 10-10-16,-21-2 4 0,-2-1-7 0,2 1 0 15,-4 2-6-15,1-1 0 0,-3 3 4 16,-1-1-1-16,-3 5 7 0,-4-16-8 0,8 22 2 15,-8-22-3-15,-2 25 3 0,2-25 4 0,-2 23 9 16,2-23-6-16,-6 17-6 0,6-17 8 0,-5 13 1 16,5-13-7-16,0 0 6 0,0 0 2 0,0 0-2 15,0 0 1-15,0 0-1 0,-12-18-2 16,12 4 0-16,0-3 2 0,0-2 0 0,4 0-3 16,0-3 8-16,0 2-8 0,7-1 4 0,-2 0 7 15,-1 0 3-15,2 2-2 0,8 2 7 0,-2-1-4 16,1 5-4-16,2 2-2 0,0 1 2 15,1 2-3-15,-20 8-1 0,31-3-6 0,-31 3 2 16,32 7-1-16,-17 1 23 0,-2 4-27 0,-5 3 1 16,-2 2-2-16,-2 0 6 0,-2 4-4 0,-4 2-9 15,0-2 11-15,0 2 2 0,-2-2-4 16,-2 0-1-16,2-2 3 0,0-1-7 0,1-2 6 16,3-1-6-16,0-15 8 0,5 23-2 0,-5-23-1 15,14 13 3-15,-14-13 3 0,32 0 1 16,-15-3-7-16,6-7 2 0,-2 1-1 0,7-6 1 15,-7-3-16-15,0-1-13 0,-4-4-3 0,-2 1 7 16,-2-2 6-16,-9 0 1 0,-2-1 10 0,-4 0 17 16,-6 2 10-16,-6 4 26 0,0 0 16 15,-7 2 12-15,-3 2-1 0,2 2 1 0,0 5-15 16,-3-2-12-16,1 8-5 0,1 2-12 0,2 6-9 16,2 3-43-16,2 7-87 0,6 3-116 15,5 3-138-15,4 2-133 0,2 0-533 0,6 3 305 16,5-2-185-16</inkml:trace>
  <inkml:trace contextRef="#ctx0" brushRef="#br0" timeOffset="7765.69">14865 12881 2224 0,'0'0'727'0,"0"0"-168"0,0 0-86 0,0 0-70 16,0 0-59-16,0 0-50 0,0 0-67 16,0 0-51-16,0 0-39 0,6 21-36 0,3-4-13 15,-1 2-16-15,1 4-18 0,1 6-2 0,-2 3-11 16,4 3-2-16,-4 1-6 0,0 4-13 16,-2 2-2-16,-1-2-5 0,-1 3-12 0,0-3 3 15,0 2-3-15,1-2 8 0,-3-4 3 0,2-1-32 16,-4-3 33-16,2-3-9 0,0-6-5 0,1-4 14 15,-3-4-17-15,2-1 5 0,-2-14-2 0,0 0-1 16,0 0 4-16,0 0-6 0,-5-24 6 16,3 6 0-16,-4-5-2 0,-3-2 0 0,3 0 18 15,-3 0-35-15,1 1 19 0,-2-1-6 0,-6 2 5 16,4 4 5-16,-3 0-5 0,-4 4-1 0,4 1 3 16,-4 5-4-16,2 3 4 0,17 6-4 15,-38 0-24-15,19 8 22 0,-2 3 6 0,2 6 0 16,-3 2-4-16,6 4-3 0,-1 4 1 0,2 1-3 15,15 3 2-15,-9 2 3 0,7-1-1 16,2-2-18-16,5 1-3 0,3-5-24 0,7-2-40 16,2-3-23-16,2-6-4 0,4-4-21 0,5-3-19 15,-3-8-17-15,-3-4 6 0,7-5 20 16,1-5 15-16,0-3 26 0,-8-4 19 0,4-4 19 16,-5-1 16-16,-2-5 13 0,-2 2 26 0,-5-2 34 15,2 1 34-15,-4-1 6 0,-4 3 15 0,3-1-4 16,-5 4 28-16,0 5 7 0,-1 1 6 0,1 3-4 15,-4 16-34-15,4-22-11 0,-4 22-21 16,0 0-4-16,0 0-14 0,0 0-3 0,0 0-2 16,6 15-12-16,-6 2 3 0,-2 0-2 0,4 4-5 15,-2 0 0-15,5 2-4 0,-1 0 4 16,0-2 1-16,4 0-11 0,1-2-3 0,4 0 10 16,-1-4-21-16,1-2-27 0,2-3-17 0,0-2-18 15,-15-8-27-15,30 3 0 0,-30-3 8 16,24-9 12-16,-12 2 5 0,0-5 25 0,-4-1 7 15,-1-3 12-15,-1-1 9 0,-4 0 25 0,0-2 25 16,-2 2 13-16,0 0 42 0,-2-3 9 0,0 5 5 16,0-2 3-16,-2 4 5 0,4 13-29 15,-7-21-16-15,7 21-11 0,-4-15-16 0,4 15-3 0,0 0-3 16,0 0-6-16,0 0-11 0,2 19-40 16,-2-19-85-16,2 28-91 0,0-9-79 0,3 1-65 15,-1 0-84-15,2 1-50 0,1-1-522 0,1-4 305 16,-1-2-171-16</inkml:trace>
  <inkml:trace contextRef="#ctx0" brushRef="#br0" timeOffset="8365.2">15593 13300 1429 0,'4'-22'637'0,"-4"1"-95"15,3 1-101-15,-3 4-93 0,-3 0-30 16,1 1-33-16,2 15-43 0,-2-21-47 0,2 21-35 15,-9-12-28-15,9 12-36 0,0 0-12 0,-29 8-19 16,17 3-14-16,-2 4 3 0,2 3 5 0,-3 5-1 16,2 0-6-16,3 4-4 0,1-1-17 15,3 3-4-15,2-1-6 0,0 1 0 0,8-1-3 16,2 1-10-16,2-3 8 0,5-2-9 0,4-2 2 16,0-4-21-16,5-3-28 0,0-7-43 0,2-4-78 15,-1-7-44-15,3-4-25 0,-6-7 15 16,4-1 14-16,-3-7 31 0,-1-5 39 0,-4-4 26 15,-6-3 42-15,1-2 41 0,-2-4 65 0,-3-2 72 16,-2 0 38-16,-2-1 28 0,-2 2 8 16,0 3 2-16,-2-1 12 0,-2 5 12 0,0 2 1 15,0 1-17-15,-5 5-8 0,2 3-12 0,3 4 0 16,0 1-26-16,2 5-32 0,2 13-24 0,-6-19-24 16,6 19-17-16,0 0-6 0,0 0-13 0,-6 17-6 15,8-2-6-15,0 8-6 0,0 2-1 16,4 3-5-16,-2 5 0 0,5 1-2 15,-1 3-9-15,7 11 6 0,-6-11-4 0,5 9-2 0,-3-8-3 16,0 0 2-16,-3 1 2 0,-4-3-8 16,2 0-1-16,1-4 9 0,-2-3-1 0,1-2-4 15,-2-6 2-15,-2-2 2 0,0-6-9 0,-2-13 9 16,4 19-2-16,-4-19 4 0,0 0 0 0,9-11-5 16,-5-3 4-16,2-3 0 0,3-3-14 0,-1-5 14 15,3 0-2-15,-3-2 1 0,0 0 8 16,4 3-9-16,-2-3-1 0,-2 4 4 0,1 2-3 15,-3 4 0-15,3 2-4 0,-3 1 6 0,-6 14-4 16,9-17-7-16,-9 17-5 0,0 0 7 0,0 0 10 16,38 8-9-16,-28 1-1 0,3 7-14 15,2 1-42-15,-3 2-75 0,-1 1-60 0,-1 4-80 16,4 0-74-16,-8 1-87 0,0 0-140 16,0-2-78-16,0-2-516 0,-6-4 310 0,0-2-316 15</inkml:trace>
  <inkml:trace contextRef="#ctx0" brushRef="#br0" timeOffset="8692.96">16156 13028 1896 0,'0'0'596'0,"0"0"-116"0,0 0-133 15,-9 11-75-15,9-11-45 0,-6 15-34 0,6-15-38 16,-4 25-18-16,2-8-27 0,2 1-20 0,2 1-20 15,0 0-16-15,0 0-5 0,4 0-12 16,3 0-3-16,4-2-8 0,-3-2-12 0,3-3-12 16,4-1-32-16,0-5-13 0,-17-6-25 0,34 3 14 15,-34-3-5-15,31-13 10 0,-13 2 12 16,-6-2 10-16,-2-7-1 0,2 0 10 0,-6-1 22 16,-4-2 28-16,2 0 13 0,-6 0 13 0,0 2 9 15,-6 2-1-15,-2 0-14 0,0 2 0 16,0 1-15-16,-5 5-4 0,0 4-8 0,15 7-1 15,-33-3-27-15,15 9-47 0,2 4-77 0,-2 3-84 16,3 8-80-16,5 0-74 0,2 6-59 16,1-1-574-16,5 1 304 0,0 2-157 0</inkml:trace>
  <inkml:trace contextRef="#ctx0" brushRef="#br0" timeOffset="9087.53">16605 13272 1292 0,'6'-23'698'0,"1"0"-127"0,-5 4-100 15,2 0-111-15,-4 4-46 0,0 1-34 0,0 14-41 16,2-20-45-16,-2 20-40 0,0 0-28 0,0 0-30 16,0 0-17-16,-30 3-14 0,15 10-11 15,3 5-10-15,-6 0-12 0,4 3-8 0,2 3 5 0,-4 0-4 16,4 1-6-16,3 0 1 0,1 2-2 15,2-3-11-15,4 3 7 0,2-4-7 16,2 0 2-16,2-4-2 0,2-2-5 0,5-4 6 0,1-1-4 16,6-6-10-16,-18-6-19 0,38-3-36 0,-18-4-11 15,6-4 1-15,-5-3 8 0,1-5 13 16,-4 0 10-16,4-2 12 0,-5-4 6 0,-7 1 12 16,0-1 14-16,2 0 18 0,-6 2 19 0,-2 0 18 15,-4 2 18-15,0 2-3 0,-2 4-13 16,-2-1-18-16,4 16-10 0,-16-16-3 0,16 16-4 15,0 0 5-15,-31 5-21 0,18 5-6 0,2 1-28 16,1 6-48-16,2 1-63 0,2 1-53 0,-2-1-62 16,4 4-56-16,4-3-74 0,0 1-47 15,4-2-104-15,2-3-368 0,-6-15 284 0,10 23-30 16</inkml:trace>
  <inkml:trace contextRef="#ctx0" brushRef="#br0" timeOffset="9447.74">16998 13085 1990 0,'0'0'668'0,"7"-13"-126"0,-7 13-112 16,0 0-69-16,0 0-42 0,6-12-36 0,-6 12-51 15,0 0-53-15,0 0-30 0,0 0-34 0,0 0-24 16,21 13-27-16,-21-13-9 0,20 21-16 16,-14-7-1-16,2 1-4 0,-4 2-14 0,-2 2-2 15,0-2 2-15,-2 3-13 0,0-1-2 0,-2 0-1 16,-2-2-1-16,0-2 1 0,0 1-3 0,4-16 5 15,-8 21-4-15,8-21 9 0,-10 15-17 0,10-15 20 16,0 0 9-16,0 0-5 0,0 0 0 0,0 0-12 16,-16-15 3-16,14-1-5 0,4-3 7 15,0-4-11-15,2-1 13 0,4-3-9 0,2 0 10 16,-2 2-4-16,0 0 5 0,2 2 1 0,6 1-2 16,-6 3 3-16,3 1-3 0,4 5 4 15,0 2-6-15,4 3 41 0,4 4-68 0,1 4 13 16,1 2 1-16,3 8-3 0,-1 1-17 15,-3 6-42-15,-2 6-54 0,-6 2-44 0,-5 5-47 16,-2 3-75-16,-11 5-94 0,-7 4-109 0,-8 10-117 16,-5 0-459-16,-10 4 307 0,-5 1-217 0</inkml:trace>
  <inkml:trace contextRef="#ctx0" brushRef="#br0" timeOffset="10168.37">10581 13663 1807 0,'0'0'826'0,"-13"-13"-153"16,13 13-133-16,0 0-93 0,0 0-71 15,0 0-48-15,0 0-36 0,0 0-71 0,0 0-19 0,0 0-70 16,0 0-28-16,6 22-23 0,1-3-16 16,1 2-10-16,3 6-12 0,4 2-13 0,-3 3-9 15,6 10 3-15,2 0-19 0,-3 1-76 0,0 0-101 16,-2-9-82-16,-5 1-79 0,6-1-83 0,-6-4-59 15,0-1-14-15,-3-4 20 0,-5-3 45 0,-2-3 31 16,-4-1 47-16,-3-7 99 0,-1-1 93 16,8-10 101-16,-24 11 95 0,24-11 70 0,0 0 47 15,-35-4 37-15,35 4 10 0,-17-11 24 0,17 11-15 16,-7-23-30-16,9 8-27 0,3-4-29 0,8-2-24 16,4 2-18-16,1-1 4 0,10 0-39 15,8-3-11-15,7 0-11 0,1 2-2 0,0 2-4 16,7 3-9-16,-13 7-10 0,3 1-86 0,-3 1-120 15,-5 3-110-15,1 0-74 0,-6 2-537 16,-5 0 289-16,-23 2-63 0</inkml:trace>
  <inkml:trace contextRef="#ctx0" brushRef="#br0" timeOffset="10661.6">11080 13632 1043 0,'-25'-46'406'0,"-3"4"-53"0,-3 5-59 0,-3 4-20 0,-2 5-11 15,-2 3-17-15,3 7-38 0,0 3-32 16,-3 4-14-16,-2 5-12 0,-3 2-11 0,1 6-46 15,-2 6 32-15,-11 9-5 0,-1 5-1 0,1 11-9 16,0 9-3-16,1 10-7 0,0 5-2 0,1 6-9 16,5 6-5-16,-11 22 28 0,18-18-20 0,9 1 3 15,-2 2-4-15,16-2-9 0,3 3-17 16,8-1 1-16,12-2-8 0,5-1-15 0,9-3 2 16,9-5-6-16,10-6-9 0,9-5 2 0,10-10-4 15,9-6-3-15,11-12-7 0,6-7-8 0,6-11-3 16,0-10-12-16,0-15-39 0,-3-10-30 15,23-24-35-15,-14-10-3 0,-8-12-2 0,-9-15 18 16,-13-7 16-16,-12-10 32 0,-8-5 2 0,-13-6 13 16,-18 24 45-16,-10 1 63 0,-6 0 29 15,-12 6 27-15,-10 7 3 0,-9 9 0 0,-16 8-23 16,-9 10-12-16,-11 9-20 0,-7 11-22 0,-11 14 0 16,-6 11-16-16,-2 12-11 0,0 11-6 0,4 10-20 15,8 7-69-15,11 12-72 0,7 5-80 16,7 8-91-16,11 7-123 0,5 2-96 0,4 1-69 15,7 5-492-15,3 2 306 0,0 1-238 0</inkml:trace>
  <inkml:trace contextRef="#ctx0" brushRef="#br0" timeOffset="11634.8">11110 15480 1469 0,'-27'4'558'0,"3"-6"-117"0,-2 0-90 0,8-3-75 15,-1-4-68-15,4 0-25 0,4-4-23 0,-1-1-17 16,6-1-29-16,-2-2-13 0,6 0-23 0,2-1-14 16,2-1-16-16,3 1-7 0,2-1 1 0,-1 1 11 15,2-1 7-15,-2 2-2 0,5 0-3 16,-2 1 1-16,1 1-8 0,3 2 14 0,-3 1-10 16,1 3-11-16,-11 9-6 0,25-13-10 0,-25 13-7 15,22-8-2-15,-22 8-4 0,25 8 38 0,-15-1-49 16,-1 7 3-16,-2 5-4 0,-5 3-1 15,-6 7 0-15,-5 4-10 0,-4 1-8 0,-6 13-9 16,-2-1 9-16,-4 2-4 0,1-2 7 0,1-1-8 16,2-2 8-16,8-9 3 0,-3-5 8 15,4-1 2-15,4-5-4 0,0 0-4 0,1-8-2 16,5 0-1-16,2-15 6 0,13 18-8 0,-13-18 9 16,34 0-11-16,-11-6 14 0,7-6-27 15,0-3-36-15,12-6-46 0,-2-7-43 0,-2-3-20 16,0 1-42-16,-4-5-20 0,-4-1-34 0,-5-4-12 15,-8 9-16-15,0-12 16 0,-9 8 44 0,-4-3 60 16,-4 2 77-16,-4-2 70 0,-4 2 61 0,-5 1 55 16,-4 5 36-16,-6-5 51 0,-1 8 13 15,-1 3 13-15,-2 3 7 0,-3 2-18 0,1 2-6 16,1 5-1-16,-2 3-28 0,3 1-8 16,-1 2-23-16,3 4-19 0,-1 6-24 0,-2 4 0 15,2 5-9-15,-2 6-5 0,-6 8-8 0,0 7 4 16,0 6 8-16,2 0-12 0,-4 8 9 0,3 1-8 15,-1 7 14-15,2 1-17 0,-2 3 14 16,7 2-22-16,1-1 5 0,5 0-10 0,4 2-1 16,7-6-9-16,3-2-2 0,7-9-12 0,9 10 3 15,3-3 0-15,12-4-5 0,1-3-11 16,9-4 11-16,8-7-4 0,3-5 4 16,7-5-19-16,4-10-10 0,3-7-31 0,2-8-32 0,-1-10-31 15,5-8-9-15,-1-12-40 0,-3-4 10 0,-6-8 11 16,-2-9 29-16,-9-6 18 0,-4-12 22 0,-8-5 17 15,-8-4 35-15,-7-4 39 0,-11 1 60 0,-6 5 80 16,-8 0 33-16,-11 5 17 0,-3 7 3 0,-12 4 13 16,-4 7-63-16,-7 7-26 0,-5 10-36 15,-1 6-10-15,-4 6-25 0,-1 9-17 0,-2 8-9 16,11 9-13-16,-8 9-3 0,1 8-49 16,5 10-91-16,7 3-100 0,1 8-139 0,11 4-135 15,6 6-107-15,4-3-563 0,3 5 309 0,4-1-302 16</inkml:trace>
  <inkml:trace contextRef="#ctx0" brushRef="#br0" timeOffset="13131.89">12818 15423 1432 0,'2'-15'675'16,"-2"15"-108"-16,2-24-115 0,-2 24-112 0,4-18-64 15,-4 18-41-15,0 0-41 0,3-16-36 16,-3 16-30-16,0 0-29 0,0 0-15 0,0 16-15 16,2-1-11-16,-2 4-19 0,0 4-4 0,0 2-12 15,0 3 3-15,-2 5-16 0,-1 1 6 16,1 0-6-16,0 2 4 0,-4 5-5 0,0-5-1 16,-3 2 39-16,2-2-49 0,-1-3-11 0,2 1 11 15,-4-6-5-15,1-1 5 0,0-2-1 16,1-6 1-16,2-2 2 0,1-3-3 0,5-14 1 15,-21 13 1-15,21-13-24 0,-6-13-11 0,1-5-31 16,3-9-8-16,0-3 7 0,0-12 13 16,2-2 6-16,2-15 7 0,0 2 5 0,0 0 12 0,5 2 2 15,-3 1 7-15,-2 12-13 0,3 2 48 16,-1 4 26-16,-2 2 25 0,2 1-17 0,0 2-3 16,-1 5 0-16,1 3-1 0,0 4-1 0,-2 4-14 15,0 1-4-15,-2 14-5 0,6-19-4 0,-6 19-6 16,16-7 12-16,-16 7-24 0,27 5 2 15,-8 3 0-15,-2 5 3 0,2 2-5 0,0 6 3 16,-3 3 3-16,4 2 4 0,-5 6-2 16,-1 1-10-16,4 11 8 0,-8 6 2 0,-2 1 0 0,2-1-8 15,-6 3 5-15,-2 2-7 0,0-9 0 16,0 11-2-16,0-13-8 0,0 2-50 16,0-3-58-16,0 0-65 0,0-1-75 0,4-4-102 15,-1-4-44-15,1-3-65 0,-2-7-481 0,-1-2 296 0,-3-9-97 16</inkml:trace>
  <inkml:trace contextRef="#ctx0" brushRef="#br0" timeOffset="13998.87">12810 16012 1330 0,'-18'-15'584'0,"8"1"-114"16,0 3-85-16,1 0-75 0,9 11-83 15,-5-25-40-15,13 11-42 0,2-1-56 0,4 2 9 16,6-2-14-16,3 1-11 0,7 1-19 0,-3 1-17 15,5 1-11-15,2 0-27 0,-2 1-7 0,-3 0-16 16,3 5-8-16,-4-5 0 0,-4 3 9 16,2 1 4-16,-7-2 11 0,-2 1 10 0,0-1-20 15,-5 0 7-15,-12 8 7 0,24-15-8 0,-24 15 26 16,15-13 17-16,-15 13 26 0,10-10 10 0,-10 10 6 16,0 0-5-16,0 0-8 0,0 0-24 0,11-10 11 15,-11 10-15-15,0 0-2 0,0 0-17 16,0 0 7-16,0 0-5 0,4 18-1 0,-4-18-4 15,0 28-3-15,3-9-7 0,-3 1 4 0,0 2 1 16,-3 1 0-16,-1 2-2 0,-3 2-3 16,3-5-2-16,0 3 8 0,-2-4-1 0,4 0-6 15,-5-6-2-15,3 1 9 0,4-16-16 0,-6 17 12 16,6-17-2-16,0 0 5 0,0 0-4 0,0 0 2 16,-13-11 2-16,13-5-2 0,0-5-6 15,5 0 5-15,-3-4-10 0,4-1 9 0,0-3-5 16,-2 2 6-16,5 1-6 0,-1 1 9 0,3 0-4 15,0 3 5-15,-1 2-7 0,0 1 5 16,2 2-2-16,-2 6 1 0,2-3-8 0,-1 7 7 16,-11 7-5-16,26-8 6 0,-26 8 0 0,27 14-2 15,-10-3-6-15,-7 6 6 0,5 2-10 0,-4 2-2 16,-1 4-20-16,-1 0-12 0,-1 1-20 16,1 1-15-16,-2-2-11 0,-1 0 0 0,0 0-12 15,0-5-12-15,0-2-13 0,3-1-23 0,-2-4-2 16,5-4 10-16,-12-9 5 0,27 9-10 0,-27-9-9 15,32-5-24-15,-12 0-2 0,3-7 0 16,-2-1 19-16,0 0 19 0,1-3 19 0,-2-1 27 16,-3 0 28-16,2-2 35 0,-6 2 42 15,-3-2 36-15,2-1 52 0,-4 7 24 0,-4-4 33 16,-2 4 19-16,-2-2 9 0,0 15 20 0,-4-24 23 16,4 24-34-16,-13-16-20 0,13 16-7 15,-15-10-24-15,15 10-19 0,0 0-18 0,-25 0-8 0,25 0-5 16,-24 13-11-16,14-1-18 0,0-1-2 0,-4 6-36 15,2 1 20-15,4 3-11 0,-5 0-6 16,4 4-5-16,-1-3-3 0,3 3-6 0,1 0 4 16,2 1-8-16,0-5-1 0,4 0-2 0,4-2-3 15,2-3-20-15,0-3-21 0,-6-13-12 16,20 13-2-16,-20-13-4 0,25-3 1 0,-11-5-12 16,4-5 4-16,-6-3 12 0,1-5 13 0,0 0-1 15,-2-3 16-15,-3-1 10 0,-2-2 35 16,-2 2 11-16,0 1 19 0,-1-1 18 0,-1 4 23 15,-2 0 8-15,0 3 4 0,0 2 2 0,0 16-9 16,0-25-24-16,0 25-9 0,0-16-25 0,0 16 1 16,0 0-9-16,0 0 0 0,0 0-15 0,15 16 3 15,-11-3-24-15,0 2-46 0,2 2-83 0,1 0-76 16,0 3-100-16,-1-1 20 0,0-2-273 16,-2-3-386-16,-4-14 297 0,7 18-102 0</inkml:trace>
  <inkml:trace contextRef="#ctx0" brushRef="#br0" timeOffset="14199.24">13866 15198 1882 0,'0'0'768'0,"0"0"-143"16,0 0-148-16,0 0-96 0,0 0-71 0,0 0-62 16,0 0-50-16,0 0-43 0,-3 17-19 0,10 2-37 15,2 2-19-15,1 6-20 0,-2 7-18 0,3 2-12 16,0 14 0-16,1 1-7 0,-3 5-13 15,4-1 8-15,-1 0-62 0,1 1-72 0,1-3-88 16,2-4-87-16,-2 1-98 0,1-4-93 0,0-12-57 16,-2-3-487-16,-5-5 305 0,2-1-182 15</inkml:trace>
  <inkml:trace contextRef="#ctx0" brushRef="#br0" timeOffset="14665.26">14147 15564 2313 0,'0'0'654'0,"0"0"-189"0,-8 17-93 0,8-17-77 15,-4 23-60-15,2-8-30 0,6 4-47 16,0 2-23-16,4 0-33 0,1 2-13 0,5 2-23 16,4-2-16-16,-2-1-37 0,4 0-61 0,-1-5-56 15,0-4-41-15,2-4-36 0,-3-3-13 16,-18-6 5-16,37-6 15 0,-20-3 35 0,-6-8 24 15,-1-2 25-15,-2-6 31 0,1 0 69 0,-2-3 50 16,-5-1 60-16,0 1 53 0,-2-1 23 16,-4 2 6-16,-1 4-7 0,3 0 32 0,-5 4-13 15,5 2-4-15,2 17-26 0,-6-21-58 0,6 21-30 16,-2-17-19-16,2 17-19 0,0 0-7 0,8 17-1 16,1 4-23-16,4 6-3 0,-3 7-2 15,5 14-6-15,0 11-2 0,-2-4-9 0,-3 3 2 16,0 1-4-16,2 5-3 0,-4-1-5 0,-4 1-58 15,2-2-18-15,-4-1-12 0,-2-15-2 0,2 11-2 16,-2-11 28-16,-2-4 10 0,2-2 8 0,-2-5 6 16,2-1 5-16,-2-7 1 0,0-5 12 15,0-3 2-15,0-3 9 0,2-16-4 0,-8 17 7 16,8-17-6-16,-20-4-13 0,8-4-11 0,-1-5-2 16,-2-4-10-16,-2 0-1 0,3-8-40 15,-6 2 10-15,6-4-24 0,-3 1-40 0,4-3-123 16,4-2-2-16,3 1-94 0,6-3-93 0,6 1-477 15,5-2 293-15,10-7-84 0</inkml:trace>
  <inkml:trace contextRef="#ctx0" brushRef="#br0" timeOffset="15000.82">14757 15594 2144 0,'0'0'718'16,"0"0"-188"-16,0 0-116 0,0 0-74 0,0 0-74 15,0 0-35-15,0 0-38 0,0 0-69 0,0 0 0 16,0 0-16-16,-22 8-25 0,22-8-22 0,-6 21-16 16,4-6-14-16,-2 2 1 0,2 1-19 15,-2 3 11-15,0 0-9 0,2 0-11 0,-2-1 11 16,4 0-9-16,-3 1 4 0,3-2-4 16,5-4-1-16,-1 0-11 0,4-2 10 0,0-3 4 0,7-2-14 15,2-1 10-15,2-3-8 0,-19-4-4 0,40 4 2 16,-40-4-9-16,41 2-9 0,-41-2-18 15,32 0 18-15,-32 0 15 0,0 0 1 0,32 0-2 16,-32 0-14-16,0 0 18 0,0 0-6 16,0 0 2-16,22 1-11 0,-22-1-5 0,0 0-13 15,0 0-32-15,0 0-30 0,-12 16-43 0,12-16-56 16,-22 9-39-16,22-9-55 0,-27 10-54 0,8-4-20 16,2-1-18-16,-13-5-25 0,30 0-383 15,-34 0 235-15,34 0 73 0</inkml:trace>
  <inkml:trace contextRef="#ctx0" brushRef="#br0" timeOffset="15209.76">15131 15512 1666 0,'0'0'745'0,"0"0"-144"16,0 0-182-16,0 0-60 0,0 0-85 15,0 0-48-15,0 0-50 0,-2 23-26 0,6-11-24 16,1 5-22-16,1 2-31 0,1 2 34 0,-1 4-72 15,0 0 2-15,-2 1-17 0,-1 3-42 16,-1-2-81-16,0-1-95 0,-2-3-94 0,0-2-113 16,0-2-60-16,-2-4-105 0,2-15-342 0,0 16 288 15,0-16-46-15</inkml:trace>
  <inkml:trace contextRef="#ctx0" brushRef="#br0" timeOffset="15559.06">15131 15352 1965 0,'0'0'648'0,"0"0"-145"0,0 0-130 15,0 0-79-15,0 0-59 0,0 0-48 0,-4 14-30 16,4-14-29-16,-2 22-25 0,0-6 18 16,0 1-67-16,0 2-4 0,2-2-15 0,0 4-5 15,0-2-8-15,2 0-6 0,2-2-21 0,-2-2-9 16,2-1-39-16,-4-14-3 0,16 15-34 15,-16-15-3-15,25-4-12 0,-6-5 17 0,-4-4 6 16,-3-3 19-16,4-3 7 0,-2-2 19 0,-4 1 0 16,-1-5 12-16,-3 2 12 0,-1 1 16 0,-1 1 30 15,-6 0 16-15,-3 1 4 0,-1 3-10 16,-2 1-2-16,-3 3-6 0,-3 3-15 0,-2 3 2 16,16 7-3-16,-29-8-6 0,29 8 0 0,-26 8-6 15,14 1 2-15,12-9-3 0,-20 23-5 0,14-6-5 16,4 4-16-16,2 0-89 0,2 0-7 15,2 0-83-15,7 2-72 0,4-4-56 0,0 2-56 16,1-6-523-16,4 1 286 0,-2-7-39 0</inkml:trace>
  <inkml:trace contextRef="#ctx0" brushRef="#br0" timeOffset="15848.19">15495 15463 1402 0,'24'-18'485'0,"-10"2"-79"15,2-2-38-15,-2 1-24 0,-3 0-48 0,-3 3-17 16,1 3-25-16,-9 11-34 0,9-15-39 0,-9 15-30 15,0 0-34-15,0 0-19 0,0 0-23 0,0 0-14 16,-28 7 31-16,17 3-22 0,-1 4 3 0,-4 2 0 16,4 0-16-16,2 3-1 0,-4 0 1 0,4 4 7 15,4-2-20-15,-1 2-8 0,5-1-6 16,2-1-4-16,2 3-5 0,3-5-11 0,5-1 7 16,5-2-5-16,4-7-10 0,5-1 4 0,1-4-18 15,7-2-40-15,0-4-35 0,-1-2-19 16,1 0-24-16,0-1-3 0,-5-3 2 0,-2 4 35 15,-4-2 12-15,-21 6 23 0,34-3 5 0,-34 3 9 16,0 0 0-16,26 1 17 0,-26-1 0 0,-2 16 10 16,-4-5-3-16,-8 4-58 0,2 5-13 0,-2-1-56 15,-8 2-75-15,-1 1-82 0,-5 2-81 16,-8 2-531-16,0 0 290 0,-7-1-59 0</inkml:trace>
  <inkml:trace contextRef="#ctx0" brushRef="#br0" timeOffset="16382.81">17151 14561 1570 0,'-19'-8'640'15,"0"5"-134"-15,19 3-112 0,-34 1-97 0,34-1-44 16,-39 10-13-16,17 3-23 0,-6 10-14 0,-5 15-16 15,-2 6-24-15,1 7-13 0,2 7-31 0,8 5-12 16,0 4-6-16,9 5-9 0,5 0-3 0,6 3-22 16,-3 1-5-16,16 0 23 0,5-2-58 15,7 1-8-15,5-4 1 16,6-3-12-16,3-7 8 0,5-5-9 0,7-9-6 0,5-7-38 0,2-11-73 16,1-10-92-16,2-11-130 0,-11-11-124 15,14-10-127-15,-9-10-550 0,-4-9 308 16,-9-8-280-16</inkml:trace>
  <inkml:trace contextRef="#ctx0" brushRef="#br0" timeOffset="16948.14">17519 15310 1089 0,'-6'-26'597'0,"-1"4"-118"15,3 7-77-15,2 0-57 0,2 15-85 16,-6-19-52-16,6 19-26 0,0 0-11 0,0 0-11 16,-2 25-31-16,2-4-21 0,2 4-22 0,-2 3-17 15,2 4-8-15,-2 3-13 0,0 1-10 0,0 2-3 16,-2 0-11-16,0 1-7 0,-2-3-4 0,2 0-3 15,-3-5 2-15,0-3-9 0,3-5 5 16,-2-4-11-16,2-2 11 0,2-17 2 0,-2 19 13 16,2-19-10-16,0 0-1 0,-4-19-6 0,4 0 2 15,0-7-6-15,0-3 4 0,2-5-5 16,2-5-1-16,0 1 0 0,0 0 5 0,1-2-5 16,4 2 5-16,-3 0-1 0,0 1 4 0,-2 5-1 15,1 2-5-15,-1 1 3 0,0 6 4 16,0 2 5-16,0 4-1 0,1 0-4 15,-5 17 3-15,6-21-3 0,-6 21-9 0,0 0 8 0,17-10-4 16,-17 10-2-16,20 10 1 0,-10-1-3 0,0 5 1 16,3 1 4-16,-2 0-2 0,2 4-4 15,-7 2 1-15,-2 0 0 0,0 2-10 0,-4 2 7 0,-2 0-8 16,-2 2 6-16,-2-3-4 0,-5 3 9 16,0-4-8-16,-2 1 6 0,3-4 0 0,0-3 4 15,-2-2-7-15,6-3 7 0,6-12-5 0,-10 18 3 16,10-18 0-16,-6 12 10 0,6-12-20 15,0 0 25-15,0 0-9 0,0 0 8 0,34-3-10 16,-18-6 7-16,5 0-10 0,1 2-3 0,0-3 0 16,0 2 6-16,-1 3-3 0,1-3 6 0,-4 2-7 15,-18 6 5-15,30-4-6 0,-30 4 5 0,28 4-6 16,-28-4 2-16,19 14-1 0,-11-5 6 16,-4 5-8-16,0-1 13 0,-4 4-14 0,-4-2 4 15,0 4-1-15,-4-2 3 0,-1 3-7 16,-3-5 9-16,-4 0-12 0,2-2-5 0,-3-1-22 15,0-5-34-15,17-7-56 0,-38 6-39 0,21-12-88 16,-3-1-52-16,4-5-38 0,4-5-35 0,-1-2-543 16,0-2 290-16,9-4-59 0</inkml:trace>
  <inkml:trace contextRef="#ctx0" brushRef="#br0" timeOffset="17248.13">18125 15379 1756 0,'0'0'548'0,"-7"13"-97"0,7-13-85 16,-8 16-72-16,8-16-56 0,-11 19-34 0,4-6-38 15,3 2-23-15,2 2-28 0,0 1-26 16,-2 1-19-16,4-1-12 0,0 0-18 0,2 1-3 0,2-4-12 16,0 0 0-16,7-3-10 0,0-3 5 15,-11-9-4-15,27 8-29 0,-27-8-25 0,36-8-27 16,-14-1-12-16,-6-4 5 0,3-3 7 0,-1-1 14 15,-4 0 13-15,-6-4 9 0,4 0 2 0,-4-2 23 16,-6 2 11-16,-2 0 13 0,-4 4 8 16,-2-4 3-16,-8 4-10 0,2 2-3 0,-1 1-2 15,-4 5-1-15,2-1-12 0,15 10-25 0,-34-7-99 16,34 7-56-16,-27 6-104 0,12-1-102 16,15-5-156-16,-17 15-301 0,17-15 257 0,-10 19 30 15</inkml:trace>
  <inkml:trace contextRef="#ctx0" brushRef="#br0" timeOffset="18022.86">18734 14921 1771 0,'0'0'833'0,"0"0"-159"0,0 0-142 0,0 0-74 15,0 0-77-15,0 0-78 0,0 0-59 16,0 0-51-16,0 0-41 0,0 0-39 0,13 12-20 16,-3 3-20-16,3 4-12 0,0 2-25 0,-5 6 5 15,0 3-7-15,4 1-10 0,-6 3 2 16,-2 0-1-16,0 1-8 0,-4-1-1 0,2-2-14 0,0 1 4 16,-2-4-4-16,0-3 6 0,2-1-1 15,-2-6-11-15,3-2 3 0,-1-2-1 0,-2 3-13 16,0-18 3-16,0 0-22 0,0 0-29 0,0 0-30 15,0 0-2-15,16-19 7 0,-13 5 8 16,-3-3 15-16,0 0 8 0,-5 0 11 0,1 0 11 16,-2-1 10-16,0 5 3 0,-3 0 37 0,-1-1-33 15,-6 5-3-15,4 1 11 0,12 8-4 16,-30-6 2-16,30 6 3 0,-27 6-1 0,14 4 6 16,-2-1 1-16,5 3-4 0,0 3-4 0,0 4 1 15,2-2-4-15,6 2-14 0,0 0-42 0,4 0-17 16,0 0-46-16,6-1-37 0,2-5-56 15,2 0-37-15,5-5-57 0,4-3-30 0,-21-5-2 0,49-3-12 16,-22-5-26-16,3-5 24 0,0 0 70 16,-1-7 124-16,-4 3 139 0,5-4 98 0,-7 0 80 15,1-2 71-15,-5 1 58 0,-2-1 2 0,-2 0 6 16,-5 2-19-16,2 2-2 0,-4 4-13 16,-2 3-15-16,0-1-46 0,-6 13-20 0,6-16-35 15,-6 16-25-15,0 0-41 0,0 0 1 0,0 0-8 16,0 0-16-16,10 16-12 0,-10-16-12 15,5 25-40-15,-3-9-38 0,3-2-49 0,-1 1-31 16,0-2-37-16,4-1-7 0,-1 0-15 0,-7-12 5 16,21 11 31-16,-21-11 31 0,0 0 47 15,31-2-7-15,-17-6 23 0,-2-3 9 0,3-4 30 16,-1-2 42-16,4-4 30 0,-4 0 28 0,4-2 18 16,-4 2 36-16,-1-4 14 0,0 4 17 0,-1-2 13 15,-3 4 6-15,1 2 1 0,0 1 0 16,-2 3-12-16,-8 13-36 0,10-17-20 0,-10 17-21 0,4-12-13 15,-4 12-21-15,0 0-11 0,12 16-8 16,-5 1-11-16,-3 0 0 0,3 8-3 0,-1 3 8 16,0 7-21-16,-1-1 2 0,1 6 0 0,-4 0-1 15,2 2-5-15,-2 2-3 0,-2 2 7 16,0 0-12-16,-2 9 3 0,0 0-14 0,-6-2 0 16,1-1-103-16,-5-4-49 0,-6 0-75 0,4-7-46 15,-6 1-63-15,-2-2-47 0,-4-5-14 16,5-9-92-16,-5-3-295 0,-1-2 238 0,-1-5 69 15</inkml:trace>
  <inkml:trace contextRef="#ctx0" brushRef="#br0" timeOffset="18475.31">20586 15080 2196 0,'0'0'737'0,"0"0"-156"0,0 0-90 16,0 0-84-16,0 0-57 0,0 0-69 15,0 0-58-15,-15 13-29 0,15 4-13 0,0 8-24 0,5 7-23 16,-1 5-24-16,5 14-28 0,1 4-19 0,2 3-7 15,2 3-8-15,-4 1-13 0,0 4-6 16,3-4-8-16,-4 3-5 0,-1-2-30 0,-4-2-76 16,-1-2-81-16,-6-13-74 0,3-3-55 0,-2-2-58 15,0-7-108-15,0-3-42 0,-9-7-40 16,9-8-526-16,2-16 306 0,0 0-225 0</inkml:trace>
  <inkml:trace contextRef="#ctx0" brushRef="#br0" timeOffset="18729.84">20554 15219 1062 0,'0'-46'652'0,"2"4"-174"15,3 2-91-15,7 6-62 0,4 1-105 0,10-1-48 16,0 11-28-16,10 8-30 0,1 1-27 0,3 10-14 16,-1 4-16-16,1 8-15 0,-3 4-7 0,3 10-3 15,-6 11-13-15,-13-8-34 0,-4 7 34 16,-8 0-2-16,-7 5-8 0,-6-1-5 0,-7 0 7 15,-11 8-10-15,0-4 7 0,-6-5-10 0,-6-3 2 16,11-9-3-16,-5 0 5 0,2-6-1 0,1-2-6 16,4-3 4-16,2-3-2 0,19-9-40 15,-32 4-84-15,32-4-96 0,-19-11-81 0,19 11-90 0,5-23-453 16,5 7 262-16,10 1 23 0</inkml:trace>
  <inkml:trace contextRef="#ctx0" brushRef="#br0" timeOffset="20497.41">21376 15220 1728 0,'0'0'496'0,"-30"12"-89"15,18-4-69-15,-4-1-72 0,2 3-55 16,-1 1-9-16,-2 5-33 0,0 1-28 0,3 2-20 0,-4 0-23 16,6 4-16-16,-1-1-25 0,2-1-2 0,3 3-11 15,4 0-6-15,1-2-18 0,6 0 4 0,1-3-10 16,4 0 1-16,3-3-12 0,2-3 9 0,3-4-7 15,4-3-5-15,-20-6-13 0,44 0-12 16,-19-7-9-16,1-1-23 0,-1-8 32 0,1 0 12 16,-3-4 0-16,-2 1 6 0,0-2-1 15,-4-1 16-15,2 2 9 0,-4-1 24 0,-2 2 5 16,-1 0 8-16,2 2 14 0,-2 0-8 0,-2 2-8 16,3 0 25-16,0 3-48 0,0 3-4 0,3-1-8 15,-16 10 4-15,34-6-8 0,-34 6-4 16,36 4-2-16,-17 4-3 0,1-1 1 0,-8 5 0 15,5-1-1-15,-6 4-9 0,-3 1-2 0,-6-1 3 16,0 2 0-16,-2-2-2 0,-4 0-15 0,-4-1 18 16,-3-1-1-16,-2-1-3 0,3-3 9 15,10-9-8-15,-28 8 5 0,28-8 0 0,-25-6-1 16,25 6-6-16,-17-19 9 0,12 4-6 0,3-2 5 16,9-3-12-16,-1 2-14 0,7-4-24 0,0 1-55 15,7 0-47-15,4 1-58 0,4-1-11 16,3 1-40-16,1 5-11 0,2 0-11 0,2 2 3 15,-1 1-28-15,-2 3 12 0,-1 1 33 16,0 2 44-16,-6 2 79 0,-2 1 48 0,-24 3 62 16,38-2 45-16,-38 2 38 0,27-2 34 0,-27 2 27 15,0 0 24-15,22 4 33 0,-22-4 10 0,0 0 18 16,0 0-5-16,0 0-18 0,0 0-17 0,0 0-18 16,0 0-12-16,0 0-4 0,0 0 9 15,0 15-5-15,0-15-10 0,-24 17-7 0,10-5-7 16,-4-3-10-16,0 5-6 0,1 1-5 0,-3 0-8 15,2 0-1-15,0 3-25 0,2-2-15 0,3 2 1 16,0-1-15-16,3-2 2 0,1 1-12 0,3-1 4 16,6 0-9-16,0-15 5 0,6 23-12 15,3-14 12-15,-9-9-13 0,27 10-3 0,-27-10-17 16,37 0-8-16,-19-6-12 0,4-1 7 0,-3-5 5 16,-1-1 7-16,0-5-3 0,-6 2 12 15,3-2 7-15,-4 1-5 0,-3 0 4 0,-2-2 34 16,1 4 17-16,-3-2 11 0,-2 3 1 0,-2 14 28 15,2-21-12-15,-2 21-11 0,0 0-14 16,0-19-9-16,0 19-13 0,0 0-2 0,0 0-5 16,0 0-3-16,0 0 0 0,13 17-9 0,-13-17-7 15,13 21-22-15,-1-9-32 0,2-1-32 0,0 1-28 16,1-1-37-16,2-1-14 0,0-5-13 0,3 1-1 16,0 0 10-16,-20-6 1 0,40 4 32 15,-40-4 25-15,39-4 21 0,-19-2 3 0,0 0 33 16,-4-2 18-16,1-3 6 0,-2-2 20 0,0 0 7 15,-5-3 51-15,1 1-1 0,-2-4 25 0,-5 4 21 16,-2-6 17-16,-2 1 11 0,-2-1 18 16,-4 5 5-16,-1-4 7 0,-4 5 5 0,1 0-1 15,2 5-14-15,-3-3-13 0,11 13-24 0,-15-13-16 16,15 13-14-16,0 0-17 0,0 0-5 16,-25 7-5-16,25-7-13 0,-9 27-3 0,5-8-7 15,4 2-2-15,2 2 1 0,3 2-8 0,-1-3-3 16,4 2-10-16,-2-2-11 0,5-3-19 15,-1-2-24-15,1-3-2 0,-2-4 2 0,-9-10 13 0,20 13 1 16,-20-13 12-16,0 0 5 0,34-8 4 16,-21-1 7-16,0-5 6 0,-2-3 1 0,1 0 13 15,-2-4 0-15,0 0 16 0,-2 0 30 0,-2 0 23 16,2 4 29-16,-1-2 19 0,-3 6 8 16,-4 13-11-16,11-21-9 0,-11 21-27 0,0 0-23 15,6-12-3-15,-6 12-16 0,9 17-9 0,-5 2-8 16,4 8-9-16,-2 4-20 0,1 7 27 15,2 11-6-15,-3 7-6 0,-2 2-2 0,-2 2-1 16,-2 4-9-16,0 0-1 0,-2-2 19 0,0 3-27 16,-2-2 7-16,2 0-5 0,0-4 1 0,0-2-3 15,-3-1-16-15,5-12-19 0,-2-5-25 0,2 0-26 16,0-7-28-16,-3-1-26 0,3-6-21 16,-2-6-6-16,2-2 22 0,0-17 38 0,-2 19 14 15,2-19 1-15,0 0-2 0,0 0 23 0,-14-17 14 16,8 4 14-16,-3-5 13 0,-2-1 3 15,1-5 10-15,-1-6 4 0,3 0 8 0,-2-4-4 16,0-4-6-16,6-4-30 0,2-4-63 0,4-13-15 16,6-2-51-16,8 0-28 0,-2 2-7 0,12 2 5 15,1 1-6-15,3 5 27 0,4 3 31 0,0 2 38 16,1 4 35-16,2 6 75 0,-3 0 70 16,0 4 76-16,-9 8 41 0,-2 3 25 0,-2 0 6 15,-1 6-19-15,-4 4-5 0,-1 1-23 0,-2 3-21 16,-13 7-22-16,27-10-52 0,-27 10 36 15,26 0-27-15,-26 0 0 0,30 13-23 0,-16-1-10 16,1 0-9-16,-4 1-7 0,0 4-5 0,-3-2-10 16,-4 4-32-16,-2-1 0 0,-4 1-22 15,-6 2 8-15,-3 0 0 0,-4-2 12 0,-4-1 3 16,-3 0 5-16,0-3 6 0,0-2 2 0,1-1 2 16,2-4 26-16,2-3 18 0,17-5 23 15,-28 6-4-15,28-6 20 0,-16-11-45 0,16 11-4 0,0-27-9 16,10 9 0-16,4-3-19 0,2 0-27 15,7-5-28-15,1 3-22 0,8-7-14 0,-6 7 1 16,0 0 12-16,2 2 9 0,-3 0-36 0,-1 2 68 16,-1 0 11-16,-4 4 7 0,-4-1 8 0,-3 5 26 15,-2 2 15-15,-10 9 14 0,14-14 28 16,-14 14 3-16,6-10-8 0,-6 10-2 0,0 0 4 16,0 0-3-16,0 0-5 0,-14 6-2 0,14-6 1 15,-16 13-13-15,8-3-1 0,2 1-8 16,-1 3-3-16,1 1-5 0,2 0-3 0,1 2-9 15,3 3-2-15,3-4-5 0,3 2-4 0,0-1-31 16,1-4-54-16,5 1-50 0,-2-3-31 0,6-3-41 16,3-2 7-16,-19-6-17 0,38 0 29 0,-17-5 24 15,0-2 32-15,3-6 32 0,-3-1 44 16,0-5 62-16,2-2 60 0,1 0 50 0,-4-2 61 16,0 2 36-16,-5 1 19 0,1-1-1 0,0 0-1 15,-6 3-14-15,-2 3-9 0,0 2-23 16,-8 13-15-16,13-21-32 0,-13 21-16 0,7-14-56 15,-7 14-3-15,0 0-11 0,0 0-16 0,0 0-12 16,6 20-6-16,-8-5 3 0,4 6-4 0,-2 4-4 16,0-1-9-16,0 5 6 0,2 1-37 15,3 3 1-15,-5-3-56 0,2 3-68 0,-2-1-86 16,-2-1-118-16,-5 1-116 0,3-2-94 0,-5-3-582 16,1-2 308-16,-5-4-286 0</inkml:trace>
  <inkml:trace contextRef="#ctx0" brushRef="#br0" timeOffset="20789.31">23750 14858 2418 0,'0'0'718'0,"5"-19"-176"15,-5 19-115-15,17-17-82 0,-3 7-58 0,4-1-65 16,3 1-49-16,2 1-33 0,2 3-41 0,1 0-34 15,1 6-68-15,-27 0-50 0,44 5-26 16,-26 2-8-16,-2 1 5 0,-3 3 21 0,-2 3 10 16,-5 1 11-16,-1 4 2 0,-3 0 13 0,-2 0 0 15,-2 0 8-15,-3 4 3 0,1-2 6 0,-4 2 1 16,-1-2-1-16,-4 0-8 0,1-2-39 0,-6 2-56 16,2-4-53-16,-8 0-54 0,-1-5-35 15,-1-1 2-15,-3 0-4 0,-3-3 16 0,4-4 5 16,2-2-11-16,2-6-11 0,3-6-108 0,4-1-267 15,2-8 174-15,7-4 225 0</inkml:trace>
  <inkml:trace contextRef="#ctx0" brushRef="#br0" timeOffset="21182.81">24214 14365 2215 0,'0'0'748'0,"0"0"-153"0,0 0-72 16,0 0-71-16,0 0-63 0,0 0-83 0,0 0-75 15,0 0-47-15,11 18-34 0,-3-4-30 16,1 5-28-16,-1 2-18 0,1 4-18 0,-1 3-9 16,-4 5-11-16,0 3-9 0,-4 2-1 0,0 2-8 15,-2 0 2-15,-2 2-7 0,0-2-2 16,0 2-6-16,-2-6 1 0,1 0-4 0,3-1 3 16,0-5-5-16,0-1 5 0,4-4-2 0,0-2-3 15,2-6-2-15,3-4-2 0,1-3 9 16,-8-10 1-16,28 7-1 0,-28-7-5 0,31-9-8 0,-16-1 12 15,4-3 0-15,-4-2-5 0,0-2-8 16,1-2 9-16,0-1-4 0,-4-1 0 0,1 1 0 16,-1 0 6-16,0 1-4 0,-4 0 1 0,2 4-4 15,-2 0 10-15,-1 3-4 0,-7 12-4 16,11-17 3-16,-11 17 2 0,0 0-14 0,0 0 9 16,0 0 5-16,19 10-6 0,-19-10-1 0,8 25 0 15,-4-10 0-15,3-2-31 0,-1 2-41 16,3 0-52-16,1-3-36 0,0 1-34 0,6-5-21 15,-2-2-82-15,-14-6-95 0,32 4-66 0,-13-10-23 16,-1-2-88-16,0-7-390 0,-1-4 301 0,0-6-119 16</inkml:trace>
  <inkml:trace contextRef="#ctx0" brushRef="#br0" timeOffset="21383.45">24938 14223 2022 0,'0'0'773'0,"0"0"-94"15,-13-9-56-15,13 9-80 0,0 0-83 16,0 0-101-16,0 0-77 0,0 15-33 0,4 0-8 15,3 8-37-15,-1 4-42 0,1 5-29 0,-1 3-29 16,1 6-22-16,1 11-13 0,-4 2-14 0,0 1-12 16,-2-10-11-16,-2 1-23 0,-2 12-56 15,-4-3-29-15,-4-2-47 0,-6-1-60 0,-7-1-48 16,-3-3-19-16,-9 0-16 0,-5-3-13 0,-7 1-27 16,-8-2-66-16,-6-2-56 0,-8 0-62 15,-10-2-47-15,-6-2-497 0,-30 6 306 0,-3-2-189 0</inkml:trace>
  <inkml:trace contextRef="#ctx0" brushRef="#br0" timeOffset="22440.96">11013 16996 1029 0,'0'0'620'15,"-15"9"-132"-15,15-9-81 0,0 0-56 0,-17 8-81 16,17-8-30-16,0 0-60 0,0 0-23 0,-21-5-18 16,21 5-7-16,0 0-18 0,0 0-20 15,0-16-21-15,0 16-14 0,8-9-12 0,-8 9-8 16,19-15-6-16,-8 5-7 0,6 4-4 0,-3-3-3 16,6 1 23-16,-2-1-37 0,4 3-1 15,1 0-6-15,-1 0 5 0,0 0 0 0,0 5 3 16,-22 1-7-16,42 1 35 0,-42-1-40 0,35 8 2 15,-17-2 1-15,-6 4 2 0,-3 1 1 0,-3-1-4 16,-1 5-2-16,-5 2 3 0,-3-2-1 0,-3 4 8 16,-2-2-4-16,-1 1-4 0,-1-3 7 0,-1 0 1 15,2-2-16-15,1-1 12 0,0-3-2 16,8-9 7-16,-11 18-8 0,11-18 3 0,0 0-2 16,-11 13-3-16,11-13 0 0,0 0 2 0,0 0 1 15,0 0 2-15,-4 11 0 0,4-11-24 0,0 0 25 16,0 0 4-16,20 6 2 0,-20-6-4 15,28 6-3-15,-28-6 2 0,41 1-4 0,-17 1 1 16,-4 1 1-16,4-2-2 0,-24-1 0 0,42 6-1 16,-42-6 1-16,30 6 4 0,-30-6-3 15,23 7 1-15,-23-7-3 0,6 16 5 0,-6-16-8 16,-6 25 8-16,-4-14-11 0,-8 6-6 0,2 0-5 16,-8 2-13-16,1 0-8 0,-7 1-6 15,-1-1-5-15,1-2 21 0,-6 2-23 0,2-6-15 16,1 0 11-16,-1-5-11 0,4 0-5 0,0-7-12 15,5-2-33-15,1-7-48 0,4-4-29 0,0-9-43 16,5-3-40-16,-3-16-40 0,4-8-100 16,6-5-208-16,-2-2 173 0,1-5 230 0</inkml:trace>
  <inkml:trace contextRef="#ctx0" brushRef="#br0" timeOffset="22784.82">10913 16738 722 0,'-6'-28'477'0,"-5"3"-71"0,-2 6-101 15,-1 2 5-15,-2 4-34 0,0 5-24 0,-3 2-31 16,19 6-40-16,-36 2-33 0,16 8-20 0,6 5-12 15,-3 6-17-15,4 6-1 0,3 3-11 16,1 8-3-16,3 16-9 0,0 3-17 0,3 6-6 16,1 6 8-16,4 5 16 0,-2 2-12 0,5 6-8 15,-1 6 8-15,2 0-8 0,3-1-1 16,1-1-12-16,3-6-7 0,8-4-22 16,5-5 28-16,5-6-10 0,7-6 3 0,7-9-11 0,7-9 1 15,8-6-7-15,7-14-3 0,6-6-1 16,1-15 0-16,4-10-19 0,0-7 2 0,-1-11-25 15,-3-10-4-15,-5-14 17 0,16-26-29 0,-17-6 24 16,-23 9-2-16,-12-7 14 0,-5-7 3 0,-16-5 37 16,-12 1 39-16,-10-2 32 0,-24-21 46 0,-13 7 37 15,-10 11 13-15,-11 13 2 0,9 25-17 16,-6 7-18-16,-3 8-30 0,-4 8-23 0,-2 9-24 16,2 7-12-16,0 13-16 0,6 4-16 0,0 16-7 15,7 9-6-15,7 11-20 0,1 12-55 0,9 7-106 16,8 8-125-16,6 8-113 0,11 9-149 0,9 1-162 15,4 3-600-15,6-2 361 0,4 0-434 0</inkml:trace>
  <inkml:trace contextRef="#ctx0" brushRef="#br0" timeOffset="23633.54">14657 17074 1429 0,'-21'-40'688'0,"-3"14"-126"15,4 5-92-15,-1-1-116 0,1 7-31 0,4 4-60 16,-4 3-36-16,4 3-55 0,-6 10-20 0,3 5-28 16,-2 7-20-16,2 12-16 0,-9 13-14 0,10 9-20 15,-1 6 1-15,4 2-14 0,2 2-7 0,3 0-12 16,2 4 4-16,4-6-13 0,4 2-4 0,6 0-2 15,2-5-2-15,0-3-3 0,7 0-4 0,4-9 3 16,-2-2-6-16,7-4-4 0,-6-9-18 16,6-6-37-16,-1-4-34 0,3-4-30 15,-2-3-33-15,4-11-12 0,-3-1-13 0,3-5 19 0,-12-5 25 16,6-7 47-16,-5-2-3 0,0-6-33 16,-6 0 84-16,-5-1 47 0,0-1 23 0,-4 0 41 15,-4 0 6-15,0 3 46 0,-2 1 3 0,0 2 5 16,0 4 1-16,-3 2-3 0,-1-1-9 0,8 16-26 15,-9-19-11-15,9 19-8 0,-6-13-20 0,6 13-12 16,0 0-1-16,0 0-15 0,0 0 3 16,-7 13-13-16,7 4 2 0,0 1-3 0,2 6-12 15,1 3-17-15,1-2-40 0,0 2 6 16,0-1-28-16,5-1-14 0,2-2-10 0,-5-2 9 16,4-4-5-16,1-2 25 0,4-3 10 0,-5-3 17 15,-10-9 4-15,34 6 15 0,-34-6-1 0,30-11 14 16,-11 1-4-16,-3-4 13 0,0-2-8 0,-2-5 11 15,-1 0-2-15,-2-6 7 0,-2 2-7 0,-3-2 10 16,-4 0-7-16,-2 1 6 0,-4 1 7 0,-3 2 0 16,-6 4 4-16,3 2 3 0,-3 0-7 0,-1 4 5 15,-4 3 1-15,0 2-8 0,-2 3-3 16,20 5 6-16,-38-2-8 0,38 2-22 0,-31 7-67 16,17 1-119-16,4 5-38 0,4 2-68 0,4 5-67 15,2-5-482-15,4 4 269 0,4-4 10 16</inkml:trace>
  <inkml:trace contextRef="#ctx0" brushRef="#br0" timeOffset="23997.04">15072 17690 1328 0,'0'-17'673'16,"0"-2"-125"-16,-2 3-82 0,2 16-93 15,-4-22-54-15,4 22-49 0,0-18-54 0,0 18-40 16,0 0-38-16,0-13-28 0,0 13-22 0,0 0-17 15,11 13-20-15,-7 1 13 0,2-1-54 0,0 6 18 16,0-1-8-16,2 0-2 0,-4 4-12 0,0-4-2 16,-2 0-4-16,0-1 5 0,-2-4-10 15,0-13 5-15,0 21-4 0,0-21 11 0,2 16-7 16,-2-16 1-16,0 0-6 0,0 0 3 0,0 0-4 16,-10-19 6-16,6 3-9 0,-1-5 14 0,0-2-2 15,3-1-4-15,-2 1 15 0,4-2-12 16,0 2-4-16,0 0-1 0,2 2 4 0,2 2-2 15,1 2 9-15,4 2-8 0,-1 3 5 0,0 1-6 16,7 1-1-16,4 6-2 0,-19 4 7 0,41 2-8 16,-21 4 4-16,4 3-4 0,-1 7-31 15,1 1-32-15,-4 6-50 0,4 2-41 0,-7 1-50 16,0 3-59-16,-7 2-56 0,1 1-19 0,1-3-37 16,-5-1-53-16,2-3-341 0,-3-4 224 0,-2 0 94 15</inkml:trace>
  <inkml:trace contextRef="#ctx0" brushRef="#br0" timeOffset="24450.65">15733 17623 972 0,'0'-19'563'0,"-2"2"-88"16,-2 2-73-16,2 2-45 0,-6 3-56 15,8 10-52-15,-12-19-32 0,12 19-39 16,-15-6-31-16,15 6-28 0,-21 6-20 0,10 5-15 15,1 1-7-15,0 5-19 0,-2 2-2 0,2 0-17 16,4 6-3-16,0 0-8 0,2 1-3 0,1-1-11 16,6 2 6-16,3 0-27 0,2-4 26 0,4 2-8 15,10-7-3-15,1-2-42 0,5-3-40 0,4-5-67 16,-1-8-50-16,3-3-57 0,2-8-23 16,2-2-16-16,7-12 18 0,-7-3 5 0,0-7 15 15,-5-3 35-15,-3-6 59 0,-4-2 46 0,-7-11 75 16,-5 6 58-16,-2-5 66 0,-12-3 83 0,0 14 44 15,-2-13 22-15,-8 3-18 0,0 5 46 0,2 14 22 16,-5 0 18-16,0 6 5 0,0-1-19 0,1 6-33 16,0 4 21-16,0 2-39 0,2 4-33 0,4 1-46 15,6 14-31-15,-13-17-24 0,13 17-31 16,0 0-11-16,0 0-10 0,-9 20-8 0,16 0-8 16,1 5-18-16,3 4-1 0,5 13-2 0,6 4-4 15,-1-1 0-15,5 5-4 0,-6-1 1 16,4 1-9-16,-3 3 1 0,0-3-47 0,-2 2-44 15,1-5-54-15,-4-1-34 0,2-4-35 0,-4-10-21 16,3-5-73-16,0-4-48 0,0-2-65 0,1-6-27 16,6-6-39-16,-24-9-77 0,43-5-268 0,-27-5 252 15,6-3 41-15</inkml:trace>
  <inkml:trace contextRef="#ctx0" brushRef="#br0" timeOffset="24796.63">16541 17427 1510 0,'0'0'570'0,"0"0"-93"15,0 0-73-15,0 0-107 0,0 0-52 0,0 0-62 16,0 0-21-16,0 0-42 0,8 21-22 0,-1-10-15 16,2 7-18-16,-1-1-14 0,0 4-11 0,1 1-1 15,-1 3-21-15,1 2 5 0,-3-2-8 16,1-1-5-16,-1 3-6 0,0-6 9 0,0 0-13 16,4-4 5-16,-4-3-5 0,-6-14 7 0,14 15-13 15,-14-15 12-15,30-8-13 0,-13-3 16 0,1-6-10 16,4-4-3-16,-3-2-1 0,2-2-4 15,0-3 9-15,-1 1 0 0,-6-2-3 0,1 2-3 16,-4 6 7-16,-3-1 2 0,-2 1 19 0,1 2 21 16,-7 3 5-16,0 16 4 0,-4-25 0 0,4 25-13 15,-11-15-8-15,11 15-7 0,-22-4 0 16,22 4-7-16,-18 10 8 0,18-10-30 0,-17 21 29 16,8-8-12-16,5 4-1 0,0 2-7 0,2 1 3 0,4 2-5 15,0-1-16-15,6 1-52 0,1-4-78 16,4 3-89-16,-1-5-110 0,6-1-85 0,-2-6-146 15,-1-3-333-15,-15-6 286 0,34 4-41 0</inkml:trace>
  <inkml:trace contextRef="#ctx0" brushRef="#br0" timeOffset="25598.45">17145 17585 1111 0,'-7'-19'402'0,"7"19"-74"0,15-17-86 15,-1 5-54-15,8 3-34 0,-1-3-24 0,5 1-45 16,-2 0-4-16,2-1-20 0,6 3-2 16,-9-3-25-16,1 3-4 0,-6-1 7 0,0 1-16 0,-4 1 7 15,-5 0 15-15,-9 8 33 0,12-17 33 16,-12 17 21-16,0 0 28 0,-2-19 11 0,2 19-14 16,-14-9-20-16,14 9-11 0,0 0-23 0,-41 4-18 15,27 3-14-15,-6 1-14 0,2 5-4 16,-2 2-13-16,1 0-7 0,3 6 7 0,-2-2-12 15,4 2 0-15,3 3-14 0,0-2 5 0,3-1-10 16,4 0 9-16,0-2-24 0,4-4 23 16,0 1-9-16,2-3 7 0,-2-13-12 0,10 21 4 15,-10-21-6-15,22 13 3 0,-22-13 1 0,32 6 0 16,-32-6-6-16,39 0 9 0,-39 0-6 0,44 0 3 16,-18 0-7-16,0 0 0 0,-26 0-10 0,47 4-17 15,-47-4-37-15,36 4-22 0,-36-4-24 0,23 2 7 16,-23-2 0-16,8 11 37 0,-8-11 8 0,-11 10 13 15,11-10 4-15,-30 13 19 0,12-7-4 16,-6-1 16-16,1-1-3 0,-5 0 8 0,4-4-3 16,-2 4 1-16,26-4 4 0,-47 2 5 0,47-2-80 15,-32-2-89-15,32 2-103 0,0 0-79 0,-22-8-522 16,22 8 275-16,4-15 0 0</inkml:trace>
  <inkml:trace contextRef="#ctx0" brushRef="#br0" timeOffset="25782.58">17658 17438 1816 0,'0'0'583'0,"0"0"-113"0,0 0-122 0,0 0-81 15,0 0-49-15,0 0-43 0,0 0-26 0,0 0-18 16,6 20-5-16,-2-5-13 0,0 0-25 16,4 4-6-16,0 2-23 0,3 0-9 0,2 4-18 15,0-1 0-15,-1 3-16 0,3 2-44 0,-2 0-119 16,-3-3-149-16,1 3-171 0,-2-8-639 0,-5 1 307 15,0-6-256-15</inkml:trace>
  <inkml:trace contextRef="#ctx0" brushRef="#br0" timeOffset="26132.51">17750 17261 1103 0,'-9'-15'667'0,"1"2"-180"16,8 13-94-16,-8-14-82 0,8 14-90 0,0 0-23 16,0 0-28-16,0 0-33 0,-22 11-23 15,18 1-18-15,4 3-25 0,0 2-10 0,2 0-44 16,5 1 27-16,-3 1-9 0,2-2-7 0,3 0-10 16,-1-3-2-16,0-3-9 0,3 0 3 0,-11-11-17 15,23 14 3-15,-23-14-13 0,28-4 9 0,-28 4-3 16,25-17-1-16,-12 5 3 0,-2-3-4 0,-5-2 7 15,2 0 3-15,-6-2 9 0,2-1-7 16,-6 3 5-16,0 0-5 0,-6 2 4 0,0 0 2 16,-3 3-8-16,-6 3 6 0,0 1-3 0,17 8 12 15,-38 0-24-15,38 0-31 0,-34 10-56 0,17 1-42 16,5 4-70-16,1 2-22 0,4 2-48 16,7 2-58-16,2 0-112 0,7-2-219 0,4 2 173 15,2 0 189-15</inkml:trace>
  <inkml:trace contextRef="#ctx0" brushRef="#br0" timeOffset="26663.29">18152 17501 1480 0,'13'-13'507'0,"-13"13"-73"0,0 0-54 16,4-15-81-16,-4 15-55 0,0 0-55 0,0 0-30 15,0 0-39-15,0 0-11 0,-17 15-24 0,10-4-14 16,-1 5-21-16,2 1-4 0,0 2-20 0,3 2 7 15,1-4-14-15,4 6 5 0,1-2-13 0,1 2 3 16,0-2 1-16,4-4-8 0,3-2-7 16,2-1 6-16,-3-3-8 0,-10-11 8 0,28 7-6 0,-28-7 4 15,31-1-6-15,-15-9 7 0,0 0-9 0,4-3 6 16,-6-4-4-16,3-2 6 0,2-2-7 16,-4-2 10-16,2 0-11 0,-2-1 4 0,-1-3 4 15,2 2-1-15,0 0-3 0,-3 4 4 16,-1-2-3-16,4 4 10 0,-4 4-12 0,3-2 9 15,0 6-5-15,-2-1-4 0,1 3 5 0,4 3-7 16,-18 6 2-16,34-8-1 0,-34 8 2 0,35 2 2 16,-16 6-2-16,-2-3 0 0,1 5-1 0,-4 1 8 15,-2 3-14-15,1 1 7 0,-4 4-7 0,-3-6 5 16,-4 7-4-16,-2-4 9 0,0 2-15 16,-2-3 12-16,-2 0-8 0,-2-2 9 0,1-1-38 15,5-12 48-15,-13 15-6 0,13-15 6 0,0 0-4 16,-14 8-2-16,14-8-8 0,-8-11 10 0,8 11-6 15,-4-24 5-15,6 9-7 0,0-4 6 16,4-2-8-16,2 0 6 0,2 0 2 0,6 2 3 16,-2-4-2-16,1 4 5 0,2 0-11 0,2 4 6 15,3 2-5-15,-4-1 6 0,-1 7-11 0,5 1 9 16,-22 6-8-16,36 2 8 0,-20 6-8 16,1 3 3-16,-4 6-2 0,-2 4 4 0,-3 2-2 15,0 5-32-15,-4 5-57 0,-2 1-73 0,0 6-88 16,-2-1-77-16,0 1-61 0,0-2-546 0,6-4 292 15,-4-3-77-15</inkml:trace>
  <inkml:trace contextRef="#ctx0" brushRef="#br0" timeOffset="27166.64">20373 16743 2029 0,'-28'-16'632'0,"9"7"-136"15,-3 1-92-15,4 2-68 0,18 6-24 0,-34-3-50 16,34 3-42-16,-45 9-37 0,22 4-19 0,-5 7-6 16,-1 16-23-16,2 5-19 0,-3 11-12 0,7 9-24 15,1 8-3-15,10 3-18 0,1 5-3 0,6 5-15 16,7-3-4-16,10 6-16 0,2-5-9 16,14-1 2-16,1-2 2 0,11-3-8 0,11-7 5 15,26 9 35-15,-7-28-51 0,3-4 11 0,10-10-27 16,4-7-75-16,2-10-98 0,-5-10-146 15,-3-4-190-15,-7-17-216 0,-9 1-442 0,-8-12 310 16,-12 1-328-16</inkml:trace>
  <inkml:trace contextRef="#ctx0" brushRef="#br0" timeOffset="27757.19">21266 17519 1216 0,'-13'-16'450'0,"1"1"-52"0,-4 4-9 15,0-1-29-15,-4 2-42 0,-1 5-40 0,2 1-23 16,-4 0-30-16,23 4-36 0,-42 4-24 0,21 4-14 16,-1-1-20-16,4 6-8 0,-2 1-34 15,8 1-16-15,-1 4-20 0,4 2-1 0,3 0-12 16,2 0-13-16,8 4-3 0,2-2 5 0,3-2-11 0,6 0 5 16,3-2-15-16,6-2 2 0,4-5-4 15,-3-1 3-15,7-5-12 0,-3-5-16 16,-1-2-16-16,0-5 7 0,-2-4-14 15,-4-1 19-15,-7 0-19 0,-3-5 37 0,-3-3-85 0,-7 2 99 16,-4-2-8-16,-7 0 16 0,-1 0 13 0,-3 2 12 16,-1 0-3-16,-4 1-7 0,2 1-7 0,0 2-2 15,2 3-4-15,14 10-10 0,-19-15 0 0,19 15-8 16,0 0-19-16,0 0-31 0,0 0-60 0,0 0-84 16,10 25-104-16,5-12-123 0,2 4-70 15,-2 0-535-15,7-2 305 0,-6-3-180 0</inkml:trace>
  <inkml:trace contextRef="#ctx0" brushRef="#br0" timeOffset="28150.43">21558 17301 1269 0,'-6'-31'688'0,"-1"3"-122"15,2 5-65-15,-3 2-95 0,4 4-44 0,0 2-37 16,2 1-50-16,2 14-60 0,-4-15-40 0,4 15-35 15,0 0-29-15,0 0-25 0,10 14-15 0,0 1-13 16,4 7-8-16,0 5-11 0,1 4-5 0,0 3 35 16,-2 10-61-16,3 2-7 0,-4-10 7 15,-2 4-6-15,-4-2 1 0,2 0-2 0,1 1 1 16,-3-3-3-16,1-2-2 0,-1-6 0 0,-2-4 6 0,-2-3-5 16,3-5 10-16,-3 0-13 15,-2-16 22-15,2 17-45 0,-2-17 28 0,0 0 7 0,0 0-4 16,-6-25-2-16,-1 10 5 0,-1-4-14 0,-1 0 5 15,-4-2 9-15,1 2-6 0,0 1 1 0,-6-1 9 16,4 4-16-16,-6 2 9 0,1 2-9 16,3 3-14-16,-4 2 26 0,20 6-2 0,-32-4-1 15,32 4 1-15,-25 10-11 0,15 1 2 0,1 3-1 16,4-1-2-16,3 4-9 0,4 0-13 0,3 1-9 16,6 0-15-16,6 0-30 0,3-3-3 15,6-2-79-15,6-3-17 0,2-5-109 0,1-5-28 16,6 0-90-16,1-7-54 0,9-7-505 0,-5-5 301 15,-1-2-128-15</inkml:trace>
  <inkml:trace contextRef="#ctx0" brushRef="#br0" timeOffset="28514.27">22116 17213 1352 0,'4'-36'627'0,"-4"4"-116"0,0 3-29 16,0 8-77-16,-2 0-33 0,2 4-44 0,0 17-62 15,-2-23-43-15,2 23-52 0,-2-13-35 16,2 13-28-16,0 0-11 0,0 19-20 0,0-4 21 15,0 6-60-15,0 2 10 0,2 8-20 0,0-1 10 16,3 2-11-16,-1 1 2 0,3 1-12 0,-3 1-2 16,2-1-6-16,4-2 4 0,-3 2-6 0,4-5-10 15,-5-2 10-15,0-3-6 0,1-3 46 16,-1-1-60-16,0-5 3 0,-4-2 1 0,-2-13 1 16,2 19 5-16,-2-19 0 0,0 0-11 0,0 0-8 15,0 0-2-15,-14-13 1 0,5 0 9 0,-1-1 0 16,-1 1 0-16,0-1 14 0,-5 1-15 0,3 0 8 15,-6 2-1-15,0-1 9 0,-3 6 0 16,2-1 2-16,-2 5-10 0,22 2 7 0,-44 2-1 16,23 5 21-16,-1 3-26 0,4 1-3 0,0 5 9 15,2 2-1-15,3 3 0 0,3 0-11 16,3 4 6-16,4 0-12 0,6 0-31 0,4-2-24 16,3 0-46-16,7-1-30 0,4-4-54 0,6-3-61 15,3-5-50-15,4-5-82 0,2-5-69 0,-2-5-508 16,-4-5 303-16,-1-4-135 0</inkml:trace>
  <inkml:trace contextRef="#ctx0" brushRef="#br0" timeOffset="28879.72">21114 17694 1033 0,'-24'-11'514'0,"24"11"-67"15,-13-8-81-15,13 8-18 0,0 0-61 0,-6-12-65 16,6 12-36-16,0 0-35 0,0 0-32 0,0 0-22 16,0 0-24-16,0 0-2 0,0 0-24 0,17 21 0 15,-7-3-19-15,1 4 2 0,0 3-14 16,-1 4 5-16,5 1-48 0,0 4-83 0,4 8-124 16,0 3-110-16,2-5-158 0,5-4-356 0,1-2 266 15,-6-7 13-15</inkml:trace>
  <inkml:trace contextRef="#ctx0" brushRef="#br0" timeOffset="29619.67">22832 17274 1804 0,'0'0'655'0,"-9"14"-138"0,9-14-140 16,-8 15-69-16,8-15-29 0,-8 25-63 0,5-10-31 0,1 6-38 16,4 0-13-16,3 2-22 0,3 2-28 15,3-3-9-15,2 3-20 0,5 0-9 16,4-2-11-16,1-2-5 0,3-6-11 0,6-2-11 0,-3-3-5 15,-2-6-30-15,2-4-6 0,-1-6-1 16,-4-2 12-16,-3-7-1 0,-4-4 12 0,-2 0-22 16,-7-6 31-16,0-1-1 0,-4-1 26 0,-6-2 16 15,0 3 41-15,-6-1 37 0,4 2 26 16,-2 8-11-16,-1-2 5 0,1 4-27 0,-1 1-6 16,7 14-31-16,-8-17-7 0,8 17-24 0,0 0-7 15,0 0 2-15,0 25-32 0,4-6 27 0,0 6-10 16,5 4-8-16,0 3-1 0,-1 4-15 0,2 2 16 15,-2 0-53-15,4 12-17 0,-6-10-40 0,-4-2-27 16,-4 2-7-16,0-5-5 0,-6-1-7 16,-4-5 14-16,-4-5 3 0,1-1 20 0,-6-6 3 15,2-7-14-15,-7-4-29 0,26-6-47 0,-46-6-73 16,25-10-87-16,-1-5-46 0,6-7-130 16,-2-16-356-16,2 2 280 0,9 6-11 0</inkml:trace>
  <inkml:trace contextRef="#ctx0" brushRef="#br0" timeOffset="29926.69">23423 17200 1726 0,'-11'12'528'0,"0"-3"-95"16,1 3-81-16,-1-3-74 0,3 4-51 16,2 1-31-16,-4-1-38 0,4 4-22 0,0 0-30 15,2 4-19-15,2-2-16 0,2 1-16 0,2-2-14 0,4 0-7 16,0-3-17-16,4-2 7 0,2 1-13 15,2-9 1-15,-14-5-6 0,37 8-12 0,-16-12-14 16,-2 0 2-16,2-7 4 0,-4 1-6 0,0-3 12 16,-2-4-2-16,-2-2 4 0,-5-4-3 0,0 2 16 15,-6-2 10-15,-4 0 10 0,-2 0 13 16,-6 1 2-16,-1 2-8 0,-4 3-2 0,-4 2-10 16,0 4 1-16,-2-1-14 0,2 5 3 0,-2 2-4 15,21 5-1-15,-39 5-12 0,25 0-24 16,1 5-40-16,2 3-52 0,5 4-61 0,2 6-50 0,2-2-66 15,6 0-63-15,0 2-67 0,2 0-449 16,3-2 275-16,2-2-4 0</inkml:trace>
  <inkml:trace contextRef="#ctx0" brushRef="#br0" timeOffset="30329.8">23710 17172 1986 0,'0'0'633'0,"0"0"-133"15,0 0-128-15,0 0-55 0,0 0-64 16,0 0-49-16,0 0-48 0,-17 13-25 0,17-13-31 16,9 23-13-16,-1-6-16 0,1 0-10 0,-1 2-25 15,5 0 3-15,-1 0-18 0,2-2-11 0,-2 3-30 16,3-5-25-16,-6-2-25 0,3-1-5 16,1-3 1-16,-13-9 10 0,19 12 11 0,-19-12 14 15,0 0 10-15,25-8 3 0,-25 8 1 0,13-19 7 16,-13 19 8-16,13-27 5 0,-9 8-2 15,0 0 13-15,0 2 1 0,3-2-5 0,-1-1 5 16,2 5 9-16,-1-2-10 0,2 2-2 0,3 1 3 16,0 3-4-16,2-2 0 0,-2 5-3 0,5-1 3 15,0 1-4-15,2 2 0 0,-19 6-3 16,28-7 4-16,-28 7-2 0,23-6 3 0,-23 6-1 16,0 0-3-16,19-4 6 0,-19 4-2 15,0 0 3-15,0 0-2 0,0 0 3 0,0 0 17 0,0 0 13 16,0 0 8-16,0 0-4 0,0 0-8 0,21-5-7 15,-21 5-1-15,0 0-12 0,17-10 1 0,-17 10-48 16,19-11-91-16,-19 11-103 0,24-12-135 16,-24 12-105-16,25-15-554 0,-13 5 306 0,1-1-181 0</inkml:trace>
  <inkml:trace contextRef="#ctx0" brushRef="#br0" timeOffset="30825.83">25135 16937 1569 0,'-13'-10'697'0,"13"10"-108"0,-19-15-125 0,19 15-77 16,-18-7-29-16,18 7-54 0,-22-3-14 0,22 3-60 15,-27 4-37-15,9 4-41 0,2 1-28 0,-4 7-45 16,6 3-7-16,-3 2-31 0,2 5-11 15,4-1 19-15,3 2-14 0,4 3-3 0,2-1-11 16,4 0-6-16,4-2 0 0,4-1-6 0,5-1-18 16,0-2-22-16,6-8-19 0,3-2-15 0,3-3-13 15,-1-6-5-15,4-4 3 0,-6-6 1 16,2-7 18-16,-3-2 6 0,-3-6 19 0,-4 0 4 16,-3-6 12-16,-6 2 18 0,-5-2 16 0,-4 0 17 15,-8 3 15-15,0-1-8 0,-6 2 0 0,-2 2-13 16,-5 4 10-16,4 2-29 0,-4 3 4 15,6 5-2-15,-2 3-3 0,19 4-7 0,-30 4-36 16,19 7-54-16,5 0-55 0,4 5-75 0,4 1-83 16,2 4-85-16,5 2-45 0,4-2-120 0,-3 2-376 15,5-2 291-15,0-2-76 0</inkml:trace>
  <inkml:trace contextRef="#ctx0" brushRef="#br0" timeOffset="31023.35">25340 17034 1643 0,'0'0'669'15,"0"0"-55"-15,-4-13-129 0,4 13-67 16,0 0-25-16,0 0-53 0,0 0-54 0,0 0-55 16,0 0-56-16,0 0-36 0,0 0-30 0,4 13-25 15,3 4-16-15,1 1-8 0,1 3-21 0,3 3-3 16,-2 5-8-16,2 1-4 0,-2 3-7 0,2 1-19 16,2 2-85-16,-4-1-94 0,3-1-110 15,-5 0-151-15,-2-1-89 0,-2-7-69 0,-1-3-482 16,-8-2 307-16,1-4-235 0</inkml:trace>
  <inkml:trace contextRef="#ctx0" brushRef="#br0" timeOffset="31296.41">25345 17234 1071 0,'2'-38'586'0,"0"0"-136"0,4 4-34 0,-2-3-62 16,7 5-33-16,-1 1-42 0,4 3-37 0,-2 3-43 15,4 4-37-15,0 2-36 0,-2 0-25 0,5 4-18 16,-1 4-13-16,2 3-19 0,4 0-11 15,-1 4-6-15,-1 0-7 0,0 7-4 0,0 0-6 16,1 1-3-16,-4 4-7 0,-2 1 2 0,-3 1-6 16,-2 5 2-16,-6 2-3 0,-6 0 2 0,-4 3-3 15,-7 0-5-15,-6 1 6 0,-4 2-3 0,-5-2-2 16,1 0-3-16,-6-4 1 0,5 3-18 16,1-7 10-16,3 0-7 0,4-5-23 0,2-1-32 15,16-7-43-15,-19 8-66 0,19-8-93 0,0 0-102 16,9-17-53-16,3 4-493 0,6-3 291 15,2 1-66-15</inkml:trace>
  <inkml:trace contextRef="#ctx0" brushRef="#br0" timeOffset="31770.6">25776 16960 1465 0,'20'-10'575'0,"-4"4"-113"0,-16 6-83 16,24-11-101-16,-24 11-60 0,0 0-4 0,21 6 16 16,-21-6-22-16,8 21-31 0,-4-6-34 0,3 4-13 15,-3 2-66-15,0 0 10 0,1 4-22 0,1-2 12 16,0 4-28-16,0-3-6 0,-2 1-11 0,3-2 4 15,0 0-8-15,-3-6-26 0,-2-2-29 16,-2-15-5-16,6 21-2 0,-6-21 13 0,0 0-4 16,0 0-2-16,0 0 8 0,-10-17 8 0,4 2 2 15,3-6 8-15,-2-2-3 0,1-2 5 16,4-3 4-16,0 1-4 0,0-2 10 0,2 3 4 16,2-1 12-16,2 0-4 0,2 4 9 0,-2 2-7 15,4-2-5-15,3 6 2 0,2 0-5 0,2 2 0 16,0 5-2-16,0 1 3 0,2 3 0 0,0 2-2 15,-19 4-2-15,38 2-8 0,-21 4 24 0,0 5-27 16,-4 1 14-16,-1 3-12 0,-1 2 11 16,-5 2-3-16,-2 4 1 0,-2-2-5 0,-2 0 5 15,0 2-2-15,0 0-2 0,3-4-22 0,-1 0-33 16,2 7-29-16,-4-26-44 0,13 21-29 0,-3-11-50 16,-10-10-22-16,28 2 5 0,-28-2 17 15,38-9 25-15,-17-1 24 0,-1-2 15 0,0-5 40 16,0 2 57-16,-1-6 63 0,-1 2-13 0,-2-2 142 15,0 0 42-15,-3 0 33 0,0 2 30 16,-5 2 46-16,3 3-8 0,-5 1 8 0,-6 13-57 16,8-19-23-16,-8 19-53 0,7-11-28 0,-7 11-30 15,0 0-17-15,0 0-23 0,0 0-10 0,7 13-17 16,-5 0-1-16,0 3-5 0,2 3-10 16,0 0-4-16,2 2-52 0,0-2-87 0,-2 0-143 15,4-2-172-15,-4 0-141 0,-2-4-572 0,-2-13 309 16,-4 21-297-16</inkml:trace>
  <inkml:trace contextRef="#ctx0" brushRef="#br0" timeOffset="31925.44">26390 16656 1877 0,'0'0'625'0,"0"0"-131"0,0 0-143 0,0 0-105 16,0 0-112-16,0 0-116 0,22 10-151 0,-10 0-196 15,0-1-640-15,2 3 304 0,-2 1-127 16</inkml:trace>
  <inkml:trace contextRef="#ctx0" brushRef="#br0" timeOffset="32297.65">26721 16828 1907 0,'0'0'683'0,"0"0"-157"16,0 0-129-16,0 0-77 0,0 0-72 0,0 0-44 15,0 0-45-15,0 0-23 0,8 17-30 0,-2-5-23 16,0 1-16-16,-2 3-21 0,3 0-7 0,-3 4-16 16,1-1-29-16,-3 0-19 0,-2 0-5 15,0-2 3-15,0 0 4 0,0-1 1 0,0-16-1 16,-4 22 15-16,4-22 0 0,-3 14-1 0,3-14 2 16,0 0 5-16,0 0-2 0,0 0 8 0,0 0-3 15,0-17 0-15,5 1-1 0,1 1 0 0,4 0-2 16,1 0 4-16,1-4-3 0,0 1 1 15,2 1 4-15,1 0-3 0,0 0-4 0,0 1 8 16,-3 5-3-16,3 0-4 0,-2 1-4 16,1 0 5-16,-14 10 2 0,24-7-1 0,-24 7 3 15,25-4-1-15,-25 4-8 0,28 10 2 0,-16-3 3 16,2 1 1-16,-4 5-12 0,2-3-49 0,-1 1-27 16,-2 2-24-16,-1-1-18 0,3 0-16 0,-3-1-26 15,0-1-25-15,-8-10-33 0,16 18-24 0,-16-18-3 16,14 10-40-16,-14-10-31 0,0 0-63 15,30-2-212-15,-30 2 170 0,23-10 251 0</inkml:trace>
  <inkml:trace contextRef="#ctx0" brushRef="#br0" timeOffset="32429.78">27262 16889 1489 0,'6'-13'567'0,"-1"-1"-18"0,-3 1-29 0,-2 13-70 16,6-25-36-16,-6 25-36 0,0-17-43 0,0 17-21 0,0 0-54 16,0-17-76-16,0 17-29 0,0 0-38 15,0 0-25-15,0 0-26 0,0 0-5 0,0 0-24 16,15 17-81-16,-6-5-106 0,-5 3-91 0,0 2-99 15,-2 2-111-15,0 2-95 0,-4-2-86 16,0 2-414-16,0 0 306 0,-4-2-201 0</inkml:trace>
  <inkml:trace contextRef="#ctx0" brushRef="#br0" timeOffset="32596.7">27273 16549 1811 0,'0'0'543'0,"0"0"-107"0,0 0-103 0,0 0-86 16,0 0-65-16,0 0-121 0,0 0-117 0,17 10-157 15,-17-10-160-15,17 21-514 0,-7-7 280 0,-2 1-13 16</inkml:trace>
  <inkml:trace contextRef="#ctx0" brushRef="#br0" timeOffset="32947.69">27605 16693 1741 0,'0'0'573'15,"0"0"-92"-15,0 0-73 0,0 0-100 16,0 0-28-16,0 0-46 0,0 0-48 0,0 0-39 16,0 0-34-16,0 0-12 0,-17 13-30 0,17-13 7 15,-13 25-14-15,7-12-10 0,-2 2-10 0,0 3-5 16,0-1-10-16,2 0 0 0,2 0-6 0,0 2-6 15,2-4-7-15,2 3-2 0,2-5 3 0,0 0-2 16,6-1-1-16,1-3-6 0,-9-9-4 16,25 12-14-16,-25-12-43 0,37 5-36 0,-37-5-27 15,40-7-10-15,-17-1 12 0,-2-1 13 0,-2-1 31 16,-2-3 4-16,-2-1 36 0,-1-1 36 16,-7 2 59-16,-3-4 20 0,-6 1 10 0,-2 1-2 15,-5-4 1-15,-1 4-2 0,-5 0-8 0,-2 1-11 16,0 1-17-16,0 5-12 0,4-1-6 0,-1 1-3 15,14 8-12-15,-22-5-19 0,22 5-3 16,-14 7-104-16,14-7-65 0,-11 15-116 0,11-15-62 16,2 21-78-16,-2-21-68 0,9 21-440 0,-3-7 293 15,0-3-85-15</inkml:trace>
  <inkml:trace contextRef="#ctx0" brushRef="#br0" timeOffset="33363.31">27848 16735 1336 0,'24'-21'594'0,"1"0"-92"0,-6 0-36 0,4 0-72 0,-7 4-23 16,-2 2-19-16,1 1 29 0,-4 3-108 0,-11 11-35 16,17-18-54-16,-17 18-25 0,10-9-51 15,-10 9-7-15,0 0-39 0,14 6-2 0,-14-6-19 16,12 21 0-16,-6-6-14 0,0 4-2 0,-2-2-11 16,0 4 2-16,1 2-6 0,-3-4-3 15,0 4-5-15,0-2 6 0,-2 0-7 0,2-2 2 16,-2-2-11-16,-2-4 14 0,2-13-6 0,0 27 7 15,0-27-13-15,0 17 4 0,0-17-6 0,0 0 11 16,0 15-1-16,0-15-1 0,0 0 41 16,0 0-66-16,2-19-1 0,-2 19 1 0,9-26 3 15,-7 7 14-15,9-2 18 0,-1-2-31 0,2-2 14 16,0 0 3-16,2 0-11 0,1 3 11 0,0-3-2 16,2 4 10-16,0 2-8 0,2 2 4 15,-1 3-5-15,0 1 4 0,5 5-4 0,-4 1 31 16,0 1-31-16,-19 6 1 0,40 0-13 0,-40 0-16 15,34 12-19-15,-21-3-23 0,-3 0-31 0,1 3 12 16,-2 1-21-16,-3-1 13 0,-2 1-2 16,0-2 3-16,-4-11-13 0,6 25-5 0,-6-25-33 15,2 15-48-15,-2-15-75 0,0 0-47 0,9 14-55 16,-9-14-136-16,0 0-328 0,21-12 256 0,-21 12 31 16</inkml:trace>
  <inkml:trace contextRef="#ctx0" brushRef="#br0" timeOffset="33612.5">28593 16269 2073 0,'0'0'850'0,"0"0"-170"0,0 0-125 15,7-15-78-15,-7 15-74 0,0 0-56 0,17-7-81 16,-17 7-57-16,23 1-41 0,-23-1-24 0,32 14-38 16,-13-4-13-16,-2 3-20 0,0 2-11 0,-1 4-25 15,-2-2 2-15,0 4-19 0,-4 2-7 0,-3 2-15 16,-7 1-5-16,-4 3-9 0,-3 2 1 15,-7-1-7-15,-8 12-7 0,-5-2-7 0,-5 0-9 16,-4 0-1-16,-2 0-40 0,-2-1 30 0,-2-2-18 16,-3 0-26-16,-2-3-24 0,1-2-19 0,-1 3-38 15,5-7-42-15,-3 1-73 0,3-4-82 0,5-2-96 16,3-4-86-16,0-4-516 0,2 0 305 0,-7-3-227 16</inkml:trace>
  <inkml:trace contextRef="#ctx0" brushRef="#br0" timeOffset="38850.21">16945 13741 1158 0,'-8'-12'371'0,"8"12"-84"0,0 0-77 0,0 0-32 15,0 0-22-15,0 0 18 0,14 19 2 0,0-1 9 16,-2 3-18-16,1 3-70 0,2 3 33 15,2 4-11-15,-5-1-13 0,4 4-13 0,-2-1-15 16,-4-1-7-16,6 1-7 0,-4-5-6 0,1 1-3 16,4-4 6-16,-2-2 15 0,3-6 14 15,8-6 15-15,6-5 9 0,11-8-11 0,18-15-9 16,13-12-14-16,31-20-18 0,14-12-11 0,8-14-7 16,9-8-5-16,7-11-12 0,7-3-9 15,3-4-13-15,-5 1-31 0,-4 3-32 0,-2 2 10 16,-10 9 3-16,-12 8 6 0,-10 7 3 0,-17 10 9 15,-26 19 6-15,-7 6 4 0,-9 4 7 0,-5 7 0 16,-18 8 33-16,-5 2-36 0,1 5 4 0,-8 2-3 16,-16 8 6-16,32-2-3 0,-32 2-39 0,23 12-111 15,-12-3-116-15,-4 3-140 0,-7-12-170 16,4 24-324-16,-6-10 286 0,-7 1-45 0</inkml:trace>
  <inkml:trace contextRef="#ctx0" brushRef="#br0" timeOffset="39678.19">15680 16150 1135 0,'-17'-16'584'0,"17"16"-107"0,-13-9-41 0,13 9-46 15,0 0-72-15,-16-12-38 0,16 12-52 0,0 0-37 16,0 0-41-16,0 0-26 0,0 0-28 15,0 0-34-15,0 0 5 0,-2 17-21 0,10-2-1 16,-2 3-12-16,2 0-2 0,5 3 28 0,2 1-39 16,0-1-5-16,-1 0 1 0,4 0-4 0,-4 0 3 15,5-2-1-15,2-2 3 0,0-6 13 0,7-3 11 16,8-4 14-16,2-12 3 0,13-11-9 16,8-10-14-16,11-13 7 0,21-25-10 0,2-9-10 15,7-12 4-15,8-12-15 0,2-7 1 0,11-8 10 16,4 3-18-16,4-2-15 0,4 7-46 15,-2 8-94-15,-7 15-129 0,-5 9-194 0,-6 14-158 16,-36 23-442-16,0 7 306 0,-7 9-228 0</inkml:trace>
  <inkml:trace contextRef="#ctx0" brushRef="#br0" timeOffset="40481.33">18304 18030 1119 0,'0'0'546'0,"-34"5"-165"0,34-5-72 15,-20 8-62-15,9 5-25 0,4-2-86 0,3 7 28 16,0 3-44-16,4 2-15 0,4 3-19 0,2 3-14 16,1 3-6-16,2 3-19 0,-1-1-7 0,0-2-3 15,5-1-27-15,-2 0 13 0,1-5-4 16,1-3 7-16,6-2-1 0,0-8 16 0,7-5-8 15,5-8 16-15,7-8 2 0,20-19-14 0,3-9-13 16,30-26 11-16,4-11-6 0,20-11-6 16,0-11-7-16,8-16-4 0,15-11-38 0,13-2-55 15,5-7-79-15,5 1-82 0,2 2-89 0,-7 8-136 16,-5 6-377-16,-7 3 260 0,-9 12 26 16</inkml:trace>
  <inkml:trace contextRef="#ctx0" brushRef="#br0" timeOffset="51360.6">30092 2889 36 0,'-6'51'25'0,"2"-11"14"0,2 2 22 15,4-2-22-15,4 0 16 0,4 8-6 0,6-2 3 16,2-6-15-16,5 2 16 0,5-2-2 0,2-4-7 16,1-2-9-16,3-1 10 0,2-5-22 15,-2 1 5-15,-5-8 11 0,10 4 1 0,-7-8-16 16,0-2 10-16,0-5-6 0,1 3-4 0,1-1-1 16,-2-1-1-16,-1-1 2 0,1-5-9 0,0 1 1 15,-2-2-8-15,-1 0 8 0,-1-3 5 16,-3-1-2-16,1-1 4 0,-3-2-16 0,-2 0 26 15,1-3-20-15,-4-1 8 0,-1-3-7 0,0-1 13 16,-2-1-18-16,-3-3 11 0,0 1 0 16,-2-1-2-16,-2-2-5 0,-2 0 3 0,-1-2-23 0,-3 0 13 15,-4-1-8-15,-1 1 9 0,-3 1-5 0,-2-4 3 16,-2 5-15-16,-2 0 16 0,-2 2-6 16,1 1 0-16,0 1-3 0,3 2 9 0,10 11-16 15,-15-13 7-15,15 13-10 0,-12-10 5 0,12 10-2 16,0 0-2-16,0 0-3 0,0 0 15 0,-26 7-10 15,26-7 11-15,-12 19-11 0,7-7 3 0,-1 1 6 16,1 1 10-16,-1-1-11 0,2 4 3 0,-2-2 0 16,1 3 5-16,1-1-9 0,2 2 6 15,0-2-6-15,-2 2 9 0,2 2-5 0,0 0 8 16,0-2-12-16,-1 2 12 0,3 2-5 0,0 2-5 16,3-2 6-16,-1 3-6 0,0 1 8 0,0 0 2 15,2 3 5-15,0 3-13 0,-2-3 28 0,2 1-23 16,1 3 21-16,-1 0-19 0,-2 2 12 0,0 1 3 15,-2 1 4-15,2-2-178 0,-4 2 214 0,2 2-2 16,0 0 2-16,0 1-5 0,-2 0-3 16,4-1-5-16,-4 2 3 0,4-2-2 0,0 2-9 15,2-2 10-15,3 1-15 0,2 0-6 0,-3 0 7 16,2-4 11-16,0 2-9 0,1 1 6 0,0-4-12 16,-3 2 0-16,2 0 12 0,-1-3 0 0,-3 1-17 15,0-2-4-15,0-1 3 0,1 1 12 0,-1-2-15 16,2 1 10-16,-1-3-5 0,-1 1 8 0,2-1-6 15,-2-1 7-15,2-2-21 0,-2-1 4 16,4 1-4-16,-4-4 34 0,0 2-24 0,-2-2-8 16,2-1-7-16,-4 1 5 0,0 0-6 0,-4-2 12 15,0 0-1-15,-2-2 14 0,-6 2 6 0,0-2 8 16,-5-2 3-16,-4 4 100 0,-2-2-152 16,-5 2 5-16,-4-3 8 0,-8 3-5 0,-5 0-1 15,-1-1 4-15,-3-2-14 0,3 1 16 0,-3-4-2 16,2-1 11-16,7-3-61 0,2 0 77 0,0 1-11 15,0-3-2-15,-2-1 6 0,0-1-14 0,2 1 8 16,-3-2-4-16,1-1-8 0,2 0-2 16,-3-4-6-16,3 1 6 0,5-2-11 0,1-3 14 15,2 0-8-15,3-2 0 0,3-1-7 0,4-1 6 16,0-2-4-16,6-3-3 0,-1-2 6 16,0-3-2-16,4-2-4 0,5-2-6 0,-2 0-1 15,6-4-10-15,0 2 15 0,2-4-60 0,2 1 56 16,0-1-1-16,2 0-10 0,2 0 3 15,0 3 7-15,3-3-4 0,-3 2-5 0,3 4 6 0,-3-1 12 16,3 2-16-16,-1 0 18 0,-2 2-24 16,2 1 15-16,4 2 0 0,-2 2-3 0,3 1 13 15,-1 1-15-15,1 1-1 0,2 3-2 0,-15 7 0 16,26-6 0-16,-26 6-5 0,37 2-1 0,-20 3 5 16,2 5 1-16,1 0 6 0,-4 5-2 15,2 4 14-15,-2 2-6 0,-1 4-8 0,2 2-1 16,-4 1 6-16,-1 2 8 0,-1 3 11 0,-2 1-24 15,-5 0 45-15,0 2-21 0,-2-1-2 16,0 1 7-16,-2 0 6 0,-2 1 1 0,0-1 6 16,0 6-7-16,-4-4 5 0,4-2 2 0,-3 5 4 15,-2-1-4-15,3-1-1 0,-2 0 4 16,0 1 5-16,0 2-8 0,-3 7 2 0,2-7 0 16,-3 8 4-16,2-1-2 0</inkml:trace>
  <inkml:trace contextRef="#ctx0" brushRef="#br0" timeOffset="73606.52">2449 2492 206 0,'0'-21'146'0,"0"21"-9"15,0 0-32-15,-3-14-19 0,3 14 6 16,0 0-15-16,0 0-1 0,-8-13-26 0,8 13 8 15,0 0-9-15,0 0 5 0,-13-11-2 0,13 11-1 16,0 0-11-16,-13-10 4 0,13 10-11 16,0 0 7-16,0 0 31 0,0 0-35 0,-16-5-10 15,16 5 7-15,0 0-18 0,0 0 3 0,-22-4-6 16,22 4 4-16,0 0-9 0,-27-2 6 0,27 2-10 16,-28 2 14-16,28-2-9 0,-32-2 8 0,32 2-17 15,-31 2 9-15,31-2-6 0,-36 4 10 0,36-4-8 16,-34 3 4-16,15 2-5 0,-2-2-4 15,2 3 3-15,-5 0 8 0,2-1-4 0,-2 3-1 16,1 0-5-16,-1-1 9 0,2 1-17 0,-2 2 17 16,0-1-31-16,1 0 40 0,2-1-9 0,0 2 2 15,-1-1-6-15,2 1 4 0,1 1-7 0,-3-1 10 16,6 1-16-16,-4 0 18 0,3-1-10 16,1 4 8-16,0-5-3 0,4 3-2 0,-2-1-5 15,2-1 5-15,0 3-3 0,1-4 0 0,1 0-3 16,1 5 13-16,1-3-18 0,-3 1 16 0,3 3-14 15,-2-1 16-15,0 5-9 0,-2-4 12 16,2 4-11-16,-1 0 10 0,-2 2-2 0,2-4 0 16,-1 4-3-16,-1 0 14 0,2 2-26 0,1-4 8 15,2 2-11-15,1 0 18 0,0 0-9 0,1 2 6 16,2-4-6-16,0 2 7 0,2 0-6 16,0-2 13-16,2 0-18 0,0-2 16 0,2 1 50 15,0-2-76-15,2-2 2 0,0-1 7 0,2 2-1 16,4-3-1-16,-2-3-7 0,4 5 14 0,1-6-5 15,2 3 6-15,4-7-17 0,0 3 27 16,2 3-24-16,1-5 19 0,0 3-13 0,2-4 6 16,-1 0-9-16,1 1 3 0,3 1 4 0,-4-4 1 15,4 4-8-15,3-4-4 0,0 0 9 0,2 1 9 16,1-3 0-16,1 3 5 0,3-2-20 16,-1-2 11-16,2 1-9 0,1 0 7 0,2 0 1 15,-1-3 3-15,2 3-13 0,1-1 13 0,1-1-13 16,1 2 11-16,-1-2-5 0,3 2-2 0,1 0 5 15,-3 2 6-15,-1-2-28 0,3 0 27 16,-3 0-9-16,3 2 6 0,0-2-8 0,0 0 11 16,-1-2-7-16,1 2 0 0,-1 0 4 0,3-2-6 15,-1 2 6-15,1 0-1 0,-3-2-8 0,1 2-3 16,-1-2 9-16,3-2 11 0,-5 4-11 0,1-4-3 16,-1 3 2-16,1 1 1 0,-1-4-6 15,1 2 8-15,-1 0-2 0,-2 0 5 0,-3 0-7 16,1 0 0-16,-2 0 1 0,0 2 6 0,-1-3-9 15,-1 0 2-15,1 1 5 0,-3-1-10 16,2 1 7-16,2 2-4 0,-1-6-1 0,0 4 7 16,1 0-3-16,0-2 2 0,1 4-3 0,1-1-1 15,-4-1 3-15,0 4-3 0,-3-1 1 0,-1-1 0 16,-2 4 5-16,-1 0-7 0,-3-2 2 0,0 2 0 16,-1 1 2-16,-1 0-2 0,-2 0 4 15,0 1 1-15,1-1-5 0,-2-1 1 0,2 2 1 16,1 0-2-16,1-1-6 0,5-2 6 0,0 2-17 15,1-3-5-15,3 0-14 0,2 0-13 0,0 0 6 16,2-2-9-16,1 0 1 0,0 2 13 16,1-2-6-16,-4-2-8 0,5 2 4 0,-3 0 0 15,0-2 13-15,0 0 5 0,-2-2 5 0,0 4 8 16,0-4 9-16,-2 3-10 0,-2-2 4 16,-1 0 1-16,1 1 6 0,2 0-9 0,-2-4 4 15,1 4-4-15,1-1 4 0,1-1 1 0,-1 0 1 16,1-2 4-16,5 2 1 0,-4 0 3 0,3-1-1 15,-1 1-1-15,0 0 0 0,2 0 4 16,-5 0-5-16,4 3 5 0,-5-1 6 0,2 0-13 16,-2 0 10-16,-3 2-6 0,5 0-1 0,-4 0 5 15,2 0 1-15,2-2-5 0,2 2 0 0,2-2 13 16,2 2-12-16,-1 0 11 0,3-2-3 0,3 2-8 16,-1 0 2-16,1 0 9 0,-1 0-5 15,1 0-10-15,-3 0 4 0,1 0 3 0,-1 0-8 16,-6 0 8-16,3-2 2 0,-3 2-1 0,-2-2-2 15,0 1 4-15,-3-2-3 0,3 3-2 16,-1-3 2-16,-3-1 2 0,2 0 0 0,-3-4-3 16,1 6 9-16,-2-1-12 0,1 1 0 0,-1-4-3 15,0 2 16-15,-3 0-14 0,0 1 11 16,-1-1-21-16,1 0 21 0,-1 0-10 0,-3 1 9 16,1-1-9-16,-4-2 10 0,4 2-10 0,-1 0 15 15,1-2-14-15,0-1 5 0,2 1-9 0,0-2 15 16,1 3-16-16,-3-3 10 0,3 2-5 0,-2 1 8 15,-2-3-16-15,1 3 13 0,-3 1-9 0,-2-2 15 16,0 0-14-16,-19 6 8 0,30-8 59 16,-30 8-68-16,26-5-16 0,-26 5 25 0,20-8-8 15,-20 8 10-15,15-8-5 0,-15 8 12 0,0 0-7 16,19-7 1-16,-19 7-3 0,0 0 6 16,19-6-15-16,-19 6 13 0,0 0-7 0,18-7 10 15,-18 7-11-15,0 0 3 0,0 0-6 0,22-6 10 16,-22 6-6-16,0 0 6 0,0 0-5 15,18-6 23-15,-18 6-48 0,0 0 68 0,0 0-2 16,0 0 14-16,6-15-34 0,-6 15 19 0,-6-14-21 16,6 14 13-16,-16-19-6 0,2 10-2 15,-1-3-13-15,-2-1 2 0,-6-4-9 0,1 0 13 16,-2-3-16-16,-4 0 4 0,-6-7-3 0,-5 1 5 16,1-5-15-16,-1 2 17 0,-6-1-22 0,1-2 17 15,-6-1-13-15,4 2 8 0,-9-1-13 0,-6 1 12 16,-5 3-4-16,-7-1-6 0,-6 3 9 0,-8 2-6 15,-8 2 1-15,-11 5-21 0,-42-2 33 0,-5 4-10 16,-9 6 4-16,-12 4-2 0,-8 5 8 16,-9 5-16-16,-3 4 17 0,-1 2-6 0,-2-1 4 15,0 3-8-15,8 0 2 0,9 2-16 0,5 0 24 16,10 1-8-16,6 1 7 0,2 0-10 0,7 0 14 16,5 0-11-16,34-3 9 0,-31 3-1 0,35-4-5 15,-4 3-6-15,2-3 12 0,2 2-2 16,4 2 1-16,0-3-10 0,2-1 9 0,6 1-55 15,8-5 66-15,5 2-10 0,10-1 3 0,8 0-10 16,18-7 15-16,3 3-14 0,9 0 43 0,5-4-48 16,6 2 3-16,23-4-7 0,-37 5 10 0,37-5-10 15,-24 2-20-15,24-2-38 0,0 0-48 0,0 0-77 16,0 0-258-16,0 0 134 0,-24-2 96 16</inkml:trace>
  <inkml:trace contextRef="#ctx0" brushRef="#br0" timeOffset="79388.97">22043 6396 405 0,'-18'-4'163'0,"18"4"-51"0,-18-4-19 0,18 4-14 0,0 0-18 16,-22-10-1-16,22 10 25 0,0 0-57 0,-21-9 8 15,21 9 3-15,-10-8-10 0,10 8 9 16,0 0-16-16,-20-11 7 0,20 11-2 0,-12-8 0 16,12 8-2-16,-11-10-8 0,11 10 11 0,-13-7 5 15,13 7-3-15,-14-11 30 0,14 11-24 16,-13-12-12-16,13 12 10 0,-10-11-5 0,10 11 2 15,-16-14-17-15,16 14 7 0,-14-9-2 0,14 9 1 16,-13-10-8-16,13 10 0 0,-17-8-5 16,17 8 7-16,-17-7-11 0,17 7 2 0,0 0-4 15,-32-4 8-15,32 4-9 0,0 0 5 0,-34-2-5 16,34 2 1-16,-25 0 52 0,25 0-66 0,-28 0 4 16,28 0 8-16,-26 0-6 0,26 0 9 15,-32 0-4-15,32 0 10 0,-32 6-8 0,32-6 6 16,-39 6-6-16,19-5 8 0,-4 5-3 0,-1 0 1 15,-3 2 8-15,2-3-5 0,-1 3-5 16,0 1 11-16,0 1-8 0,-1-2 3 0,2 1-6 0,1 3 7 16,1-3-2-16,2 4 1 15,-2 1 0-15,3-1 1 0,2 3-10 0,-2-3 0 0,1 2 8 16,2 0 0-16,1 3-4 0,-3-1 4 0,6 0-8 16,-6 0 4-16,6 0 0 0,-1 0-6 15,0 1 4-15,0-1-5 0,5 0 11 0,-2 2-9 16,-2-2 5-16,2 2 0 0,1-2-7 0,0 2 3 15,3-1 3-15,-2 0-5 0,1 0 3 16,5-1 3-16,-2 0-1 0,2-4 5 0,1 4-6 16,1-1-10-16,2-1 14 0,0 0-7 0,2 0 2 15,1 3 2-15,-1-1-5 0,2-2 6 16,0-1 1-16,0-1-2 0,-2 0 29 0,5-2-31 0,-1 1-7 16,2 1 0-16,-8-13 2 0,22 20 9 15,-12-9-7-15,2-1 1 0,4-1-4 0,0 3 13 16,2-1-6-16,-1 0-1 0,3 1-21 0,0-3 17 15,1 5 11-15,2-5-4 0,0 2-7 16,1 1 16-16,3 0-14 0,-1-1 5 0,4 0-8 16,-2-1 15-16,0 1-3 0,6 1-7 0,-1-3-22 15,-2 1 26-15,3-1-7 0,0 1 6 16,2-2-6-16,-1-1 6 0,1 1-6 0,2 0 8 16,3-3-7-16,1 1-11 0,1-1 15 0,3 1-2 15,-2-2 1-15,1 2-5 0,-1 2 2 0,1-3 7 16,-3 3-1-16,1-2-3 0,-3-1-1 15,0 1 2-15,-2 0-4 0,3-2 6 0,-6 2-13 16,5-3 12-16,-6 1-4 0,2-4 8 0,1 4-19 16,-2-3 9-16,3 2-1 0,-2-3 4 0,2 0-2 15,1 0 5-15,3 0-8 0,-2-3 2 0,1 3 7 16,-1 0-6-16,-3 0-2 0,4 0 6 16,-1 0-7-16,-2 3 4 0,2-3-5 0,-1 0 7 15,1 0 6-15,0 0-10 0,-2 0-3 0,2 0 4 16,-2 0-3-16,2-3 6 0,-1 3-4 15,-1-1-3-15,2-3 6 0,0 2-2 0,1 0-2 16,-1 0 4-16,0 1-7 0,0 1 3 0,2-3-1 16,0 0 12-16,3 3-13 0,-1 0 9 15,1-3-5-15,1 3 5 0,1 0-6 0,2-1 1 16,0 1 3-16,-1 0-1 0,3 0-3 0,14-2 3 16,-13 2-4-16,9-2 6 0,-10 0-4 0,-1 0 0 15,1 0 1-15,11-2 2 0,-12 3-6 16,11-4-7-16,1 2 11 0,-3-1-1 0,2 0 0 15,-1 0 3-15,-9 1-3 0,10-1 5 0,-12 2-5 16,10-5 4-16,-10 7-7 0,2-3 8 0,-1 3-5 16,-1-2-14-16,2 1 14 0,0-2 4 15,0 2-3-15,-5-1-1 0,5 0-6 0,0 0 12 16,-3-2-8-16,-1 0 7 0,1 1-5 0,1-1 2 16,-2 0-7-16,10-2 8 0,-12 1-3 15,-1 1 4-15,-1-2-2 0,1 4-2 0,-2-4-6 16,-3 0 12-16,-2 1-6 0,1-2 0 0,-2 1 0 15,0-2-19-15,-1 0 20 0,-2 0 8 0,-1 1-9 16,-2-2-1-16,2-1 5 0,-1 0-4 16,1-1-4-16,-2 2 8 0,3-3-7 0,-1 1 3 0,0-3-9 15,4 3 12-15,-5-3-7 0,-1 3 10 16,0 2-7-16,-1-3-8 0,-1 3 5 0,0-1 2 16,-6 0-2-16,0 1 3 0,-1-1 1 0,-2 1-5 15,-2 1 2-15,-3-2 2 0,2 1 53 16,-4 2-60-16,1-3 3 0,-3 0 1 0,1 3 3 15,0-5-5-15,-11 12 11 0,18-17-10 0,-18 17 9 16,18-19 5-16,-10 9 2 0,-8 10 5 16,17-18 6-16,-17 18-13 0,17-19 13 0,-17 19 2 15,15-20-1-15,-15 20 2 0,10-17-7 0,-10 17-4 16,6-19 10-16,-6 19 3 0,6-21 8 0,-6 21-4 16,-3-13 3-16,3 13-7 0,-9-27 0 15,3 14-13-15,-4 0 0 0,-1-1 25 0,-4-1 2 16,0-2-2-16,-5 1 3 0,-2-1-13 0,-1 0 1 15,-5-2-3-15,-8-6-4 0,-2 2 7 0,-4 1 0 16,-3-3-5-16,-4 2-16 0,-1 0 3 0,-5-2 2 16,2 2-3-16,-7 0 4 0,-1 2 30 15,3-1-46-15,-7 0 4 0,0 5 4 0,-7 0 3 16,0 0 5-16,-2 4 0 0,-6-1-12 0,-1 3 7 16,-6 1-6-16,-6 1 3 0,-2 3-4 15,0 0-19-15,-3 2 32 0,-1 3-15 0,-3 1 18 16,3 0-14-16,-1 1 7 0,3 3-14 0,0-2 4 15,1 4-7-15,5 0 5 0,1-3-1 0,5 3-3 16,2 2 4-16,7 2-3 0,-1-3 4 16,4 2-3-16,2 1 4 0,0 1-2 0,-5-1-2 15,5 1 12-15,2 3-9 0,-1-3-9 0,0 1 13 16,0-1-3-16,0 2-6 0,1-1 2 0,-2 0-5 16,4-1 2-16,-1 2 9 0,3-5-12 15,3 3 14-15,1-1-3 0,-1-2 2 0,5-3-16 16,11 3 12-16,-1-3 7 0,-8 3-9 0,11-2 3 15,-3-1 3-15,-5 5-9 0,-6 0 3 16,15-1 0-16,-11 4-7 0,-1-1 28 0,0 1-20 16,-5-1 0-16,1 3-11 0,-1-2 3 0,1 3 7 15,2-3-5-15,3 2 7 0,2-2-10 16,1 1-11-16,13-3-19 0,3 1-28 0,1 1-20 16,2-2-38-16,5 1-23 0,-1-3-44 0,6 1-41 15,2 0-56-15,5-3-287 0,15-7 170 0,-30 10 277 16</inkml:trace>
  <inkml:trace contextRef="#ctx0" brushRef="#br0" timeOffset="84921.84">21903 9370 481 0,'0'0'166'0,"0"0"-35"0,-9-15-19 15,9 15-17-15,0 0 35 0,-4-17-66 0,4 17-1 16,0 0-5-16,-2-19 5 0,2 19 1 15,0 0-8-15,-4-15-7 0,4 15-1 0,0 0-13 16,-7-12 2-16,7 12-9 0,0 0-3 0,-8-13-12 16,8 13 5-16,0 0-12 0,-12-10 28 15,12 10-8-15,-12-9-2 0,12 9 0 0,-12-8-4 16,12 8-11-16,-15-9 10 0,15 9-21 0,-19-12 18 16,19 12 0-16,-23-10 0 0,23 10-7 0,-32-9 8 15,32 9-14-15,-36-8 5 0,19 4 6 0,-4 1-1 16,0-1 8-16,-1 2-4 0,0-2 3 15,0 2 1-15,-1 0 4 0,23 2-10 0,-49 0-1 16,24 0-2-16,2 2 2 0,-3 0-7 0,0 0 9 16,1 2-9-16,2 0-21 0,-2-1 30 0,1 5-2 15,1-2-3-15,0 1-5 0,0 3 1 16,-1-1-4-16,1 1 3 0,-3 1-10 0,3 1 9 16,0 0-3-16,-1 1 2 0,-1-2-5 0,4 1 10 15,0-1-10-15,-3-1 7 0,4-1-6 16,0 3 0-16,1-3 1 0,1 1-3 0,0-1 2 15,4-1 6-15,-1 0-11 0,2 1 11 0,0-1-8 16,13-8-2-16,-21 15-1 0,21-15 6 0,-21 17-2 16,21-17-2-16,-14 17 1 0,14-17 2 15,-14 16-3-15,14-16 4 0,-12 17-1 0,12-17 3 16,-9 15-2-16,9-15 2 0,-4 17-8 16,4-17 1-16,-4 17 5 0,4-17 3 0,-2 19-4 15,2-19 9-15,2 21-12 0,-2-21 8 0,6 21-8 0,-6-21 4 16,4 25-4-16,3-13 7 0,-1 1-8 15,2-2 9-15,1 2-7 0,2 1 1 0,-3-1-1 16,7 1 14-16,0 1-19 0,0 0 14 0,1 0-11 16,2 2 1-16,0 2-2 0,2-1 0 15,-2-1 9-15,6 0-1 0,-3 0-2 0,5-1 4 16,1 1-8-16,-2-2 7 0,8 0-4 0,-2-1 8 16,3 1-13-16,2-2 12 0,6-3-9 15,11 3 10-15,2-1-5 0,0-5 6 0,2 1-10 16,-2-1 7-16,7-3-3 0,-13 0 2 0,12-2-11 15,-11-2 68-15,16 0-77 0,-5-2 12 0,-12 2-3 16,4 0 1-16,-5-2 7 0,2 0 5 0,-4 2-16 16,3 0 18-16,-5 0-7 0,-1 2 2 15,-3 0 40-15,3 0-42 0,-4 0-11 0,1 1 8 16,-2 0 4-16,1 0 6 0,1 1-5 0,2-2 1 16,1 2-4-16,-1 0 3 0,2 0-6 15,3-1 4-15,-1-1-8 0,3 2 11 0,0 0-6 16,7 2 6-16,-8-3-13 0,-4-1 3 0,1 2 11 15,-1 2-8-15,1-4 7 0,-1-1-6 0,1 4 6 16,-3-4 0-16,2-1-79 0,1 0 93 16,-1 2-9-16,3-2 9 0,1 0-12 0,-1 0 4 15,2 2-15-15,-1-4 11 0,-1 4-7 0,1 0-3 16,-1-2 1-16,-1 2-2 0,1 0 8 0,-5-2-6 16,3 2-5-16,-1-2-15 0,-2 0 26 15,3-2 2-15,-1 2-3 0,3-2-1 0,-1-2 24 16,1 0-26-16,2 3 4 0,10-5-3 0,-10 2 3 15,14-2-3-15,-1 1 4 0,-1 1-23 0,-10 0 23 16,9 0-2-16,-14 2 2 0,1 0-9 16,-1 0 3-16,1 2 2 0,-5 0 6 0,0 0-13 15,1 2 6-15,-1-2-1 0,0 0 2 0,1 0-4 16,-1 0 10-16,1 0-3 0,-1 0 0 16,2-2-7-16,1 2 5 0,1-3-2 0,1 0 3 15,-1 0-6-15,1-1 8 0,12-1-1 0,-13-1-4 16,11 0-9-16,-10 0 14 0,0 0-15 0,-2 0 6 15,9-1 2-15,-11 1-3 0,3 1 0 16,-1-1 8-16,-1 2-6 0,13-4-1 0,0-1 3 16,-13 3 1-16,14-1 5 0,-1 1-7 0,-2-2-5 15,3 1 6-15,-3 1 9 0,3-2-8 0,-11 3-8 16,13-3 6-16,-3-2 2 0,2 4-2 0,-3 1 0 16,-11-1-5-16,2 1 16 0,0-1-10 15,-3 2 9-15,-1-4-7 0,-4 3 4 0,1-1-4 16,1 0-1-16,-3-1 3 0,0 1-3 15,0-2-5-15,1 2 6 0,-1-1-6 0,1-1 4 16,1 3-2-16,-1-3 8 0,1 0-4 0,-2 0 7 16,1 3-12-16,-3-1 6 0,2-1-6 0,-3-1 13 15,-1 2-12-15,0 2 3 0,-2-2-4 0,-1 1 7 16,-1 1-3-16,-2-2 0 0,1 1 6 16,-3-1-3-16,-1 0-6 0,1-2 3 0,-5 3-6 15,0-1 12-15,3 4-7 0,-1-3-2 0,0-3 3 16,-2 2-1-16,3-1 4 0,-6-3 2 0,4 2-3 15,-3-1 14-15,-1-1-8 0,0-1 12 16,-2 1-4-16,-1-1 16 0,-2 1 0 0,0-1-1 16,-3 0 6-16,-2-3 8 0,0 1-3 0,-4 0 5 15,0-1-10-15,-2 1 0 0,-4-2-11 16,-2-1 12-16,0 3-20 0,-6-3 24 0,0 0-22 16,-5-2 6-16,-4 1-10 0,-4 0-6 0,-5-2-18 15,-3 0 29-15,-11-4-3 0,-3-2-11 16,-6 2 13-16,-6 0-27 0,-4 3 20 0,-9-4-16 15,-11 2-2-15,-4 1 6 0,-6 0 6 0,-6 0-12 16,-6 2 10-16,-35-4-2 0,3 2 12 0,26 5-11 16,-36-1-49-16,1 0 54 0,29 8-6 15,-2-1 3-15,-32 2 4 0,30 3-13 0,1 1 9 16,-5 2-12-16,0 2 4 0,0 0 1 0,1 2-1 16,1 4 7-16,6 0-2 0,4-1-4 0,0 1 8 15,4 4 21-15,2-1-30 0,6 2-9 0,0 1 8 16,4 3 0-16,2-1 1 0,-1 2 3 15,1 2-7-15,2-1 10 0,0 0-8 0,2 0 5 16,2-1 42-16,2-1-39 0,2 0-26 0,2-2 8 16,0 1 10-16,7-3 1 0,-1 3-1 15,6-3-9-15,-1 0 20 0,5-1-18 0,-3 1 23 16,4-3-13-16,2 2-12 0,1-3 27 0,3 3-19 16,0-3 9-16,3 1-6 0,10-2 26 15,-1 1-32-15,-9 1 9 0,2-1-12 0,-2 3 3 16,0-1 14-16,-2 1-14 0,2 0 11 0,-1-1-4 15,4 1-2-15,-3-1 6 0,10-1-2 16,3 0-3-16,-2-1 7 0,-1-3-10 0,5 3 4 16,-2 1 9-16,-1-2-4 0,-10 4-10 0,9-3 3 0,2 1-2 15,1 1 1-15,-1-1 8 0,4 2 1 16,-1-3 0-16,1 1-9 0,3 1 6 0,-1 1-6 16,2-1-3-16,0 1 11 0,1-1-5 0,-1 1 7 15,-3-1-10-15,3-1 2 0,2 0 4 16,1-3-7-16,-3 1 8 0,6-2-1 0,-1 0 49 15,3-4-60-15,4 2-7 0,22-2 10 0,-43-2 12 16,43 2-14-16,-34-6 10 0,34 6-16 16,-32-9 10-16,32 9-3 0,-23-10 6 0,23 10-4 15,-21-10 7-15,21 10-6 0,-15-9 6 0,15 9-4 16,-12-8 0-16,12 8 2 0,-12-9-4 0,12 9 18 16,0 0-18-16,-8-18 3 0,8 18 0 15,-6-13-45-15,6 13 56 0,4-19-7 0,-4 19 4 16,8-25-5-16,-3 12 6 0,4 0-13 0,-1-4 6 15,-2 1 2-15,5-1-5 0,-1 2 6 0,1-1-46 16,-2 1 52-16,-1 0 3 0,-4 2-4 16,2 1 19-16,-6 12-35 0,6-24 16 0,-6 24-5 15,5-24 2-15,-5 24-1 0,3-20 10 0,-3 20-9 16,2-20-6-16,-2 20 0 0,4-17 10 16,-4 17-16-16,6-15 5 0,-6 15 10 0,0 0-2 15,4-17-10-15,-4 17 9 0,0 0-9 0,0 0 5 16,0 0-7-16,0 0 3 0,0 0-1 0,-16 12 9 15,8-1-117-15,-2 4-82 0,2 4-95 16,-3 0-457-16,-2 2 210 0,1 2 119 0</inkml:trace>
  <inkml:trace contextRef="#ctx0" brushRef="#br0" timeOffset="132399.32">8072 6950 1280 0,'-2'-38'474'0,"0"2"-84"16,-2 2-34-16,-2 5-8 0,-1 2-72 0,3 2-83 16,-2 4-16-16,2 6-25 0,-1 0-33 0,5 15-29 15,-6-13-24-15,6 13-9 0,-21 7-9 0,9 7-9 16,-6 7-11-16,-5 4-11 0,-7 9-2 15,-2 10 0-15,-2 2 10 0,1 3-3 0,-1 3 2 16,2-1-20-16,3 1 2 0,1-1-1 0,4 4 2 16,4 1-8-16,0-1 9 0,8 0-7 15,-1-1 2-15,3-3 3 0,8-11-6 0,2-2 2 16,4-2 5-16,6-1-5 0,3-5 3 0,4-5-4 16,4-2-20-16,5-6-32 0,3-5-70 15,5-6-72-15,2-6-83 0,4-4-42 0,13-10-36 16,-2-5-140-16,1-10-213 0,-3 1 192 0,0-3 153 15</inkml:trace>
  <inkml:trace contextRef="#ctx0" brushRef="#br0" timeOffset="132787.81">8373 7236 693 0,'2'-16'333'16,"0"2"-71"-16,0 1-31 0,-2 13-31 0,6-23-32 15,-6 23-31-15,5-16-20 0,-5 16-20 0,0 0-19 16,3-13-17-16,-3 13-9 0,0 0-5 0,0 0-21 15,0 0 13-15,0 0 9 0,-10 21 14 16,4-8-3-16,-6 1-3 0,1 1-4 0,-4 4-12 16,0 0 2-16,-3 0-12 0,0 0 12 0,0 0-7 15,2 0-9-15,6-4-6 0,-3 3-6 16,5-5 7-16,0 1-9 0,5-1 2 0,3-13-4 16,0 19-11-16,0-19 9 0,17 13 3 0,-17-13-6 15,32 6 1-15,-9-10-6 0,1 2 31 0,1-1-36 16,0-2-2-16,2 0 12 0,3-1-6 0,-4 2 2 15,-1 1 1-15,1-3-4 0,-1 2-1 16,-4 2 5-16,-21 2-3 0,38-2-2 0,-38 2 3 16,31 4 15-16,-31-4-21 0,22 13 4 0,-22-13 2 15,11 21-12-15,-14-7 13 0,-3 3-8 0,-6 0 10 16,-8 0-3-16,0 3 1 0,-4-2-2 16,-5 0-7-16,-1-2 1 0,0 2 3 0,3-5 6 15,1 1-13-15,3-5-21 0,2-3-38 0,21-6-69 16,-30 4-84-16,30-4-94 0,-15-18-361 15,15 3 177-15,4-4 182 0</inkml:trace>
  <inkml:trace contextRef="#ctx0" brushRef="#br0" timeOffset="132965.82">8678 7309 544 0,'18'11'273'0,"-18"-11"-57"0,18 18-27 15,-10-7-33-15,-2 3-25 0,1-2-25 0,2 4-13 16,-3 3-36-16,2 0-7 0,3 0-11 0,-5 2-16 16,4 2-101-16,-3-4-106 0,0-2-298 15,-3 0 151-15,-2-1 96 0</inkml:trace>
  <inkml:trace contextRef="#ctx0" brushRef="#br0" timeOffset="133326.35">8830 7164 544 0,'0'0'341'0,"0"0"-94"0,-35 4-47 0,35-4 24 16,-20 15-89-16,12-5-39 0,-1 1-10 0,3 2-22 0,2 1-11 15,0 1-16-15,1 0-5 0,1 1-7 16,0-3-6-16,2-13-7 0,4 25 10 0,-4-25-10 16,7 21-1-16,-7-21-6 0,10 11 6 0,-10-11-9 15,0 0 3-15,27 0-6 0,-27 0 0 0,20-14 1 16,-12 5 1-16,-2-2 2 0,-6 11-3 0,9-25 5 16,-7 12 2-16,-2 13-11 0,-2-29 1 0,-5 15 8 15,3 2-8-15,-8 2 2 0,2 0 0 16,-6 3 1-16,16 7-4 0,-35-6 1 0,35 6 1 15,-36 3 2-15,14 5 0 0,6 2 43 0,-2 2-74 16,6 0-21-16,1 4-29 0,3 1-37 0,6 2-34 16,0-1-119-16,4 0-177 0,6-2 133 15,0 1 95-15</inkml:trace>
  <inkml:trace contextRef="#ctx0" brushRef="#br0" timeOffset="133892.35">8955 7442 746 0,'0'0'407'0,"13"-19"-90"0,-13 19-49 0,8-15-44 0,-8 15-36 15,0 0-35-15,11-11-43 0,-11 11-16 0,0 0-18 16,12 11-26-16,-12-11 3 0,10 21-10 16,-6-5-9-16,0-1-1 0,0 4-10 0,0-2-12 15,0 2-55-15,-2-2 55 0,0 0 2 0,0 2-4 16,-2-4 0-16,0 1-8 0,0-16 9 0,-2 23 1 15,2-23-9-15,-2 15 2 0,2-15-9 16,0 0 18-16,0 0-12 0,0 0 8 0,0 0-11 16,0 0-8-16,4-19 14 0,1 5-1 0,1-1-6 15,3 0 8-15,1-4-5 0,3 0-1 16,-1-2-2-16,2 2 6 0,4 0-2 0,-3-2 3 16,0 4-9-16,2-1 4 0,-5 3-8 0,4 2 7 15,0 3-4-15,-6 1 9 0,-10 9 0 16,24-11-3-16,-24 11 2 0,23-3 2 0,-23 3 2 15,26 8 59-15,-18-1-75 0,6 3-6 0,-6 2 11 16,0 1 5-16,0 2-6 0,-1 0-2 0,-3 3 2 16,0-1 6-16,-2 0-7 0,-2-2 6 0,-4 2-1 15,2-3-11-15,-5-1 13 0,1-1-8 0,6-12 13 16,-16 19 1-16,16-19-13 0,-18 9 14 16,18-9-15-16,0 0 5 0,-20-8 5 0,20 8 0 15,-11-15-3-15,11 15 6 0,-2-28-6 0,4 10 5 16,2-1-3-16,3-2-2 0,5 2-5 15,-2-4-1-15,6 3-3 0,2-1 6 0,2 0 3 16,3 1-2-16,-2 3-1 0,2 0 13 0,-1 6-9 16,-1 1 5-16,-1 6-5 0,0 1 1 0,-20 3-6 15,36 1 12-15,-17 7 5 0,-7 2-17 0,1 3 7 16,-2 2-1-16,-3 5-4 0,-6 2 8 16,2 1 36-16,-2 2-122 0,0 0-51 15,-2-2-49-15,0 2-49 0,0-4-115 0,0-3-222 16,0 0 172-16,0-3 284 0</inkml:trace>
  <inkml:trace contextRef="#ctx0" brushRef="#br0" timeOffset="134099.71">9825 7454 799 0,'4'-15'451'0,"2"3"-88"0,-2 0-92 0,-4 12-40 16,8-13-39-16,-8 13-49 0,0 0-30 15,0 0-13-15,0 0-18 0,14 8-23 0,-14-8-12 16,11 25 14-16,-5-10-32 0,-2 2-3 0,2 4-8 16,1 0-10-16,0 0-4 0,1 2-41 0,-4 0-93 15,-2 0-81-15,0 0-85 0,-2-5-372 16,-2 2 174-16,-2-1 190 0</inkml:trace>
  <inkml:trace contextRef="#ctx0" brushRef="#br0" timeOffset="134432.32">9833 7339 852 0,'0'0'257'0,"14"-22"-51"0,-4 8-38 0,7 4-34 0,0 3-34 0,4-1-19 15,3 1-20-15,0 3-15 0,0 0-9 0,1 0-9 16,-25 4-4-16,44 0 0 0,-44 0-2 0,39 0-12 16,-39 0-5-16,28 6-18 0,-28-6 30 15,20 7-6-15,-20-7-3 0,9 12-4 0,-9-12-6 16,4 13 11-16,-4-13-5 0,-7 18-3 0,-1-11-3 16,-4 4 6-16,-6 1-11 0,0 0-88 15,-10 1 114-15,-1 0-5 0,-1-1 11 0,-2-1-34 16,1 1 11-16,-1-5-2 0,2 3-7 0,3-6-8 15,3-1-27-15,24-3-23 0,-40-3-39 16,23-3-45-16,4-6-348 0,7-3 157 0,4-4 97 16</inkml:trace>
  <inkml:trace contextRef="#ctx0" brushRef="#br0" timeOffset="134650.56">10083 7032 873 0,'15'-9'282'0,"-7"-1"-55"0,-8 10-39 0,24-7-25 15,-24 7-20-15,21 4-7 0,-21-4-13 16,28 17-6-16,-16-6-23 0,1 4-14 0,2 3-14 16,-1 0-10-16,2 4-13 0,-2 1 2 0,-3 2-9 15,1 1-12-15,-1 3-1 0,-2-1 8 16,-3 1-28-16,-2-1 7 0,-2 3-4 0,0-3 1 16,-2 1-21-16,0-4-41 0,0-1-58 0,0-2-61 15,0-3-56-15,0-19-87 0,2 23-234 0,-2-23 170 16,0 0 297-16</inkml:trace>
  <inkml:trace contextRef="#ctx0" brushRef="#br0" timeOffset="135003.04">10453 7336 905 0,'0'0'280'0,"0"0"-60"0,14-10-36 0,-14 10-45 15,0 0-31-15,16 10-14 0,-16-10-24 0,13 17-15 16,-7-7-8-16,-6-10-12 0,13 20-5 15,-6-8-14-15,-7-12 6 0,12 19-7 0,-12-19-6 16,10 15-4-16,-10-15-1 0,0 0-5 0,14 10 8 16,-14-10-13-16,14-10-8 0,-14 10-1 0,11-17 7 15,-7 4-5-15,2-3 1 0,-1-1 8 0,-1 0 1 16,-2-2-1-16,0-2 8 0,0 4 8 16,1 0 17-16,-3-1 19 0,0 3 16 0,0 0 3 15,0 15 10-15,-5-23-1 0,5 23 32 0,-6-15-59 16,6 15-17-16,0 0 5 0,0 0-6 15,-34 7-1-15,19 3 2 0,2 4 5 16,-1 2-5-16,-1 2-2 0,2 0 1 0,2 3-5 16,1 3-21-16,6-2 26 0,4 2-5 0,2-2-6 15,8-1 9-15,3 0-18 0,6-2 9 0,6-2-7 16,1-3-6-16,6-3-5 0,-1-3-1 0,1-2-52 16,-2-5-81-16,-3-1-71 0,1-6-79 0,-5-3-451 15,-2-6 205-15,-4-2 132 0</inkml:trace>
  <inkml:trace contextRef="#ctx0" brushRef="#br0" timeOffset="135698.89">11599 7303 584 0,'4'-21'417'0,"0"-2"-59"0,5 2-40 16,-1 3-57-16,5 0-7 0,-5 1-20 0,6 6-36 15,-6 1-31-15,-8 10-41 0,18-14-26 0,-18 14-22 16,20 6-6-16,-20-6-31 0,21 19-5 0,-13-1 0 16,0 0-3-16,0 7-1 0,-2 2-11 0,0 3 3 15,0 3-8-15,-4 1-5 0,0 1 2 16,2 1-13-16,-2-4 12 0,3 1 0 0,-1-1-12 15,1-5 4-15,-1 0-2 0,0-6 4 0,2-2-4 16,-2-6-1-16,-4-13 3 0,9 17 4 16,-9-17 0-16,0 0-4 0,21-7-7 0,-12-5 2 15,1-3-7-15,0-6 9 0,2 0-1 0,-2-2-3 16,0-3-1-16,-1 1 1 0,-1 0 0 0,-1 2 13 16,1 0-5-16,1 0-6 0,-3 6 9 0,-2 1-5 15,2 5-8-15,-6 11 6 0,14-15-6 0,-14 15 12 16,0 0-13-16,33 2 3 0,-33-2 4 15,28 15-6-15,-12-3 3 0,2 3 10 0,-2 2-4 16,6-2 4-16,-1 2-16 0,-2 1 2 0,4-1 7 16,-1-2-13-16,3-1-10 0,-2-5-23 15,0 0-2-15,-1-3 0 0,-1-2 2 0,-21-4-3 16,36-6-2-16,-20-1 17 0,-2-7 5 0,-4-1 6 16,-4-2 0-16,-2-4 33 0,-4-4-24 15,-4 0-1-15,-4 2 12 0,-4-4 8 0,-6 3 9 16,-3 1-6-16,-2 2 8 0,0 2 3 0,-3 4-13 15,0 1-7-15,5 5 9 0,-2 5-16 0,23 4-33 16,-33 6-60-16,21 3-100 0,4 5-66 16,4 1-73-16,4 2-291 0,6 4 173 0,0 0 225 15</inkml:trace>
  <inkml:trace contextRef="#ctx0" brushRef="#br0" timeOffset="136074.93">12714 7330 1068 0,'-13'-25'495'15,"-1"2"-118"-15,-1 6-74 0,0 2-52 0,3 1-18 16,-3 7-52-16,15 7-36 0,-24-8-31 0,24 8-26 16,-26 11-17-16,18 1-14 0,0 3-9 15,2 3-11-15,2 2-16 0,-1 1 6 0,3 2-1 16,4 2-10-16,3 0-9 0,-1-2-1 0,2-1 2 15,0 2-2-15,4-5-6 0,2-4 5 0,0 0-28 16,1-3 1-16,0-5-4 0,-13-7 9 16,31 6 6-16,-31-6 3 0,34-10-7 0,-17 1 11 15,2-6-6-15,-4-3 4 0,2-1 9 0,-2-4-25 16,-3 1 25-16,4-3 3 0,-4 0-1 16,-1 0 41-16,-3 4-58 0,2-4 6 0,4 5 2 15,-4 0 4-15,-2 3 1 0,5 4-3 0,2 0-2 16,0 5 5-16,-1 0-4 0,-14 8 3 15,38-2-10-15,-16 4-55 0,-5 4 76 0,2 0-17 16,0 4-54-16,-5-1-53 0,2 2-59 0,-4 1-98 16,1 1-76-16,-2-3-357 0,-11-10 189 0,19 11 159 15</inkml:trace>
  <inkml:trace contextRef="#ctx0" brushRef="#br0" timeOffset="136452.51">13317 7032 1045 0,'0'-32'615'0,"-2"5"-139"16,2 4-61-16,-2 4-85 0,2 2-80 0,0 17-52 16,0-25-38-16,0 25-71 0,0 0 14 0,6-9-18 15,-6 9-17-15,18 19-15 0,-8-2-7 16,1 4-4-16,-1 6-8 0,1-1-5 0,0 5-11 16,-1 3 0-16,-2 0-1 0,1-1-6 0,-2 1-3 15,1-1 1-15,-2-2-3 0,-2-1-6 16,-1-3 3-16,-1-2-6 0,0-7 1 0,-2 1-6 15,2-5 0-15,-2-14 1 0,-2 17-3 0,2-17 6 16,0 0 8-16,0 0-4 0,-13-12-4 0,7 1 0 16,0-3-1-16,-1-1 2 0,-2-1-1 0,-1-4 4 15,-2 1 4-15,-2 0-6 0,0 2 0 0,-7-2-2 16,1 4 15-16,0 1-24 0,-2 5 21 16,1-1-7-16,-2 6-2 0,23 4 6 0,-43-2-6 15,27 8 2-15,16-6-6 0,-28 19 5 16,15-5-2-16,3 3 4 0,4 0-32 0,3 2 27 15,6 2-7-15,3-2 0 0,6 2-24 0,3-2-39 16,7-2-34-16,-2-3-48 0,4-1-55 16,7-5-10-16,5-3-91 0,7-5-61 0,-1-5-368 15,9-9 208-15,-3-5 124 0</inkml:trace>
  <inkml:trace contextRef="#ctx0" brushRef="#br0" timeOffset="136735.49">13722 7072 1043 0,'6'-34'430'0,"-4"2"-73"0,-2-3-43 16,-4 7-28-16,-3 1 3 0,1 2-38 0,-4 2-54 15,-2 8-37-15,-2 0-31 0,4 4-29 0,10 11-20 16,-30-10-12-16,30 10-5 0,-27 8-34 0,9 1 2 16,6 3-1-16,0 5-13 0,1 2-4 15,2 2 6-15,5 4-5 0,2-1 1 0,6 3-15 16,0 4 7-16,7-5-6 0,2 3 4 0,1-2-3 16,8-1 1-16,-1-1 2 0,4 0-17 15,2-3 6-15,9 3-16 0,-3-8-4 16,-4 1-6-16,2-3 7 0,2 0 6 0,-8-2 1 15,-2-4-2-15,-3 2-11 0,-6-2-11 0,-14-9 13 16,8 14 8-16,-8-14-6 0,-20 9 6 0,-2-3 0 16,-8-4-6-16,-1-2-9 0,-5 0-8 0,-4-2-26 15,-3-2-37-15,1-2-44 0,6 1-54 0,0-5-76 16,7-5-112-16,1-3-262 0,7 0 174 16,3-5 202-16</inkml:trace>
  <inkml:trace contextRef="#ctx0" brushRef="#br0" timeOffset="136915.32">13845 6863 1183 0,'18'-20'623'0,"2"5"-172"0,-2 4-87 0,2 0-73 15,1 5-82-15,7 4-57 0,2 2-25 0,7 8-20 16,14 7-26-16,6 11-11 0,2 5-15 16,3 7-2-16,-3 8-6 0,-4 5-1 0,-9 4-11 15,-7 6-11-15,-13 3-38 0,-18 2-101 0,-14 1-108 16,-20-2-102-16,-15-2-145 0,-17-4-349 15,-35 11 247-15,-20-8 49 0</inkml:trace>
  <inkml:trace contextRef="#ctx0" brushRef="#br0" timeOffset="144582.06">12143 13777 1045 0,'-23'-5'424'0,"23"5"-53"0,0 0-70 15,-19-6-40-15,19 6-25 0,0 0-35 16,0 0-36-16,0 0-43 0,0 0-20 0,0 0-24 16,0 0-15-16,-20 6-16 0,20-6-13 0,0 18-1 15,0-18-6-15,2 29 4 0,0-12-3 16,0 2-2-16,3-2-4 0,-1 2 5 0,1-1-4 0,-1-3 0 16,4-2 9-16,1-1 9 0,-1-3-4 0,-8-9 4 15,36 4-5-15,-12-9-9 0,9-11-2 16,15-10-5-16,6-9-11 0,5-9 5 0,2-9-2 15,28-23-5-15,-2-5-3 0,2 1-4 0,0 0-6 16,-3 0-13-16,-7 6-22 0,-20 20-62 16,1 7-82-16,-10 5-82 0,-5 6-66 0,-5 5-572 15,-17 12 285-15,-3 5-39 0</inkml:trace>
  <inkml:trace contextRef="#ctx0" brushRef="#br0" timeOffset="145250.29">12277 15823 890 0,'-14'-15'520'0,"4"4"-91"0,10 11-71 0,-17-20-60 16,17 20-49-16,-11-9-39 0,11 9-63 0,0 0-25 16,0 0-14-16,-17 15-10 0,15-1-3 0,2 1-14 15,2 4-15-15,0-2-13 0,3 2-12 0,-1-2-11 16,0-1-5-16,5-3-2 0,2-1 3 0,1-3-3 15,-12-9 5-15,36 2-3 0,-9-13-4 16,15-14-3-16,12-14-2 0,3-10-13 0,21-27 5 16,7-6-9-16,6-6 1 0,2-2-27 0,2 1-18 15,0 1-34-15,-2 9-10 0,-2 11-59 16,-20 18-46-16,-6 7-58 0,-5 4-60 0,1 7-84 16,-11 3-321-16,-5 7 196 0,-13 6 148 0</inkml:trace>
  <inkml:trace contextRef="#ctx0" brushRef="#br0" timeOffset="147366.41">29191 16807 429 0,'-28'6'275'0,"28"-6"-54"0,0 0-47 16,-24 4-10-16,24-4-2 0,0 0 6 0,0 0-33 15,0 0-10-15,0 0-36 0,0 0-7 0,0 0-28 16,18-16-2-16,-4 11-18 0,4-1 2 0,2-1-18 16,4 1 6-16,3-2-9 0,7 1 0 15,0-3-8-15,5 4-7 0,0-2-13 0,6 3-30 16,0-3-40-16,10 1-26 0,-9 1-20 0,11-2-61 16,-13 2-320-16,-1 1 161 0,-3 1 96 15</inkml:trace>
  <inkml:trace contextRef="#ctx0" brushRef="#br0" timeOffset="147538.25">30090 16662 621 0,'28'-9'212'0,"-12"1"-49"0,8 0-37 0,1 2-33 0,3 1 40 16,3-1-99-16,3 1-70 0,6-3-107 15,1 0-207-15,1 1 97 0,3 1 62 0</inkml:trace>
  <inkml:trace contextRef="#ctx0" brushRef="#br0" timeOffset="147717.89">30937 16533 450 0,'34'-10'254'0,"-10"5"-77"0,4-1-87 16,4 0-50-16,5-2-72 0,1 3-4 0,-1-1-92 15,5-4-111-15,1 3 51 0,-1-3 55 16</inkml:trace>
  <inkml:trace contextRef="#ctx0" brushRef="#br0" timeOffset="152996.68">19255 3366 466 0,'-13'-8'306'0,"13"8"-87"15,0 0-52-15,0 0-46 0,0 0-10 0,0 0-31 16,0 0-7-16,0 0-16 0,-15 11-8 0,15-11-18 16,7 15-13-16,-7-15-2 0,10 14 7 0,-10-14-14 15,0 0 10-15,11 13-11 0,-11-13 6 16,0 0-16-16,0 0 12 0,27 0-6 0,-11-8-2 15,2-3-36-15,8-2 41 0,3-3-10 0,24-10 8 16,11-3-21-16,14-5 16 0,32-12-13 16,15-1 7-16,14-1-23 0,12-2 22 0,8 1-14 15,14 1-23-15,5 0 29 0,2 2 0 0,0 9-12 16,-3 2 13-16,-5 6-43 0,-7 7-80 0,-7 5-263 16,-45 5 110-16,-7 4 86 0</inkml:trace>
  <inkml:trace contextRef="#ctx0" brushRef="#br0" timeOffset="153913.29">19346 4307 515 0,'0'0'242'0,"-13"-7"-40"0,13 7-26 16,-9-10-22-16,9 10-17 0,0 0-24 0,0 0-16 16,0 0-28-16,0 0-12 0,0 0-15 15,-12-8-6-15,12 8-9 0,0 0-7 0,0 0 0 16,0 21-4-16,0-21 48 0,0 21-53 0,0-21 13 15,0 29 4-15,0-15 9 0,0 1 2 16,2 2 4-16,0 0 6 0,0-2-1 0,2 3-7 16,1-3 11-16,3 2 2 0,1-2-42 0,4-1 50 15,1-5 7-15,10 3-15 0,5-5-13 16,11-5-5-16,26-4-6 0,13-8-3 0,14-7-7 16,42-11-6-16,13-12-2 0,19-8-7 0,19-5-12 15,18-4-14-15,8-10-44 0,16 2-16 0,7-2-74 16,11 1-29-16,-5 6-30 0,-5 3-34 0,-10 4-290 15,-17 1 167-15,-12 10 317 0</inkml:trace>
  <inkml:trace contextRef="#ctx0" brushRef="#br0" timeOffset="155266.99">19088 5021 333 0,'0'0'208'0,"-13"13"-62"16,13-13-28-16,0 0-7 0,-9 14-26 0,9-14-8 15,0 0-12-15,-2 20-6 0,2-20 2 16,4 14-1-16,-4-14-7 0,7 15 13 0,-7-15-5 16,13 13 3-16,-13-13-2 0,20 15 1 0,-2-7-10 15,3-2 6-15,5 0-1 0,5-3 10 16,11-1-14-16,22-6-2 0,15-5-19 0,14-3 1 16,44-10-11-16,11-7-1 0,17-6-17 15,13-10 0-15,20 1-20 0,10-7-81 0,12-3-102 0,9-5-348 16,4-6 170-16,6 0 306 0</inkml:trace>
  <inkml:trace contextRef="#ctx0" brushRef="#br0" timeOffset="168710.64">27065 11330 454 0,'-2'-19'286'0,"0"2"-44"15,0 0-39-15,0 2-5 0,-1 0-21 0,1 1 5 16,0 1-40-16,2 13-4 0,-8-23-33 16,8 23 1-16,-10-21-7 0,10 21-15 0,-14-17-4 15,6 8 7-15,8 9-24 0,-21-16 17 0,21 16-2 16,-17-15-6-16,17 15-4 0,-19-15 25 16,19 15-54-16,-18-15 9 0,18 15-10 0,-24-14-7 15,11 7-1-15,13 7-8 0,-30-14 6 0,16 9 5 16,-6-3-2-16,2 2-3 0,-4-1-3 0,-1 1 13 15,-3-2-12-15,0 2 6 0,-9 1 5 16,5-1 14-16,-6 0-15 0,1 2 10 0,-5 0-13 16,0 3 7-16,-5-1 0 0,1 2 11 0,-1 0-2 15,-1 2-3-15,-3 1 2 0,-9 5 3 0,3 2 4 16,1-1-1-16,7 4-9 0,1 5-4 16,3 3 5-16,11-5-6 0,-6 14-5 0,4-2 4 15,3 5-4-15,1 3-3 0,4 2-4 16,1 4-2-16,6 1-16 0,4 5 8 0,3 0-1 15,6-6-1-15,4 2 1 0,8 9 3 0,4-1-3 16,9-1-7-16,9-1-2 0,8-1 2 16,12-1-3-16,9-1 2 0,11-2-2 0,13-2-3 0,33 9 2 15,9-4-2-15,10-7 2 0,4-4 8 16,7-3-17-16,7-6 3 0,5-3 4 0,3-5-2 16,3-5-7-16,-4-4 7 0,-5-5-8 0,-36-4 5 15,2-4 0-15,-2-4-3 0,-5-1 1 16,-4-1 1-16,-4-5 3 0,-7-1-7 0,-4-1 4 0,-4-4 4 15,-9-2 9-15,-1 0 27 0,-10 0 5 16,-1-4 11-16,-7 2 0 0,-3-1 2 0,-7-3 10 16,-3 0 4-16,-5 0-11 0,-3-1-10 0,-4-3 2 15,-5-3-8-15,-5-2 3 0,-7-4-7 16,-6 4-11-16,-9-5-5 0,-6-3-10 16,-7-11-5-16,-12 0 1 0,-13 0 5 0,-10 1-7 0,-15 5 1 15,-36-14-8-15,-14 5 2 0,-18 7 6 16,-13 5-5-16,-16 4 2 0,-17 8-10 0,-11 7-9 15,-12 6-11-15,0 8-15 0,1 7-7 0,2 10-15 16,7 7-24-16,9 9-12 0,11 2-30 16,21 7-21-16,13 6-67 0,41-5-47 0,9 6-54 15,13 4-69-15,13 0-81 0,7 6-472 0,9-2 293 16,12 0-84-16</inkml:trace>
  <inkml:trace contextRef="#ctx0" brushRef="#br0" timeOffset="169424.64">26714 12789 1026 0,'2'-23'614'0,"-7"4"-139"0,-1-2-67 16,-2 4-65-16,-2 0-62 0,-3 2-46 15,-2 2-26-15,-8 1-27 0,1 3-26 0,-5 3-25 0,-3 2-23 16,-4 6-11-16,-2 2 1 0,1 3-1 16,-3 5 7-16,-9 5-14 0,3 2-7 0,-1 2 0 15,5 4-10-15,4 1-8 0,2 3-7 16,11-6-13-16,-1 6-8 0,8-1-3 0,0 2-9 16,6 3-2-16,4 0-8 0,6-1-3 0,6 0 6 15,6-3-1-15,4-2-6 0,9-3-4 0,0-3-18 16,5-5-7-16,1-3-21 0,3-5-13 15,-2-6-7-15,5-8 6 0,-4-4 7 0,-1-5 8 16,-2-6 11-16,4-8 6 0,-11 4 4 0,-2-3 4 16,-6-1 2-16,1-1 2 0,-5 3 21 0,-2-2-2 15,-5 5 11-15,0-1 9 0,-2 4 6 0,0 2-6 16,-2 4-7-16,0 15-12 0,0-25 8 16,0 25-6-16,0 0-4 0,0 0 37 0,0 0-48 15,-23 11 0-15,14 4 0 0,-1 5-7 0,2 3-39 16,-1 1-62-16,-2 1-72 0,3 2-88 0,0 3-45 15,-1-1-62-15,3 0-44 0,0-5-569 16,-1 0 304-16,0-8-149 0</inkml:trace>
  <inkml:trace contextRef="#ctx0" brushRef="#br0" timeOffset="169761.08">26259 13037 1318 0,'-21'-17'504'15,"3"0"-63"-15,6 1-32 0,-2 3-48 16,5 2-73-16,9 11-40 0,-9-21-47 0,9 21-18 15,13-13-62-15,4 7-23 0,7 4-23 0,0 2-13 16,9 4-13-16,3 0-13 0,2-1-38 0,1 5-38 16,2 2-44-16,-1-3-28 0,0 1-24 0,-2-1 2 15,-1-1-40-15,-1 2 67 0,-3-4 19 0,-3-1 14 16,-2-3 20-16,-6-2 14 0,0-2 8 16,-3-1 18-16,-5-3 30 0,2-3 39 0,-4-1 31 15,-4-3 19-15,6 0 11 0,-10-4 7 0,-2 1 2 16,2 0 0-16,-4-4-9 0,4 4 14 15,-4-1 0-15,2-1 4 0,-2 5-2 0,0 0-18 16,0 15-8-16,0-23-14 0,0 23-19 0,2-15-12 16,-2 15-14-16,0 0-12 0,0 0-3 15,0 0-12-15,0 0-3 0,0 0-5 0,13 15 0 16,-9-2-5-16,0 5 2 0,-1 0-7 0,-1 2-39 16,0 3-75-16,-2-1-82 0,0 1-102 0,0 2-91 15,0 0-96-15,0-4-626 0,-2 0 308 0,2-4-258 16</inkml:trace>
  <inkml:trace contextRef="#ctx0" brushRef="#br0" timeOffset="170194.56">26682 12394 1056 0,'-17'-24'616'15,"2"7"-157"-15,1 1-94 0,6 5-66 0,8 11-82 16,-16-11-30-16,16 11-24 0,0 0-20 0,-6 15-30 16,10-2-17-16,2 4-22 0,6 4-11 0,-2 0-16 15,4 4-12-15,4-2 2 0,-1 2-16 16,3-3-6-16,2 0-2 0,1-1-7 0,0-3-30 15,0-4-15-15,1-3-7 0,-1-5-3 0,0-4-2 16,-2-4 7-16,3-5 12 0,-6-5 8 16,0-3 7-16,-6-3-3 0,3-3 9 0,-4-1 19 15,-2-1 11-15,-3-2 25 0,-4 2 13 0,2 2 10 16,-6 0 15-16,-2 2 12 0,0 4-3 0,-3 1-15 16,7 14-17-16,-12-15-16 0,12 15-8 15,0 0-29-15,-30 14 20 0,22-1-5 0,-2 8-5 16,4 4-4-16,2 3-21 0,4 7-34 0,2 1-62 15,2 2-68-15,10 10-72 0,-2-2-82 0,7-3-27 16,-4-10-125-16,2-1-313 0,2-3 234 16,2-1 76-16</inkml:trace>
  <inkml:trace contextRef="#ctx0" brushRef="#br0" timeOffset="170894.18">27220 12905 1126 0,'14'-18'568'0,"-4"6"-113"0,-10 12-44 0,8-22-41 16,-8 22-74-16,8-22-30 0,-8 22-28 0,4-13-37 15,-4 13-37-15,0 0-37 0,0 0-23 16,9-11-24-16,-9 11-13 0,0 0-11 0,6 21-14 16,-6-21-13-16,2 26-4 0,0-9 19 0,-2 1-33 15,2 1-3-15,-2-2-10 0,0 2-1 0,0-4 2 16,-2 0-2-16,2-15-6 0,-2 23 9 16,2-23-4-16,-2 15-2 0,2-15 8 0,0 0-4 15,0 0 0-15,2-22 2 0,0 4 0 0,5-6 1 16,-1-5-4-16,5-3-2 0,1-2 5 0,4-12-6 15,0 0 10-15,3 2-10 0,-2 0 9 16,-2 10 1-16,-1 1 4 0,2 3-6 0,0 1 47 16,2 3-41-16,-2 2 0 0,1 6 1 0,0 0-7 15,4 5 8-15,3 4-9 0,1 5 4 16,-2 2-4-16,4 4 1 0,-1 7-4 0,-2 2 0 16,-3 7-2-16,-1 1 3 0,-2 4-7 0,-6-1-4 15,-1 5-13-15,-4-2 7 0,-5 0-5 0,-2 1 8 16,-5-2-4-16,-1 0 2 0,-3-1 32 15,-3-2-28-15,-1-2 3 0,0 1 1 0,1-4-3 16,-3 0 7-16,2-3-2 0,0-1 7 0,-1-1 4 16,14-11-7-16,-18 15-4 0,18-15 4 0,-10 12 0 15,10-12 9-15,0 0-8 0,-10 7 4 0,10-7-9 16,0 0-1-16,0 0-28 0,0 0-13 16,24 2-16-16,-24-2 4 0,26-6-18 0,-26 6 13 15,26-3 7-15,-26 3 14 0,23-8 7 0,-23 8 15 16,19-8-10-16,-19 8 16 0,15-6 1 15,-15 6 14-15,0 0-4 0,0 0 9 0,0 0-8 16,0 0 5-16,0 0-1 0,0 0 0 0,0 0 2 16,-17 9-5-16,2-2 3 0,0 2-2 15,-2 1 5-15,0 1-2 0,1 1 15 0,-2 0 1 16,4-1-5-16,-1 2 6 0,4 0-6 0,-1-1-6 16,3 1 6-16,3-2 4 0,6-11-7 15,-2 24 3-15,8-15-4 0,5 1 0 0,6-5-7 0,4 1-3 16,7-2-17-16,1-2-28 0,1-1-26 15,2-2-28-15,-3 1-8 0,-2-4 7 0,-4 2 13 16,-1-2 18-16,-22 4 24 0,32-2 6 0,-32 2 11 16,0 0 10-16,0 0 26 0,0 0 14 15,0 0 16-15,-28 16 10 0,7-5 5 0,0 2-3 16,-4 1 0-16,3 3 9 0,-1 0-29 0,4 2-7 16,2 2-2-16,6 0-6 0,3 2-14 15,6-2-70-15,4-2-110 0,4-4-130 0,5-1-615 16,4-5 291-16,-15-9-70 0</inkml:trace>
  <inkml:trace contextRef="#ctx0" brushRef="#br0" timeOffset="171377.05">28357 12519 1865 0,'0'0'683'0,"0"0"-146"0,0 0-145 16,0 0-76-16,0 0-65 0,-4 17-47 0,-1-6-37 15,2 4-31-15,-1 6-35 0,2 4-15 0,-2 2-11 16,0 3-7-16,2-1-27 0,-2 3-8 16,2-1-6-16,-2 1-3 0,-1-1-7 0,1-3-6 15,2 7-12-15,0-13-16 0,0-4-9 0,-1-3-1 16,1-2 2-16,2-13 2 0,-2 18 7 16,2-18 7-16,0 0 6 0,0 0-4 0,-2-16 0 15,2 16 4-15,-4-24-1 0,2 9 5 0,-3 1-3 16,-1-3 0-16,-2 2 10 0,0 0-1 15,-4-1 10-15,0 2-3 0,-3 3-6 0,2 4 6 0,-4-1-4 16,1 4-3-16,16 4-5 0,-42 0 3 16,20 6-3-16,1 2 2 0,2 1-5 0,-4 3 8 15,5 1-15-15,2 0 14 0,-1 2-8 0,4 0 4 16,0 1-15-16,5-5-15 0,8-11-13 16,-6 21 4-16,6-21 4 0,18 16-13 0,-18-16-22 15,41 2-4-15,-13-4 12 0,3-2-11 0,1-2 19 16,2-2 10-16,0-1 6 0,-1-1 4 0,1 1 9 15,-2-1-3-15,-2-1 18 0,-1 3 0 16,-1-1 8-16,-5 3 7 0,3 1 2 0,-4 0-6 16,2 5 7-16,-3 2-14 0,2 4 8 0,1 2-8 15,-3 5 5-15,-2 2-3 0,-4 2-29 0,-3 4-61 16,-7 2-60-16,-5 2-52 0,-9 2-37 16,-7 0-63-16,-14 5-46 0,-17-5-519 0,-5 1 271 15,-13-3 3-15</inkml:trace>
  <inkml:trace contextRef="#ctx0" brushRef="#br0" timeOffset="171777.78">26212 12826 751 0,'-36'3'492'0,"3"1"-82"0,5-2-73 16,4 0-52-16,24-2-30 0,-33 4-27 15,33-4-42-15,0 0-50 0,0 0-44 0,0 0-1 0,31-2-23 16,7-2-13-16,26-2-13 0,17 0-57 15,14-1 50-15,15 1-4 0,45-1-7 0,9-1-5 16,6 2-5-16,5-1-5 0,3-1 3 0,-2 2-8 16,-3-1 8-16,-7-3-5 0,-10 3 0 15,-39-1 19-15,-7-2 22 0,-6 1 27 0,-7 1 29 16,-8-1-10-16,-13-1-1 0,-13 3-10 0,-20 1 0 16,-7 2-1-16,-8-2 2 0,-4 3-8 15,-24 3-19-15,32-6-10 0,-32 6-48 0,0 0-92 16,0 0-153-16,19 4-149 0,-19-4-708 0,-16 5 307 15,16-5-252-15</inkml:trace>
  <inkml:trace contextRef="#ctx0" brushRef="#br0" timeOffset="172328.35">29476 12633 1365 0,'-8'-17'720'0,"4"4"-127"0,0 1-130 16,4 12-95-16,-5-19-65 0,5 19-49 0,0 0-53 16,-7-11-39-16,7 11-37 0,0 0-19 15,0 0-27-15,-2 24-8 0,2-6-23 0,0 2 8 16,0 3-26-16,0 0-6 0,2 2-7 0,-2 2 0 15,5-1-8-15,2-1 5 0,3-2-7 16,0 0 1-16,1-2-7 0,4-2-4 0,-3-6 3 16,5 0 7-16,-1-5-11 0,-16-8 4 0,34 4-6 15,-18-10 6-15,1-3 2 0,-4-4 3 0,2-2-9 16,-3-5 4-16,-2-1-4 0,0-2 13 0,-2-1 8 16,0 0 19-16,-2 2 13 0,1 1 19 15,-3 2 10-15,0 5-17 0,1 1-14 16,-5 13-9-16,2-17-13 0,-2 17-8 0,0 0-3 0,8 17-2 15,-4 2-13-15,-4 6-39 0,3 4-98 16,-1 1-88-16,-4 4-89 0,2 5-90 0,2-1-67 16,-2-2-99-16,4 2-411 0,0-7 304 0,4-1-142 15</inkml:trace>
  <inkml:trace contextRef="#ctx0" brushRef="#br0" timeOffset="172743.61">30403 12509 1841 0,'0'0'616'0,"-20"-6"-123"0,20 6-130 15,0 0-71-15,0 0-58 0,-20 4-54 0,20-4-25 16,-23 17-34-16,10-4-22 0,-4 7-26 16,-1 1-15-16,-2 2-11 0,-1-1-4 0,4 3-13 15,0 0-1-15,3 0-8 0,0 0-4 0,4-1-10 16,2 0 4-16,4-4-16 0,-1-3-21 0,3-2 20 15,2-15 6-15,-2 24-3 0,2-24 6 16,0 0-3-16,13 9 3 0,-13-9-5 0,16-12 7 16,-5 3-7-16,0-4 4 0,-1-2-6 0,1-3 6 15,-5 1-6-15,0-2 5 0,-1 0 1 16,-5 0 2-16,0 0-3 0,-5 2 7 0,-1 2-6 16,-2 1 6-16,-3 3-6 0,-1 1-12 0,-6 4 10 15,18 6 8-15,-42-1-8 0,19 4 4 0,-3 7-1 16,1-1 4-16,0 5-13 0,-1 3 10 0,3 0-6 15,1 2 2-15,4 4-1 0,1-2-2 16,2 2-5-16,4 2 7 0,5-2-10 0,4-1-1 16,4 1-11-16,6-2-4 0,3-2-40 0,4-1-44 15,6-3-75-15,3-4-66 0,5-3-48 16,-1-2-45-16,4-4-20 0,1-4-94 0,-1-6-288 16,-2-2 211-16,-3-3 118 0</inkml:trace>
  <inkml:trace contextRef="#ctx0" brushRef="#br0" timeOffset="172893.96">30302 12782 1178 0,'4'-31'509'15,"-2"3"-76"-15,-2 1-14 0,0 0-12 0,-4 4-57 16,4 0-26-16,-2 6-21 0,0 2-24 0,2 15-52 16,-4-23-34-16,4 23-44 0,0-15-29 0,0 15-19 15,0 0-23-15,6 11-20 0,0 3-8 16,2 5-12-16,3 3 0 0,2 7-11 0,4 2-4 16,-3 3-20-16,6 8-50 0,-8-8-113 0,3 0-112 15,-6 3-134-15,-3-1-124 0,0-3-596 16,-4-3 308-16,1-3-273 0</inkml:trace>
  <inkml:trace contextRef="#ctx0" brushRef="#br0" timeOffset="173108.85">30664 12475 2041 0,'0'0'712'0,"0"0"-134"0,0 0-102 16,0 0-74-16,0 0-68 0,0 0-133 0,0 0 24 15,0 0-43-15,0 0-45 0,6 13-3 0,-2 2-56 16,0 6-19-16,0 2-2 0,4 6-25 0,-4 3 2 16,2 0-18-16,-2 5-52 0,-2-1-120 15,0 2-44-15,0 0-136 0,-4 1-120 0,2-3-104 16,2-4-581-16,-4-3 307 0,2-6-288 0</inkml:trace>
  <inkml:trace contextRef="#ctx0" brushRef="#br0" timeOffset="173526.28">30858 12452 1748 0,'0'0'677'0,"4"-13"-100"0,-4 13-156 16,18-10-77-16,-18 10-21 0,20-10-111 16,-20 10-51-16,37-1-25 0,-16 2-30 0,4 5-21 15,1 4-16-15,-1 3-16 0,3 4-22 0,-5 0-18 16,-2 6-37-16,-2 0-11 0,-4 2-15 0,-5 0 2 15,-5 1 9-15,-5 1 6 0,-7-2 15 16,-3-1-3-16,-5 0 0 0,-6-2 6 0,1-1 2 16,-2-2 1-16,-2-2 5 0,5 1 4 0,1-3-19 15,0-3 18-15,3 1 5 0,3-4 1 16,3 1-4-16,9-10 0 0,-4 15 1 0,4-15 7 0,15 9-7 16,-15-9 2-16,47 3-3 0,-16-6-5 15,7 0 1-15,-2-5-31 0,2-1 5 0,1-1-29 16,-3-3 13-16,-3-2 13 0,-1-3 1 0,-4-1 8 15,-8-2 2-15,0-1 11 16,-8-3 4-16,-1-2 38 0,-5 0 30 0,-6 0 12 0,0 1 4 16,-4-1 14-16,-2 2 20 0,-1 3 3 15,-1 1-2-15,-3 2-22 0,5 4 13 0,-1 1-24 16,7 14-11-16,-12-17-17 0,12 17-12 0,0 0-14 16,-12 15 5-16,12 2-11 0,2 6 2 0,4 5-10 15,2 5-56-15,5 1-104 0,6 12-149 0,0-2-162 16,-5-12-159-16,0 3-493 0,-4-5 306 0,-2-1-261 15</inkml:trace>
  <inkml:trace contextRef="#ctx0" brushRef="#br0" timeOffset="173927.6">31928 12455 1546 0,'0'0'640'16,"-5"-15"-95"-16,5 15-94 0,0 0-40 0,-5-15-114 16,5 15-57-16,0 0-40 0,0 0-41 0,-8-11-25 15,8 11-35-15,0 0-14 0,-27-2-19 16,27 2-17-16,-42 9-8 0,14-1-5 0,-4 2-9 16,1 3 1-16,-1 0-14 0,0 7 3 0,0-2-13 15,5 5 5-15,1 0-1 0,3 2 0 0,4-1-4 16,4 1 0-16,5 0 4 0,1 2-1 15,9-4-1-15,5 0-5 0,3-3 4 0,7 0-11 16,4-5 2-16,4-2-33 0,5-5-33 16,1-2-16-16,1-4-1 0,-2-4 8 0,-4-4 10 0,2-2 17 15,-7-5 10-15,-4-1 15 0,-6-1 3 16,-3-2 38-16,-4 0 18 0,-6-2 17 16,-4-2 6-16,-6 4-2 0,-5 0-12 0,-2 1 5 0,-4 5-12 15,-3 2-15-15,1 4 4 0,1 5-16 16,1 5 3-16,2 2-23 0,4 6-76 0,4 1-124 15,4 5-137-15,5 0-120 0,4-2-636 0,6 0 308 16,4-1-255-16</inkml:trace>
  <inkml:trace contextRef="#ctx0" brushRef="#br0" timeOffset="174127.12">31902 12269 2195 0,'0'0'786'0,"0"0"-137"0,-2-15-60 15,2 15-46-15,0 0-97 0,0 0-101 16,0 0-83-16,0 0-53 0,4 15-47 0,2-2-27 0,2 8-33 16,4 8-12-16,0 5-29 0,5 14-8 15,-2 5-26-15,2 2-80 0,-1 1-123 0,0 3-109 16,-6-2-113-16,-2 0-125 0,-3 0-161 0,-5-12-639 16,-9 11 373-16,1-4-455 0</inkml:trace>
  <inkml:trace contextRef="#ctx0" brushRef="#br0" timeOffset="174594.4">28991 12351 1022 0,'0'0'434'0,"-40"0"-61"0,40 0-52 0,-27 2 17 0,27-2-53 16,0 0-58-16,0 0-43 0,0 0-49 0,0 0-20 16,0 0-22-16,29-8-26 0,9 2-10 15,17-3-3-15,13-1-6 0,13 2 6 0,16-5 6 0,13 2-6 16,51-5 0-16,8 1-4 0,11 2-1 16,8 2-3-16,6-3-8 0,6 5-5 0,2-3 4 15,-4 4-10-15,-7-1 1 0,-11 1 9 0,-13-1 22 16,-49 3-15-16,-3 1-2 0,-9-3-9 0,-7 0 8 15,-10 3 2-15,-9-3 10 0,-9 4 0 0,-23 0-4 16,-5 0-10-16,-9 3-9 0,-7-2-5 0,-2 2-7 16,-25 1-13-16,29 5-15 0,-29-5-21 15,8 21-142-15,-20-7-155 0,-2 1-178 0,-10-2-598 16,-7 2 308-16,-11 6-253 0</inkml:trace>
  <inkml:trace contextRef="#ctx0" brushRef="#br0" timeOffset="175153.17">25927 13748 1082 0,'-43'6'481'15,"11"-2"-93"-15,5-2-45 0,4 2-29 0,23-4-29 16,-28 4-51-16,28-4-50 0,0 0-43 0,8-12-28 16,18 3-9-16,14-3-27 0,27-3 0 15,18-3 1-15,49-8 1 0,21 0 7 0,18-3 1 16,22 0 7-16,16 1 5 0,20 1-7 0,13 2-7 16,16 0-15-16,7 2-12 0,10 2-16 0,-2 3-1 15,0 0-11-15,-13 1-3 0,-5 2-13 16,-9-2 1-16,-16 2-13 0,-10-3 7 0,-18 5-1 15,-14-1 0-15,-14-1-7 0,-15 2 7 0,-13 0 27 16,-38 1 26-16,-6 1 6 0,-7-1 12 0,-8 2 5 16,-10-1 8-16,-8 0-5 0,-7 1-17 15,-9 1-12-15,-15 1-8 0,-4 0-6 0,-2 5-13 16,-9-3 2-16,1 2-14 0,-5 1 3 0,-21 3-9 16,32-5-1-16,-32 5-30 0,23-4-63 0,-23 4-70 15,0 0-44-15,13 9-81 0,-13-9-53 0,-8 13-53 16,-4-6-56-16,-2 3-37 0,-7-4-515 0,-5 1 304 15,-4 1-149-15</inkml:trace>
  <inkml:trace contextRef="#ctx0" brushRef="#br0" timeOffset="180160.06">19234 2444 535 0,'-11'-9'185'0,"11"9"-31"0,0 0-43 0,0 0-28 15,-10-12-9-15,10 12-17 0,0 0-7 0,0 0-10 16,0 0-13-16,0 0-7 0,0 0-4 0,0 0-2 15,0 0-4-15,0 0 2 0,0 0-7 16,-14-7 0-16,14 7 0 0,0 0-5 0,0 0 7 16,0 0 9-16,0 0-15 0,0 0 1 0,0 0-11 15,-24 10 11-15,8-3-1 0,-5 4-2 16,3 1 1-16,-8 3 0 0,2 1 4 0,-1 0-5 16,-5 2 59-16,6 3-64 0,-2 0 9 0,2 0-10 15,-1 4 11-15,1 1-4 0,4 1 2 16,-6 9-9-16,9-7 25 0,3 3-15 0,-2 3 9 15,4-1-8-15,2 2 12 0,1 0-11 0,4 2 12 16,-3 2-17-16,4 1 19 0,0 0-9 0,2 1 7 16,0 4-11-16,2-2 18 0,2 3-11 0,0-2 10 15,4 12-7-15,0-17 7 0,5 11-7 16,-2-13 3-16,1 8 24 0,2-10-29 0,6 8-5 16,-8-9 5-16,1 1 3 0,6 10-3 0,-8-10 11 15,-1-2 2-15,-2 2 0 0,-2-2-8 0,0 1 2 16,-6-1-2-16,0 0-15 0,-4 1 5 15,-2-3 19-15,-5 2-15 0,-4-1 3 0,-2 5 7 16,-1-6-5-16,-4 3-7 0,0-9 3 0,-7 9 2 16,-3-3-6-16,-2-1-4 0,-5-2-2 15,1-3 7-15,-2-3 7 0,-5 0-8 0,-1-2 3 16,-1-2 2-16,-2-2-4 0,1-3 6 0,-4-1-5 16,12-6 2-16,-1-1 2 0,4-4-2 15,3 0-5-15,2-2 8 0,4-2-5 0,5-2-1 16,3 0-6-16,6-5 5 0,3-2 0 0,2-1-7 15,3-3 0-15,5 1 4 0,1-5-5 0,2 2 1 16,2-2-4-16,1-2 30 0,3 4-33 16,-2-2 3-16,0 0-4 0,3 3 5 0,-3-2 7 0,3 4-3 15,-3-1 4-15,2 0-1 0,0-1-5 16,8 3-2-16,-4-2 2 0,4-1 2 0,3 3-10 16,5 0 1-16,-2 1 10 0,4 3 1 0,0-2-2 15,1 5-5-15,3 2-6 0,-6 4 6 16,-22 0 3-16,45 4 52 0,-24 2-66 0,-6 5 0 15,1 0 7-15,0 4-12 0,-6 3 20 0,1 3-7 16,-1 4 9-16,-3 1-6 0,1 3 3 16,-3 5-9-16,-3 1 7 0,2 2-7 0,0 2 14 15,-2 3 12-15,0-1-9 0,0 4 27 0,0 12-31 16,0-2 11-16,0-8 4 0,-2 13 11 0,0-1 5 16,0 0-12-16,0-2 3 0,-2 2 3 15,0-3 12-15,-2 1 1 0,-2-2 40 0,0-1-42 16,-1-1-7-16,3-11-9 0,-2 0-5 0,-1-2 18 15,1 2-18-15,-1-4 7 0,3 0-2 16,2 0-9-16,2-2 6 0,-2 1 4 0,2-3 22 16,2 1-46-16,0-1 9 0,0 0-6 0,-2 2 8 15,2-1 15-15,-2 1-2 0,-2 0-9 0,0-2-3 16,-2 3 1-16,0-1-8 0,-2 0 2 0,-2 0 0 16,-4-1-3-16,4 1 6 0,-2 0-6 15,-1 0-2-15,-2 0 21 0,0 3-23 0,5-3 7 16,-2-2 10-16,-4 4 0 0,6-2 2 0,0 1-1 15,0-3 2-15,-1 1-7 0,0 2-8 0,3 0 9 16,0-1-1-16,-1 2 5 0,1 2-14 16,0 0 5-16,0 12 1 0,-6-1-3 0,4 1 7 15,2 1-10-15,-2 1 3 0,-3 1 4 16,0 2-3-16,3 4 9 0,2 0-5 0,-5 0 9 16,2 2 4-16,1-2-7 0,1 0 4 0,1 0-6 15,4 0 0-15,0-2-3 0,0 2 2 0,2-2 11 16,2 0-16-16,2 1 12 0,0-3-9 0,3 0 1 15,1 2-6-15,1-1-3 0,1 3 3 16,-1-3-5-16,-1 3-4 0,-4 2 8 0,5 1-8 16,0 0-8-16,-7-1 10 0,2 0 6 0,-2 0 0 15,0 2-6-15,-2 0 11 0,0-3 0 0,0 1-9 16,0 1 1-16,0-3-4 0,0 0 11 16,0-4-11-16,2 2-1 0,0-14-2 0,-2 1 2 15,2 0-1-15,0-4-1 0,0 0 1 0,0 0-3 16,1-2 5-16,-3-2 25 0,0 0-35 0,0-1-18 15,0-1 29-15,-3-2-1 0,1 0-1 16,-2-1 0-16,2 1 3 0,0-1 2 0,0-3-1 16,0 1-2-16,0-1-4 0,2-2 7 0,2 2-5 15,-2-2 1-15,2 1 0 0,-2-4 0 16,2-1-2-16,2 1 5 0,-2-1-1 0,0 0 0 16,3-3-8-16,-3-2 0 0,2 0 6 0,1 0 2 15,-1-4-8-15,0 2 2 0,0-2 4 16,0 3-2-16,1-3 3 0,1-2 0 0,0 5-2 15,3-5 2-15,0 2-12 0,-3 0 8 0,2 0-4 16,-2 0 2-16,7-1 2 0,-6-1 15 16,1 1-21-16,-2-1 5 0,3 0-3 0,-1 1 6 0,1-1-12 15,-1 0 11-15,1 1-2 0,-3 1 4 0,2 1 0 16,3-1-6-16,-6 2 3 0,3 0-1 16,0-2-9-16,-2 3 13 0,1 0-4 0,1 1 3 15,1 1-2-15,-3-1-1 0,3 2-1 0,-3-2 3 16,0 3-2-16,2 1 2 0,2 2 2 15,-4-2-14-15,0 2 12 0,0 0 4 0,-2 3-9 16,3-1 5-16,-3 2 2 0,1-3-3 0,-3 3-1 16,0-2 2-16,-2-2 24 0,2-1-30 15,0 1 10-15,0-4-12 0,-2-2 1 0,2 0 2 16,0 0 4-16,-2 0-3 0,2 0 7 0,0 0-11 16,1 1 1-16,-3-2 4 0,2 4 3 0,2-1-2 15,-2 1-3-15,2 1 5 0,-2 0-4 0,2 0-3 16,-2 0 7-16,1 0 1 0,1 0-3 15,-1-3 2-15,-6 1 1 0,8-1 12 0,-1-3-19 16,0 0 4-16,-2 0 0 0,2-3-3 0,-2-1 0 16,-2-13 0-16,6 24-3 0,-6-24-3 0,7 21 2 15,-7-21-9-15,7 20 21 0,-7-20-20 16,8 15-4-16,-8-15-7 0,4 13 2 0,-4-13 1 16,0 0 5-16,8 12-3 0,-8-12 11 0,0 0-6 15,13 7 8-15,-13-7 1 0,22 8 6 16,-22-8-6-16,28 4 3 0,-28-4 2 0,30 6 1 15,-30-6-3-15,32 5 3 0,-32-5 0 0,33 8 6 16,-33-8-7-16,28 8-1 0,-28-8 3 0,33 7 1 16,-33-7-2-16,34 6 6 0,-34-6 1 15,42 3-8-15,-19-3 1 0,7 0 0 0,0-1-8 16,1-1-5-16,5 0-4 0,2-2-3 0,0 0 2 16,-1 1-7-16,0 0-13 0,-1 2 12 0,-2-1-20 15,2-2 4-15,-4 2 1 0,-1-2 7 0,1 0 13 16,2 0-7-16,0-1 11 0,0-1 0 15,2-1 7-15,0-1-14 0,6 0 14 0,1 0-35 16,-1 1-5-16,2-2-3 0,-1 1-12 0,-3 0-5 16,0 0 8-16,-2 1 6 0,-4 1 0 15,-4-2 6-15,0 3 4 0,-5-1-23 0,-2 2 39 16,-4-1 1-16,-19 5 8 0,32-6 7 0,-32 6 1 16,23-6 2-16,-23 6-9 0,23-4 10 15,-23 4-9-15,23-4-26 0,-23 4-28 0,24-1-58 16,-24 1-48-16,28-2-16 0,-28 2-394 0,31-6 172 15,-31 6 263-15</inkml:trace>
  <inkml:trace contextRef="#ctx0" brushRef="#br0" timeOffset="180543.42">20070 11275 1804 0,'-13'-7'709'0,"13"7"-122"0,0 0-151 16,0 0-97-16,0 0-64 0,-17-6-52 0,17 6-32 16,0 0-56-16,0 0-23 0,0 0-17 15,0 0-24-15,0 0-18 0,-2 17-6 0,2-17-5 16,2 27-18-16,0-10 1 0,3 0-7 0,1 0 3 15,0-2-19-15,1 3-3 0,3-1-11 16,5-2-21-16,-2 0-25 0,3-1-29 0,4 1-23 16,-1-3-17-16,4-1-1 0,-2-2 6 0,3 1 23 15,-6-3 0-15,-1 1 23 0,-17-8 3 0,24 13 17 16,-24-13 8-16,12 19 7 0,-12-19 5 16,-10 27 18-16,-5-9-1 0,-8 0 7 0,-5 3 3 15,-10 4 7-15,-4 2-18 0,0 0 8 0,-5 1-13 16,1 1-28-16,-3 0-65 0,-1 1-73 15,4 2-66-15,-3 1-50 0,5-7-185 0,-1 3-225 16,9-4 196-16,7-4 148 0</inkml:trace>
  <inkml:trace contextRef="#ctx0" brushRef="#br0" timeOffset="181632.89">18999 2206 282 0,'-16'8'246'0,"16"-8"-110"0,-20 11 9 16,20-11-41-16,-11 7 5 0,11-7-9 0,0 0-17 15,-4 12-20-15,4-12 1 0,13 12 2 0,-13-12-18 16,30 13-15-16,-10-7 18 0,4 3-2 0,1 1-6 16,3-1 61-16,1 1-88 0,3 0-7 15,2-3 5-15,0 2-3 0,-1-1 0 0,1-2-3 16,0-2 3-16,2-1 3 0,-4-1 21 0,-3 0 8 15,-1-2 3-15,-3 0-17 0,-25 0 22 16,40 2-10-16,-40-2-4 0,28 6-7 0,-28-6-2 16,11 17 14-16,-11-1 0 0,-7 2 9 0,-5 7 11 15,-12 4-20-15,-7 9 2 0,-9 6-30 16,-9-2 20-16,-8 13-15 0,-2 1-13 0,-24 20-50 0,4-2-68 16,6 2-39-16,15-15-71 0,1 0-89 15,5 0-190-15,3 2 159 0,11-3 97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43.9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2008 12326 481 0,'-6'-11'171'0,"6"11"-50"0,-14-18 3 0,14 18-52 16,-14-13-3-16,14 13-26 0,-12-9 5 0,12 9-19 15,0 0 6-15,-17-10-16 0,17 10 4 0,0 0-13 16,-17-8 11-16,17 8-11 0,0 0 10 0,0 0-11 16,0 0 2-16,0 0-7 0,-15-6 15 0,15 6-22 15,0 0 19-15,0 0-22 0,0 0 12 16,0 0-8-16,0 0 8 0,0 0-10 0,0 0 11 16,0 0-17-16,-12 8 20 0,12-8-20 0,0 0 17 15,0 0-11-15,0 0 11 0,-3 16-1 0,3-16 4 16,0 0 3-16,0 0 7 0,0 0-25 15,0 0 18-15,0 0-13 0,0 0 10 0,-2 11-6 16,2-11-16-16,0 0 16 0,0 0 10 0,-5 15-10 16,5-15 5-16,-4 14-6 0,4-14 10 0,0 0-5 15,0 21 22-15,0-21 17 0,4 15-1 0,-4-15-3 16,12 13 3-16,-12-13 9 0,23 15-12 0,-6-9 5 16,4 0-15-16,7 0 8 0,-1-1-3 15,7 1-1-15,2 0-22 0,2-1 68 0,7 1-73 16,-1 0 9-16,13 3-19 0,2-3 20 0,1 2-30 15,-3-2 36-15,-1 1-2 0,-9-3 8 0,1 0-13 16,2-3 14-16,-1 2-21 0,1-3 7 0,13-4-2 16,3 0 5-16,2-4-10 0,0-3 11 0,3-1-19 15,2-1 9-15,1-2-6 0,-1 0 0 16,0-1-5-16,-3 3 15 0,-7-1-11 0,-2 5 4 16,-19 1-3-16,-3 4 2 0,-5 1-16 0,-6 1 14 15,-6 0-4-15,-22 2 13 0,37 2-16 16,-37-2 0-16,20 5-5 0,-20-5 20 0,0 0-11 15,-6 20-4-15,-6-13 5 0,-7 1 0 0,-5 0-12 16,-2-1 7-16,-5 3-1 0,-1-3-3 0,-4 1 4 16,0-2 3-16,1-1 2 0,-5 1 0 15,1-2-9-15,-3 0 3 0,0 2-8 0,-5-3 12 16,1 3-1-16,-16 0-1 0,1 1-6 0,0 1 13 16,-4-1-14-16,0 2 7 0,-1-2-14 0,1-2 12 15,1 1-3-15,1-2 5 0,12-2-16 0,3-2 20 16,1-4-10-16,3 0 27 0,3-1-13 0,1-3 16 15,4 0-16-15,2-3 15 0,2 2 97 16,1-5-116-16,3 3-4 0,0-3 18 0,3 3-21 16,4-2 20-16,0 1 3 0,-1 0 6 0,4 3-13 15,1-1 6-15,1 3-6 0,2-1 9 0,14 8 62 16,-24-9-94-16,24 9-7 0,-14-8 6 0,14 8-9 16,0 0 15-16,0 0-11 0,0 0 15 0,0 0-4 15,28 2 8-15,-1 0-8 0,15-4 15 0,20 0-16 16,13 0 13-16,6-2-6 0,10-1-3 15,2 3 11-15,5-2-9 0,1 2-8 0,5 2 20 16,-2 0 3-16,1 4-16 0,-5 0 0 0,3 3 15 16,-3 3-19-16,-3 1 11 0,-2 4 2 0,-6 1 2 15,-4-1-2-15,-8 2 4 0,-3 0-13 16,-5-1 4-16,-8-1-3 0,-5-2 21 0,-13-1-15 16,-5-2-4-16,-2-1-1 0,-5-2 3 0,-5-1 16 15,-2 0-21-15,-22-6 6 0,32 8-1 16,-32-8 3-16,22 5-11 0,-22-5 11 0,15 10 4 15,-15-10 19-15,0 0 7 0,0 0 2 0,0 0-7 16,0 0-6-16,0 0-7 0,0 0-3 0,-11-12-15 16,11 12-4-16,-28-3-1 0,28 3 6 0,-38 1-4 15,15-4-3-15,0 6 16 0,0-1-10 16,-1 4 2-16,0-2-56 0,2-2 61 0,22-2-4 16,-43 5 2-16,43-5-2 0,-38 4 0 0,38-4-5 15,-34 4-1-15,34-4-11 0,-35 0 12 16,35 0-1-16,-36 2 10 0,36-2-9 0,-39 0 0 15,39 0-5-15,-44 4 7 0,18-2 2 0,-5 2-5 16,-5 3-3-16,-4-1 15 0,-13 3-31 16,-5 3 24-16,-3-3-17 0,2 1 22 0,-3-5-16 15,3 1 11-15,13-2-14 0,-1-4 16 0,5 0-6 16,1-4 20-16,5 4-32 0,4-3 11 0,3-3-12 16,3 0 19-16,2-1-22 0,2-1 25 0,22 8-10 15,-32-10 2-15,32 10 4 0,-23-7 12 16,23 7-7-16,0 0 10 0,-20-10-22 0,20 10 11 15,0 0-36-15,0 0 43 0,0 0-7 0,0 0-5 16,16 12-5-16,3-5 5 0,4-1-4 0,10 2 13 16,10-1-17-16,23 1 43 0,12-1-60 0,13-1 32 15,13-2-14-15,11 0 9 0,6-1-8 0,41 5 4 16,-5 2-16-16,-3 1 6 0,-8 3-26 16,-36 1 2-16,30 8-31 0,-37-4 1 0,-3 2 17 15,-5 0 17-15,-4 0 5 0,-8 2 7 16,-6-5 6-16,-6 2-2 0,-9-1 2 0,-7-2-19 0,-17-3-49 15,-3-3-53-15,-5-2-73 0,-6 1-41 0,-24-10-404 16,29 4 172-16,-29-4 206 0</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21:18.740"/>
    </inkml:context>
    <inkml:brush xml:id="br0">
      <inkml:brushProperty name="width" value="0.05292" units="cm"/>
      <inkml:brushProperty name="height" value="0.05292" units="cm"/>
      <inkml:brushProperty name="color" value="#FF0000"/>
    </inkml:brush>
  </inkml:definitions>
  <inkml:trace contextRef="#ctx0" brushRef="#br0">22286 1708 639 0,'2'-21'367'0,"2"0"-40"15,3 6-28-15,-5 0-50 0,2 2-37 0,-4 13-21 16,6-21-40-16,-6 21-34 0,5-16-13 0,-5 16 53 16,0 0-59-16,4-15-56 0,-4 15-8 0,0 0-17 15,0 0-5-15,0 0 12 0,4-13-2 0,-4 13-9 16,0 0 5-16,0 0-3 0,0 0-13 16,0 0-34-16,0 0 47 0,0 0-4 0,0 0 3 15,0 0-7-15,0 0-2 0,0 0 4 0,0 0-12 16,0 0 5-16,0 0-1 0,0 0 19 0,0 0-32 15,0 0 0-15,0 0 20 0,0 0-12 16,0 0 4-16,0 0 1 0,-6 15-2 0,6-15 1 16,-7 19-8-16,3-6-2 0,0 1 11 0,-3-1 3 15,3 4-4-15,-2 2-11 0,-3 0 22 16,3 4-11-16,-2 0 5 0,2 0-11 0,-4 0 20 16,6 1-13-16,-4 1 10 0,2 0-5 0,0 2 21 15,-3-1-30-15,2 1 18 0,1 2-24 16,0-2 13-16,-1 1 6 0,1 3-7 0,0-1-8 15,0-1 18-15,-1 3-21 0,0 0 10 0,-1 3 2 16,2-1 21-16,0 1-30 0,-3-1 11 16,0 4-7-16,1-4 7 0,-2 1-2 0,1 1 11 0,-1-1-12 15,1 1 10-15,-2 0-9 0,3-2 11 16,0 3-78-16,0-3 94 0,0 2-8 0,0 0 10 16,0 1-21-16,2-3 6 0,-1 2-6 0,1 0-3 15,-3 2 1-15,3-3 0 0,-5 1-8 16,3 2 26-16,0 0-13 0,-2 0 6 0,2 1-9 15,-4 8 16-15,4-9-15 0,-3 2 9 0,2-4-16 16,-1-1 17-16,-1 1-8 0,3 0 6 16,0-3-23-16,-2 1 28 0,0 0-5 0,4 1 7 15,-2-3-5-15,1 3 5 0,-2-3-17 0,3 2 19 16,0 1-11-16,-1-3 16 0,3 2-13 16,-2-1 2-16,0 1-5 0,-1 0-2 0,3 0 1 0,-3 1 0 15,1-1 0-15,0 0-6 0,0-1 3 0,0 1 2 16,-2 0 8-16,2 3 14 0,-2-3-17 15,0 2-1-15,3 3 0 0,-1-5 2 0,-2 2 2 16,3-2 2-16,-1 3-1 0,-1-3-2 0,1-2-5 16,2 3 6-16,0-1 3 0,0-1-20 15,0 1 22-15,2-2-5 0,-4 0-4 0,4 3 4 16,-2 0-1-16,4-1 4 0,-2 0 4 0,2 0-2 16,0-2-7-16,0 1-3 0,0 0-3 15,2-1 3-15,-2-2-9 0,0 1 11 0,2 1-16 16,0-1 5-16,-2-1-6 0,2 1 5 0,-2-3-7 15,4 3 9-15,-2-2-6 0,-2-1-2 0,2 1 0 16,0-3 2-16,2 3-6 0,-2-2 6 16,0-1 0-16,2 1-2 0,0 0 0 0,0-2-2 15,3-1 1-15,-1 5 1 0,1-4-1 0,1 2 6 16,-1 1-3-16,1 1 9 0,0 0-6 0,3 1 2 16,0 1-1-16,1-3 3 0,1 6-3 0,0-1 5 15,-1-1-2-15,3-1 4 0,2 3-4 16,2 6 3-16,-2-10-12 0,4 9 6 0,-2-9 3 15,5 8-5-15,0-3-8 0,2 1 11 0,2-2-4 16,-1 0 1-16,1 1-4 0,2-1 6 16,1-1-5-16,1-5 9 0,4 1-2 0,2-3 3 15,1-1-5-15,5-2 0 0,1-2 0 0,3-4-1 16,5-3 8-16,4-5-10 0,3-1-1 16,3-6 0-16,0-4-5 0,7-4-1 0,7-1 2 15,0-7-4-15,2-5 4 0,-1-4-29 0,1-3-24 16,-3-9-40-16,-5 1-44 0,2-4-48 0,-8-6-39 15,1-4-39-15,-5-1-47 0,-2-8-37 16,-5-4-21-16,13-24-152 0,-23 17-245 0,1-4 220 16,-5-3 102-16</inkml:trace>
  <inkml:trace contextRef="#ctx0" brushRef="#br0" timeOffset="865.69">22514 1538 309 0,'-16'-5'266'0,"16"5"-60"0,0 0-28 0,-23-8 51 16,23 8-108-16,0 0 9 0,-26-4-19 15,26 4 10-15,0 0-25 0,-24-1 0 0,24 1-10 16,0 0 6-16,-29 1-15 0,29-1-10 0,-24 2 79 15,24-2-112-15,-26 4 8 0,26-4-9 0,-32 4-7 16,32-4-5-16,-33 6 8 0,33-6-30 16,-29 1 14-16,29-1 6 0,-27 4-19 0,27-4 16 15,-20 4-12-15,20-4-1 0,0 0 4 0,0 0-1 16,0 0 0-16,0 0 1 0,-23 4-4 16,23-4-11-16,0 0 8 0,32-2-2 0,-32 2 3 15,51-4-3-15,-11 2 0 0,19 1-7 0,11-3 11 16,2 2 2-16,6-4 2 0,3 2 0 0,6-1-13 15,0-1-4-15,-3 0 19 0,-1 0-16 16,-5-1 19-16,-6 1-11 0,0-2 16 0,-13 3 2 16,-16 1-12-16,-5 0 8 0,-5 0 4 0,-7 0 4 15,-3 3-1-15,-23 1-16 0,36-4 14 0,-36 4-2 16,0 0-17-16,32-4 3 0,-32 4 2 16,0 0 2-16,0 0-5 0,23-2-5 0,-23 2 6 15,0 0-2-15,0 0 0 0,0 0-3 0,0 0-7 16,15 10 11-16,-15-10-13 0,6 17 8 0,-6-17-36 15,8 26-79-15,2-12-86 0,-2 1-120 16,-2 0-275-16,4-1 172 0,-1-3 255 0</inkml:trace>
  <inkml:trace contextRef="#ctx0" brushRef="#br0" timeOffset="1513.1">25569 1327 898 0,'0'0'317'0,"-38"7"-9"0,12-4-15 16,-4-3-16-16,-3 1-1 0,-5 1-13 0,2 2-12 16,0 0-51-16,-3 0-36 0,4 2-29 0,1 1-11 15,2 1-22-15,2 1-4 0,3 3-86 0,1-1 59 16,4 3-13-16,0-1-5 0,5 2-10 0,2 2-8 16,2 0 5-16,1 4-18 0,2-3 6 0,0 3 14 15,2 0-29-15,2-5-2 0,2 5 5 16,0-1-16-16,4 0 12 0,4-2-1 0,0 1 13 15,6-2-17-15,4 0 19 0,2-1-15 0,3-3 7 16,5 0-8-16,6 1 6 0,1-3-10 16,3 0 7-16,0-1 0 0,4 0-8 0,-4-1-7 15,-1 1 12-15,-1-4-10 0,-2 1 2 0,-5-1-8 16,-3-1 12-16,-4 3-6 0,-18-8 2 16,26 10 0-16,-26-10 1 0,13 15-9 0,-13-15 7 15,-11 21 1-15,1-10 4 0,-12 3-9 0,-6-1 2 16,-3 2-15-16,-13 4 2 0,-1 0-17 0,-3-3-1 15,-1-1 13-15,0 0-36 0,9-4-29 16,0 1-11-16,0-3-44 0,-1-1-19 0,7-2-45 16,0-2-44-16,5-2-67 0,-1-7-92 0,7 0-330 15,2-6 206-15,6-1 128 0</inkml:trace>
  <inkml:trace contextRef="#ctx0" brushRef="#br0" timeOffset="1738.6">25166 1470 853 0,'-2'-19'537'0,"0"2"-112"16,2 0-99-16,7-2-47 0,4-1-68 16,5 1-31-16,10 4-42 0,3-2-20 15,17 0-32-15,8 3-12 0,5 5-21 0,2 1-5 0,1 6-4 16,-9 2-16-16,12 2-142 0,-1 2-122 0,-3 2-164 15,-15-4-378-15,1-1 226 0,-5 2 89 16</inkml:trace>
  <inkml:trace contextRef="#ctx0" brushRef="#br0" timeOffset="2297.04">26182 1399 809 0,'-23'-7'450'16,"23"7"-36"-16,0 0-77 0,-8-14-23 16,8 14-16-16,0 0-36 0,0 0-68 0,0-17 6 15,0 17-71-15,0 0-34 0,0 0-35 0,21 12 2 16,-21-12-9-16,17 21-10 0,-8-8-13 0,-1 6 3 16,0 2-6-16,0 0-6 0,-3 2-3 0,0 3 23 15,-1-1-44-15,-2 4 15 0,-2-1-8 0,2 1 8 16,0-2-8-16,0-1 6 0,0 3-6 15,2-4 4-15,3-2-13 0,-1-2 14 0,-2-4-12 16,5 0 10-16,-3-6-3 0,1 3 0 0,-7-14-8 16,12 11 13-16,-12-11-13 0,0 0 17 15,0 0-10-15,26-9 11 0,-26 9-6 0,10-19 4 16,-6 6 1-16,0 1 22 0,-1-1-11 0,1-1 11 16,-2 1 0-16,-2 13-18 0,7-23 9 15,-7 23 5-15,2-19-10 0,-2 19-4 0,0 0-11 0,4-15 7 16,-4 15-7-16,0 0 0 0,0 0-5 15,0 0 9-15,6 15-6 0,-6-15 4 0,9 21-13 16,-1-5 7-16,0-1 1 0,4 0 2 0,-2 0-6 16,2 0 13-16,3 1-14 0,0-3 8 15,4 0-6-15,0-2 5 0,2-3-5 0,1 0 8 16,-1-4-14-16,2-3 9 0,0-2-6 0,1-5 6 16,-1-3-6-16,-2-5 10 0,2-3-12 15,-1 2 7-15,-4-8-8 0,2-2 8 0,-6-4-4 16,1 1 2-16,0-1 0 0,-6-1-7 0,3-1 2 15,-8 1 6-15,0 3 12 0,-2-2-7 0,-2 3-1 16,-6-1-3-16,-2 4 6 0,-4 4-1 0,-6-2 8 16,-7 8-8-16,-3-1-24 0,-4 7 17 15,-1-1-17-15,-3 4-25 0,4 4-62 0,4 2-90 16,3 4-81-16,6 0-87 0,4 5-39 0,15-11-488 16,-10 17 280-16,10-17-17 0</inkml:trace>
  <inkml:trace contextRef="#ctx0" brushRef="#br0" timeOffset="2558.98">27241 1295 1463 0,'3'-18'467'0,"-1"3"-65"0,-2 15-89 0,-2-25 13 16,2 25-89-16,0-17-45 0,0 17-42 0,0 0-33 15,0 0-39-15,0 0-1 0,0 0-13 16,0 0-13-16,-10 21-18 0,8 0 8 0,2 0-13 0,0 6-4 16,4 0-2-16,-4 3-1 0,5 2-10 15,0 1 1-15,-1 3 6 0,0 2-12 0,4 0 5 16,-2 2-88-16,1-1-121 0,-3-2-141 0,0 2-84 16,1-7-504-16,-3-5 290 0,-4 0-69 15</inkml:trace>
  <inkml:trace contextRef="#ctx0" brushRef="#br0" timeOffset="2931.14">27300 1626 1088 0,'0'-17'389'15,"-2"0"-44"-15,2 17-50 0,0-21-41 0,0 21-41 16,0-17-48-16,0 17-25 0,0 0-53 0,19-4-10 15,-19 4 37-15,22 6-79 0,-22-6-2 0,25 9 4 16,-8-3-3-16,0 0-18 0,1-2-1 16,2-1-9-16,-20-3 7 0,36 6-8 0,-36-6-1 15,35-2 3-15,-35 2-74 0,32-11 96 16,-16-1-12-16,-2 1 19 0,-1-1 37 0,-3-7 8 16,1 0 2-16,-5-2 20 0,3-2-18 0,-5 2-4 15,-2-4-19-15,-2 3 2 0,0-3-21 16,0 2 0-16,-2 2-11 0,0 0-6 0,0 4-6 15,-2 3-4-15,2 1-1 0,2 13 3 0,-5-19 27 16,5 19-47-16,0 0 0 0,-2-13 1 0,2 13-3 16,0 15-2-16,0-1 8 0,4 7-1 15,3 5 4-15,1 3 0 0,0 1-1 0,4 7 0 0,-4 0-3 16,4 13 8-16,-1 0-40 0,-5 1-133 0,1 2-130 16,-5-12-123-16,-4-3-578 0,0 0 304 15,-3-2-153-15</inkml:trace>
  <inkml:trace contextRef="#ctx0" brushRef="#br0" timeOffset="4113.42">27658 1083 454 0,'-24'-10'196'0,"4"1"-42"0,-4 1-9 16,1 0-65-16,1-1 17 0,-2 1-10 0,4 1 5 15,-1-1-19-15,-2-2 9 0,2 5-3 0,-5-3-35 16,1-3 55-16,-1 1 2 0,0-1-14 0,-9 1 5 16,5-1-7-16,-2 1-2 0,-3-1-9 15,-1 1 2-15,-2 1 69 0,-2-1-117 0,-3 3-1 16,-10-5-3-16,-1 3-9 0,-2 3 8 0,-3-2-8 15,0 5-5-15,-5 0 0 0,-1 0-6 16,-1 1-1-16,-2 2 2 0,0 2-46 0,-1 0 55 16,-3-4-16-16,-1 8 3 0,-2 1 10 0,-2-1-4 15,3 2 13-15,0 1 13 0,-2 0 3 0,0 3 11 16,1 1-7-16,0-1-66 0,-2 3 64 0,5 0 1 16,-1 3-1-16,2-2-12 0,-1 4 2 15,3 1-5-15,0 1 3 0,2 1-4 0,3 2 8 16,1-2 1-16,4 2-4 0,1 0-13 0,6 1 3 15,1 1 0-15,2 0-22 0,5 0 33 0,4-1-48 16,-1 1 42-16,5 0-1 0,2-1 1 0,7-5 6 16,-3 8-17-16,5-5 10 0,0 3 8 15,-1 6-18-15,3-5 12 0,3 1-13 0,-4 9 11 16,0-2-9-16,5-3 6 0,5-3-10 0,-4 2 8 16,4 3 1-16,1-3 14 0,2 1-6 15,1 1 0-15,3 0-11 0,3 1 16 0,4-1-13 0,2 0 0 16,4 1 0-16,5 3 4 0,8 4-11 15,4 0 14-15,5-2-8 0,8-4 29 0,5 2-38 16,5-3 10-16,5-3-25 0,6 0 20 0,6-3-9 16,7 1 8-16,6-5-8 0,7 0 0 15,2 0 3-15,6-3 5 0,4 0-9 0,4-5-45 16,0 0 59-16,2-3-2 0,0-2 1 0,2-2-4 16,2 2-7-16,-2-7 3 0,2 1-6 15,2-2-2-15,0 0-13 0,0-4 4 0,2-4-2 16,-1 2 9-16,0 0-4 0,-2-1 7 0,0-3 31 15,-2 0-53-15,-3-3 18 0,-1 0 6 0,-5-3-6 16,2 0 1-16,-2-1-12 0,-1-2 14 0,-4-5-6 16,1 3 8-16,-4-2-12 0,-2 2 15 15,-4-6-6-15,-1 0 2 0,-1-1-2 0,-2-3 10 16,0 2-2-16,-5-5 20 0,-3 0-2 0,0 0 6 16,-6-2-5-16,-1-1 4 0,-3 3-3 15,-3-3 17-15,-4 1-3 0,-3 2 10 0,-7-3-3 16,-3 3 13-16,-3-3-8 0,-1 1 7 0,-12 7-1 15,2-10 6-15,-5 7-7 0,-2-1 4 16,-3-3-16-16,-2 0-5 0,0 1-4 0,-5-2-5 16,0 1-10-16,-2-2 0 0,0 2 4 0,-4-3-2 15,0 1 5-15,-2-3-13 0,-2 3 5 0,0-2-8 16,-6-2-2-16,-2 3-1 0,0-2 1 0,-7-5-5 16,-5 2-1-16,0 1-7 0,-6 3 0 15,-2 2 0-15,-6 1 5 0,-2 3-7 0,-6 3 0 16,-6 1 3-16,-4 2-2 0,-7 3 1 0,-5 1-6 15,-8 0 11-15,-4 5-7 0,-7 0-3 16,-4 2 4-16,-8 3-1 0,-6-1-6 0,0 3-2 16,0 1 16-16,-2 1-6 0,0 2 3 0,-3-2-9 15,4 4 14-15,1 0-16 0,3 2 14 0,-2 0-8 16,5 2 4-16,0 2-7 0,0 0 3 16,6 0 9-16,0 2-6 0,2 3-11 0,4 0 9 15,0 1-9-15,3 4 9 0,3 2-9 0,3 2-2 16,4 1-65-16,4 2-90 0,1 2-83 15,3 2-84-15,3-1-72 0,4 5-50 0,-3 1-420 16,3 5 277-16,5 3-4 0</inkml:trace>
  <inkml:trace contextRef="#ctx0" brushRef="#br0" timeOffset="4962.82">23255 4014 1332 0,'2'-31'408'0,"-2"4"-59"15,0 1 3-15,0 3-13 0,-2 0-44 0,0 2-59 16,0 4-36-16,0 2-35 0,2 15-20 0,-2-21-35 15,2 21-18-15,0 0-22 0,0-18-9 16,0 18-23-16,0 0 0 0,6 16-13 0,-2-3 3 16,0 4-8-16,3 4-2 0,-2 0-5 0,-1 4-1 15,0 0-5-15,0 4 4 0,-2-1 6 0,2 2-8 16,0-1-4-16,1 0 0 0,-1-1-5 0,2-3 0 16,1 0 3-16,-3-8-9 0,2 2-10 15,-3-5 2-15,-3-14 3 0,8 17 2 0,-8-17-3 16,0 0 2-16,0 0 6 0,21-8 2 0,-21 8-7 15,9-23 7-15,-3 10-10 0,0-3 11 16,0-2-3-16,3 0 3 0,-3-1-5 0,3 2 7 16,-1 2-3-16,3-2 5 0,-3 3-4 0,1 3 3 15,-9 11-3-15,13-17 5 0,-13 17-8 16,14-6 2-16,-14 6 1 0,15 8 3 0,-15-8-12 16,15 21 4-16,-9-10-11 0,1 4-1 0,1 0-7 15,-2 5 5-15,1-5-23 0,2 4-16 16,-3-2-5-16,4-2-10 0,-2 1-6 0,4-5 6 15,-4 1 1-15,-8-12 12 0,23 9 0 0,-23-9 21 16,26 0 7-16,-12-7 5 0,2-3-3 0,-2-4 11 16,0-4-5-16,-1-3 9 0,0-3 15 15,-4 0-11-15,1-5 4 0,-6 2-12 0,-4-1 18 16,0 1 0-16,-4-1 0 0,-2 1-1 0,-5 0-5 16,1 4 10-16,-5 2-7 0,-4 1 10 15,1 0-28-15,0 1 5 0,-1 4-50 0,2 2-68 16,-2 1-54-16,3 3-79 0,16 9-51 0,-20-19-350 15,12 9 175-15,8 10 190 0</inkml:trace>
  <inkml:trace contextRef="#ctx0" brushRef="#br0" timeOffset="5764.35">23802 3516 898 0,'4'-21'478'0,"-2"2"-71"15,0 2-50-15,0 1-26 0,-2 1-15 0,0 15-63 16,2-21-35-16,-2 21-74 0,4-15-6 0,-4 15-40 16,0 0-9-16,0 0-19 0,23 14-12 15,-14-1-13-15,2 2-3 0,3 4-10 0,0 6-5 16,-2 2-1-16,0-1-22 0,-1 5 16 0,2 3-15 16,-4-2 10-16,-3 5-5 0,2-1 5 15,-2 0-4-15,0 2 5 0,0-3-2 0,-4-1-5 16,0 0-4-16,0-5 2 0,-2-1-8 0,0-1 4 15,0-6-3-15,2-2 6 0,-2-4-2 0,0-15-1 16,0 25-4-16,0-25 8 0,0 0-11 16,2 15 8-16,-2-15-9 0,0 0 3 0,14-13 1 15,-14 13 6-15,17-23-14 0,-8 10 15 0,2-4-9 16,1 0 5-16,1-2-4 0,0-2 3 0,1 0-6 16,4 1 2-16,-2 0 3 0,3 3 1 15,3-1-3-15,-4 5 2 0,4 0-4 0,-3 3 6 16,0 0-4-16,0 3-10 0,-19 7-14 0,34-2-12 15,-34 2-23-15,29 2 5 0,-29-2-11 0,26 11-17 16,-14-3 0-16,-1 4-4 0,-2-3-10 16,-1 3 2-16,4-1 6 0,-3 0-9 0,2 1-21 15,-1 1 11-15,3-5-17 0,-13-8-12 0,26 13 5 16,-26-13 13-16,24 9 28 0,-24-9 12 16,24 0 19-16,-24 0 9 0,23-5 16 0,-23 5 1 15,18-17-1-15,-6 5 13 0,-6-3 13 0,0 0 5 16,1-4 6-16,-2 0-10 0,1-1 27 0,-2 2 24 15,0-1 1-15,2-1 5 0,-4 1 1 0,3 4 19 16,-3 0 16-16,0-3-1 0,-2 18-17 16,2-22-6-16,-2 22 9 0,0-15-11 0,0 15-8 15,0 0-13-15,-8-14-10 0,8 14-30 0,0 0 22 16,-21 4 5-16,21-4-15 0,-24 17-5 16,10-9 7-16,1 1-1 0,2 3 0 0,-2 1 5 15,3 0-8-15,4 1-1 0,-1-1-1 0,3 1 5 16,4-14-4-16,-3 24 1 0,3-24 1 15,10 23-8-15,-10-23 11 0,16 17-10 0,-16-17-2 16,28 12 1-16,-28-12-2 0,31 6 16 0,-31-6-21 16,34-6 7-16,-15-2 1 0,-4-2 1 15,4 1-1-15,-3-4 0 0,-2-2-5 0,0-3-1 16,-3 3 10-16,0-4-10 0,-5 4 8 0,3-5 7 16,-3 4 19-16,-2-2 13 0,0 3 24 0,-2 0-7 15,0 2-46-15,-2 13 74 0,5-24-12 0,-5 24 1 16,2-15-23-16,-2 15-10 0,0 0-8 0,0 0-8 15,0 0-5-15,0 0-3 0,0 0-5 16,3 18-8-16,-3-18 2 0,-5 28-34 0,5-13-65 16,0 3-65-16,0-3-58 0,2 4-64 0,3-4-87 15,-1 0-394-15,-4-15 217 0,14 18 106 16</inkml:trace>
  <inkml:trace contextRef="#ctx0" brushRef="#br0" timeOffset="5981.4">25122 3371 1123 0,'3'-23'439'0,"-1"2"-105"0,0 4 42 15,-2 2-133-15,0 15 18 0,0-21-54 0,0 21-54 16,0 0-36-16,0 0-21 0,0 0-21 16,0 0-10-16,12 13-18 0,-5 2-6 0,-1 7-10 15,2-1-62-15,-1 1 54 0,2 3-47 16,-1 2-90-16,-2-1-86 0,0 3-86 0,0-2-87 15,-1-1-390-15,-5-3 219 0,-5 2 105 0</inkml:trace>
  <inkml:trace contextRef="#ctx0" brushRef="#br0" timeOffset="6106.09">25050 3612 1049 0,'2'-24'341'0,"7"2"-37"0,3-1-92 0,6-2-68 0,7 2 7 16,11-4-21-16,8 4-32 0,5 5-8 15,3 2-67-15,6 5-122 0,-11 5-144 16,-1 2-394-16,-1 4 173 0,-3 0 222 0</inkml:trace>
  <inkml:trace contextRef="#ctx0" brushRef="#br0" timeOffset="6965.1">23228 4918 971 0,'2'-22'636'16,"-2"1"-161"-16,0 5-99 0,0-2-33 0,-4 5-44 15,4 13-35-15,0-19-45 0,0 19-44 0,0 0-38 16,2-16-23-16,-2 16-28 0,0 0-15 16,17 18-15-16,-5-5-11 0,2 4-5 0,0 4-4 15,5 2-6-15,-2 2-8 0,2 1-3 0,0 4 2 16,-2-2-7-16,0 2 0 0,0-1-7 0,-4 0 1 15,-1-2-21-15,-1-5-23 0,-4-1-17 0,-1-2 1 16,-2-4 1-16,-2-1 10 0,-2-14 1 0,2 13 8 16,-2-13 5-16,0 0 6 0,0 0-8 15,-4-21 17-15,4 6-11 0,2-4 18 0,2-2-9 16,4-2-37-16,3 2 59 0,-2-4-9 16,1 2 7-16,3 1-8 0,-1-1 5 0,4 0-2 15,-6 3-1-15,6 2 2 0,2 2 1 16,-3 1-3-16,2 3 0 0,-2 3 3 0,3 3 0 15,-18 6-6-15,30-6 11 0,-30 6-22 0,30 5 16 16,-30-5-6-16,23 13 6 0,-23-13 0 0,15 23-8 16,-6-12-2-16,-5 3-4 0,2 1-5 0,-2-2-21 15,2 0-2-15,-2 1-13 0,-4-14-5 0,9 22-5 16,-9-22-9-16,11 16-1 0,-11-16 16 16,12 14-32-16,-12-14-3 0,0 0 0 0,28-3 4 15,-28 3 4-15,25-13 11 0,-12 2 3 0,2-3 9 16,-3-3 12-16,1 0 20 0,0-4-3 0,-2 4 10 15,-1-4 5-15,-2 2 6 0,-4-2 2 16,-2 2 10-16,2 0 3 0,-8 1 24 0,0 1 19 16,-2 0 15-16,-4 4-2 0,2-1 1 0,-3 3 6 15,-2 3 2-15,-2 1-14 0,15 7-17 16,-28-10 5-16,28 10-19 0,-26 2 1 0,26-2-8 16,-30 8 4-16,19 2 28 0,3 1-39 0,1 2-4 15,3 0-4-15,4 2 6 0,2 1 2 16,5 1-27-16,3-2-19 0,3-1-40 0,1 1-26 15,4-1-35-15,0-2-48 0,4-3-15 0,-1-2-28 16,2-1 34-16,-23-6-7 0,43 0 39 0,-25-6 11 16,-3-1 86-16,0-3 0 0,-6-1 27 15,-3-3 101-15,-6 14-32 0,2-29 27 0,-8 12 32 16,-3 0 6-16,-1-2 15 0,-3 4 7 0,-4-1 7 16,3 1-23-16,-4 2-20 0,2 1-13 0,-4 5-19 15,3-1-7-15,17 8-8 0,-30-4-12 0,30 4-41 16,-24 10-69-16,13-1-96 0,4 3-68 15,-1-3-356-15,8-9 171 0,-2 27 247 0</inkml:trace>
  <inkml:trace contextRef="#ctx0" brushRef="#br0" timeOffset="7482.65">24218 4650 972 0,'-4'-18'553'0,"0"0"-121"0,-2 3-61 16,6 15-30-16,-6-23-38 0,6 23-72 15,-5-15-46-15,5 15-16 0,0 0-53 0,0 0-22 16,0 0-19-16,17 7-17 0,-17-7-15 0,21 24-3 16,-10-13-10-16,2 4-1 0,1 2-11 15,0-2 1-15,0 3-8 0,2-3-1 0,2 0-3 16,-1-2-2-16,3 1 2 0,0-7-7 0,1 2-12 15,0-4 4-15,0-1-14 0,-21-4-12 0,40-4-8 16,-20-1 10-16,-4-1-3 0,1-4 11 16,-4 2 4-16,-4-3 5 0,1 1-3 0,-10 10 0 15,8-21 4-15,-8 21 13 0,-2-19-5 0,2 19 8 16,-4-13-5-16,4 13 2 0,0 0-6 0,-16-9 5 16,16 9-15-16,0 0 22 0,0 0-4 0,-14 9-10 15,14-9 4-15,0 15 13 0,0-15-3 16,9 19-4-16,-2-9 1 0,5-1-2 0,2 1 0 15,2 0-7-15,3-3-22 0,4-3-88 0,0 0 45 16,-23-4-15-16,51-4 27 0,-21-2-38 16,-4-4 15-16,0-3 24 0,-2-2 4 0,-3-4 12 15,-4-2 10-15,-6-2 18 0,-3-4 17 0,-8-1 6 16,-6-3 35-16,-7 1 17 0,-4-3 22 0,-8-3-5 16,-9 0 1-16,-2 5-25 0,-2 3-7 15,-5 7-8-15,5 8-13 0,-4 5 0 0,0 2-58 16,-2 6-53-16,-4 8-66 0,-7 11-38 0,3 2-52 15,3 9-72-15,1 3-122 0,3 3-181 0,3 6 173 16,1 8 238-16</inkml:trace>
  <inkml:trace contextRef="#ctx0" brushRef="#br0" timeOffset="8031.46">23907 5816 1118 0,'0'0'528'0,"-6"-12"-150"16,6 12-75-16,0 0-51 0,0 0-40 0,0 0-32 0,0 0-47 15,-10 10-17-15,10-10-26 0,0 27-8 0,0-8-24 16,4 0-11-16,0-1 4 0,0 4-19 16,2-3-12-16,5 0 11 0,-1-2-19 0,1-2-12 15,-2-1-30-15,3-1-12 0,-2-5 3 0,-10-8 4 16,18 13-6-16,-18-13 10 0,0 0 15 16,19 4-1-16,-19-4 5 0,0 0 45 0,6-19-41 15,-6 19 31-15,7-25 15 0,-5 12 9 0,0-3 6 16,0-1 5-16,0 0-19 0,0 0 8 0,5 0-13 15,-1-2 0-15,0 4-4 0,2-1-56 16,4-3 50-16,-2 4-3 0,9-1 2 0,-2 1-5 16,0 2-12-16,4 4-5 0,-4 0 9 0,1 4-4 15,-18 5-7-15,35-4 4 0,-35 4 4 16,25 8-9-16,-14 2 2 0,-3-1-5 0,-4 6 12 16,0 2-9-16,-2 0 8 0,-2 1 0 15,-2 3 0-15,2-2-1 0,0 2 3 0,0-4-5 0,0-2-7 16,0-15 5-16,4 23-1 0,-4-23 14 15,12 15-20-15,-12-15 6 0,23 4-5 0,-23-4 0 16,32-15-5-16,-12 3-23 0,-2-5-14 0,0 0-50 16,2-6-87-16,-5-1-59 0,3-3-24 15,-2 2-35-15,-2-4-107 0,-1 1-263 0,0 1 175 16,-1 2 188-16</inkml:trace>
  <inkml:trace contextRef="#ctx0" brushRef="#br0" timeOffset="8895.33">24011 5797 966 0,'0'0'383'0,"-17"-6"-41"16,17 6-54-16,0 0-47 0,0 0-29 0,-22-2-35 16,22 2-42-16,0 0-19 0,-6 11-21 0,6-11 24 15,-2 21-78-15,4-7 11 0,2 3-4 0,4 2-10 16,-2 0 7-16,0 4-11 0,4-2-19 0,1 2 9 16,0 2-8-16,-1-4 0 0,3 1-2 15,-3-1 0-15,1-1-10 0,0-3 1 0,-3-4 1 16,2-3-2-16,-10-10 10 0,20 15-12 0,-20-15-5 15,0 0-4-15,35-8 5 0,-21-5-2 16,2-1-1-16,-1-6-5 0,0-1 3 0,4-2 17 16,-2-2-13-16,-2 0 14 0,-1 0-5 0,2 0 42 15,-6 3 4-15,0 1 22 0,-1 2 10 0,-1 0 14 16,-3 3-4-16,1 5-5 0,-6 11-9 16,7-17-24-16,-7 17-16 0,6-13-1 0,-6 13-10 15,0 0-7-15,0 0-4 0,0 0-6 0,28 7-1 16,-28-7-1-16,20 17 1 0,-9-7 15 0,2 3-17 15,-1-3-9-15,3 1-2 0,-2 0 1 0,2-1-8 16,1-1-11-16,2-1-15 0,-2-4-16 16,-16-4 6-16,33 6-7 0,-33-6 18 0,28-3-10 15,-12-2 3-15,1-5 12 0,-3-1 4 0,-1-2 12 16,0-3-3-16,-3-1 11 0,-2-2 0 16,0-2-3-16,-2-1 6 0,-4-2-3 0,-2 0-3 15,0-1-3-15,-2-2 18 0,-2 2-3 0,-2 1 1 16,-4 1 7-16,0 2-12 0,-3 2 4 0,1 3-1 15,-3 5-5-15,0 1 10 0,15 10-21 16,-34-5-32-16,34 5-53 0,-38 7-50 0,17 3-61 16,4 2-39-16,-2 1-50 0,2 0-119 15,4 0-296-15,1 1 194 0,5-1 150 0</inkml:trace>
  <inkml:trace contextRef="#ctx0" brushRef="#br0" timeOffset="9319.75">24752 5273 1153 0,'0'-24'618'0,"0"5"-145"0,0 4-56 0,0 15-54 16,0-23-76-16,0 23-50 0,2-15-50 16,-2 15-32-16,0 0-34 0,0 0-19 0,19 5-25 15,-8 9-25-15,1 3 2 0,3 2-7 0,2 4-15 16,2 4-9-16,0 0 0 0,0 1-1 0,1 3-12 15,2 7 4-15,-5-10-4 0,-2 1 4 16,-2 0-5-16,-1-7-10 0,0 3-8 0,-4-4-11 16,-2-4-3-16,0 1-12 0,-6-18 8 15,9 21 5-15,-9-21 6 0,0 0 5 0,0 0-3 16,0 0 7-16,0 0 2 0,0-25-4 0,0 8 4 16,2-4-5-16,-2-3 6 0,2 0 4 0,0-1-4 15,3-2-2-15,-3 1 6 0,2 1-5 16,0 0 12-16,-2 4-9 0,2-1 13 0,1 2-10 15,1 1 8-15,-2 4-4 0,2 0 1 0,1 3 0 16,4 2 0-16,-1 3-2 0,-10 7 5 16,28-6-10-16,-28 6 2 0,31 4 2 0,-13 2 6 15,-4 3-21-15,0 3-19 0,2 1-31 0,-4 1-26 16,3 1-26-16,-2-2-36 0,-2 5-33 0,1-3-35 16,0 0-8-16,0-4-29 0,-2 0-45 15,5-1-9-15,-15-10-15 0,23 8-279 0,-23-8 173 0,25-6 251 16</inkml:trace>
  <inkml:trace contextRef="#ctx0" brushRef="#br0" timeOffset="9635.35">25436 5341 1243 0,'4'-17'310'0,"-2"2"-13"0,-2-5-53 16,0 5-1-16,-2 0 1 0,0-2 2 0,0 3-20 15,2 14-29-15,-7-22-29 0,7 22-26 0,-2-15-23 16,2 15-24-16,0 0-25 0,0 0-5 0,0-14-21 16,0 14-9-16,0 0-10 0,17 5 6 15,-17-5-9-15,25 10-3 0,-25-10-13 0,26 8-9 16,-26-8-4-16,30 6-4 0,-30-6-5 0,25 1 7 15,-25-1-2-15,23-1 0 0,-23 1 5 16,19-8-2-16,-19 8 5 0,12-16 8 0,-12 16 3 0,12-22-1 16,-12 22 70-16,4-25 17 0,-2 12-4 15,-2 13 3-15,2-25 0 0,-2 25 3 0,2-21-7 16,-2 21-13-16,0-15-17 0,0 15-14 0,0 0-7 16,0 0-5-16,6 15-4 0,-2 4 23 0,5 4-40 15,0 7 3-15,1 7-2 0,5 12-8 16,1 5-5-16,-2 1 5 0,2 4-7 0,-1-2-51 15,2 2-54-15,-4 0-60 0,-3 2-71 16,-1 0-46-16,0-1-64 0,-3-1-5 0,2-4-11 16,-2-1-87-16,-2-17-335 0,-4 2 231 0,-4-5 80 15</inkml:trace>
  <inkml:trace contextRef="#ctx0" brushRef="#br0" timeOffset="10345.62">27125 3188 1463 0,'-13'-6'451'0,"13"6"-107"16,-28-7-108-16,28 7 14 0,-25-2-33 0,25 2-44 0,0 0-23 16,-19 9-29-16,19-9-33 0,-4 21 2 15,10-5-29-15,0 1-1 0,7 4-18 0,0 0-5 16,4 3-12-16,1-2 0 0,2 0-6 0,1 1-8 15,2-4-21-15,-2-1-18 0,1-3-14 16,-4-2-19-16,0-2 2 0,-2-3 10 0,-1 0 10 16,-15-8-18-16,22 2 38 0,-22-2-5 0,0 0 57 15,18-14-94-15,-18 14 57 0,2-15 10 16,-2 15 12-16,-4-19 8 0,4 19 23 0,-8-15 0 0,8 15 6 16,-4-16-12-16,4 16 3 0,0 0-14 15,0 0 0-15,0 0-7 0,0 0-5 0,0 0-5 16,20-5-2-16,-20 5-9 0,30 13 5 0,-12-7-11 15,3 2 1-15,-1-1-25 0,2 3-7 16,-1-5-23-16,0 1-1 0,-21-6-7 0,39 6 20 16,-39-6-6-16,38-4 21 0,-24-2-6 0,-1-3 20 15,0-3-12-15,-7-3 12 0,-2-2 19 16,-1-2-9-16,-6-4-12 0,-1-2 11 0,-2 2 8 16,-3-1 17-16,-4 0 17 0,-1 0-24 0,-2 1-14 15,0 0 13-15,-5 4-13 0,4 0 8 16,0 0-26-16,4 5-55 0,-2 1-127 0,5 3-135 15,-2-3-511-15,12 13 261 0,-14-13 24 0</inkml:trace>
  <inkml:trace contextRef="#ctx0" brushRef="#br0" timeOffset="10744.94">27703 2885 1312 0,'-5'-15'463'0,"1"0"-108"0,0 1-28 0,4 14-44 0,-7-19-36 16,7 19-72-16,0 0-25 0,0 0-29 15,0 0-20-15,7 13-22 0,-1 2-4 0,3 6-5 16,3 3-27-16,3 2-18 0,0 3 6 0,1-1-14 16,2 3 9-16,1-1-17 0,-3 1 7 0,8 7-8 15,-10-9 2-15,2-1-4 0,-4-1 0 16,1-6-1-16,-2 0 9 0,-5-4-18 0,3-2 10 15,-9-15-11-15,10 19 9 0,-10-19-2 0,0 0 1 16,0 0-7-16,0 0 6 0,8-17-3 0,-8 0 2 16,2-2-10-16,0-4 0 0,2 0 12 15,4 0 0-15,-4-3-9 0,2 3 9 0,2-2-11 16,-1 4 8-16,1 2 0 0,1 2 5 0,-1 1 0 16,5 5-4-16,-3 0-1 0,-10 11-3 0,30-8 6 15,-30 8-1-15,32 4-9 0,-11 4-17 16,0 1-16-16,0 4-8 0,1 2-27 0,-1 0-35 15,0 5-43-15,-2-1-12 0,-1-2-39 0,-4 2-19 16,0 0-60-16,-1-4-16 0,-4 1-373 16,-1-5 173-16,-8-11 190 0</inkml:trace>
  <inkml:trace contextRef="#ctx0" brushRef="#br0" timeOffset="11462.16">28454 2992 615 0,'8'-19'350'0,"0"3"-100"15,-1 3-39-15,2 1-58 0,-9 12-20 0,10-20-36 16,-10 20-23-16,9-10-15 0,-9 10 0 0,0 0-19 16,10-11-8-16,-10 11-11 0,0 0 3 15,0 0 2-15,0 0 31 0,0 0 4 0,6-12 55 16,-6 12-21-16,0 0-13 0,0-17-16 0,0 17 11 16,0-17 2-16,0 17-9 0,-2-23-24 15,2 23 16-15,-4-23-19 0,0 10-13 0,-2 0 15 16,-3 1-2-16,9 12-15 0,-19-17 1 0,19 17-11 15,-27-10 2-15,27 10-11 0,-36 0-4 0,15 4 2 16,1 2-2-16,2 2 71 0,-2 1-57 0,6 3-33 16,3 1 17-16,2 2-13 0,3 0 8 0,6 4 10 15,0-4-7-15,6 5-8 0,3-5 5 16,2 0-28-16,1 2-14 0,3-3-30 0,2-3-25 16,0-1 4-16,0-3-26 0,2-1 16 0,-19-6 11 15,40 2 21-15,-40-2 10 0,40-6 16 0,-19-3-2 16,-5-1 21-16,2-5 0 0,0 0 20 15,-4-1 4-15,1-3 40 0,-2 0 3 0,2 0 19 16,-3-2-1-16,2 0 11 0,0 0-14 0,0 2 14 16,3 0-8-16,0-2 5 0,2 4-8 15,-1 2-27-15,4-1-11 0,0 5-3 0,5 1 3 0,-1 5 2 16,2 1-8-16,1 4 6 0,-4 2-38 16,2 2 32-16,-1 2-11 0,-3 5 19 0,-3 0-31 15,-4 3 22-15,-8 3-14 0,0 0 7 0,-4 4 1 16,-6-2 1-16,-2 0-13 0,-4 0 19 0,-2-4 3 15,-2 2-16-15,-1-3 5 0,2-1-16 0,0-3 10 16,11-10-12-16,-14 15 16 0,14-15-9 16,0 0 3-16,0 0 10 0,0 0-1 0,21-4-6 15,-4-5 6-15,8-3-15 0,3-3 17 0,4 0-21 16,-1-4 40-16,11-2-36 0,1-4 1 0,-3 0-7 16,0-6 18-16,-1 3-17 0,-5 0 12 15,-10 3-18-15,0 0 14 0,-5 0 1 0,-4 0 45 0,-2 0 19 16,-9 1 12-16,0 0 14 0,-2 2 13 15,-6 3-9-15,-2-2 2 0,-5 4-20 0,-2-1-2 16,-1 1-15-16,-3 6-8 0,-1 5-9 0,-2 0-1 16,20 6-9-16,-43 4-3 0,18 4-6 0,0 1 7 15,1 7-6-15,1 1 7 0,-1 4-41 16,4 0 38-16,0 5-4 0,6 1 7 0,3 0-13 16,4 1 5-16,7 3-11 0,7 2 0 0,4-5 0 15,5 4 1-15,12 3-41 0,1-5-73 0,5 3-94 16,6-6-90-16,-1-1-88 0,-9-9-548 0,1-2 290 15,-3-1-70-15</inkml:trace>
  <inkml:trace contextRef="#ctx0" brushRef="#br0" timeOffset="12112.04">27601 4695 1490 0,'0'-39'642'0,"-2"7"-77"0,0 3-105 0,-1 2-81 16,1 7-51-16,0 3-34 0,0 1-66 15,2 16-45-15,-4-21-33 0,4 21-33 0,0 0-24 0,0-15-13 16,0 15-17-16,0 0-16 0,4 21-14 16,-2-6 0-16,5 2-6 0,-1 3-3 0,3 2-14 15,1-1 7-15,0 2-37 0,4 2 31 0,-4-4-1 16,2 0-10-16,1-2-7 0,0-2-29 15,0-2 1-15,-1-3-12 0,1-3 11 0,-13-9 2 16,23 10 9-16,-23-10 9 0,24-2-2 0,-24 2 0 16,21-12 7-16,-11 5 0 0,-1-4-7 15,-9 11 7-15,17-19 12 0,-17 19-4 0,8-20 10 16,-8 20 4-16,8-15 5 0,-8 15-4 0,0 0 5 0,5-15 42 16,-5 15-60-16,0 0 4 15,0 0-5-15,0 0-4 0,13-10 10 0,-13 10-14 0,0 0 12 16,0 0 4-16,31 0-8 0,-31 0-7 15,32 4-9-15,-32-4-33 0,32 0-10 0,-32 0-11 16,34-7 1-16,-15 3 11 0,-1-6-1 0,2 1 3 16,-1-5 10-16,-4 1 2 0,0-2 11 15,-1-2 9-15,-5-1 4 0,0-3 5 0,-1 2 11 16,-4-2 14-16,-4 0 5 0,0 0-8 0,-4 1 12 16,-2-1-2-16,-3 0-3 0,-2 0-9 0,-5 2 3 15,-1-1-1-15,-3 5-2 0,2-4-14 16,-2 7-28-16,4 1-41 0,-1 1-47 0,4 3-87 15,13 7-31-15,-21-12-55 0,21 12-51 0,0 0-74 16,-10-11-367-16,10 11 234 0,0 0 76 0</inkml:trace>
  <inkml:trace contextRef="#ctx0" brushRef="#br0" timeOffset="13229.55">28310 3995 1001 0,'11'-21'662'15,"-5"2"-134"-15,-2 2-51 0,-4 17-57 0,6-25-68 16,-6 25-45-16,4-20-48 0,-4 20-49 0,2-13-39 16,-2 13-35-16,0 0-30 0,0 0-24 0,0 0-14 15,0 0-18-15,18 19 0 0,-14 0-15 0,4 4-5 16,3 0-1-16,0 6 9 0,3-1-29 0,-1 3 8 16,2-5-11-16,-2 5 8 0,1-4-12 0,-1 0 8 15,0-3-10-15,-1-1-11 0,-1-6-26 16,-3 1-19-16,1-5-3 0,-4-2 9 0,-5-11 12 15,10 13 4-15,-10-13 6 0,0 0 10 0,0 0-4 16,0 0 5-16,4-22 1 0,-4 22 9 0,0-29-1 16,0 12 2-16,-2-4 4 0,0 0-18 15,2 0 12-15,0 0 12 0,0-2-6 0,4 2 5 16,0 2-3-16,2 0 5 0,1 2-4 0,2 2-3 16,3 1 37-16,1 3-38 0,2 5-8 0,2-1 7 15,1 3-8-15,-18 4-9 0,43 0-32 16,-43 0-19-16,40 7-33 0,-22 1-13 0,2-1 1 15,-5 5 9-15,0 0 42 0,0-1-48 16,-3 0 15-16,1-1 20 0,0 1 1 0,-3-1 7 16,-10-10-3-16,16 15 0 0,-16-15-4 0,14 11-1 15,-14-11-5-15,0 0 4 0,0 0-65 0,28-1-27 16,-28 1-1-16,15-12 40 0,-15 12 21 0,16-19 28 16,-8 9 15-16,2-1 46 0,-4 2 25 0,-6 9 32 15,12-20 31-15,-12 20 28 0,11-18 2 16,-11 18 4-16,8-16 22 0,-8 16-56 15,9-11 18-15,-9 11-7 0,11-12-5 0,-11 12-18 0,10-9-20 16,-10 9-8-16,12-8 1 0,-12 8 2 16,14-9-6-16,-14 9 12 0,12-8 56 0,-12 8-10 15,0 0 2-15,13-15-4 0,-13 15-5 0,8-18 9 16,-8 18-7-16,7-20-15 0,-7 20-12 16,6-27-5-16,-4 12-7 0,0 1 16 0,0-3-24 0,0 0 44 15,1 4-7-15,-1-2-3 0,-2-3-13 16,0 18 7-16,0-24 3 0,0 24-10 0,-7-21-8 15,7 21-8-15,-12-14-10 0,12 14-3 0,-20-5-2 16,20 5-10-16,-34 5 1 0,16 3 0 16,-1-1-4-16,-3 7-3 0,4-1 3 0,0 4 0 15,6 1 5-15,-3 2-4 0,9 0-31 0,-1 2 30 16,5-1 4-16,4 0-7 0,7 0 1 16,2-2-9-16,5 2 6 0,6-3-25 0,3-3-30 15,2-2-41-15,3-1-31 0,1-5-33 0,6-3-28 16,-3 2-32-16,2-6 2 0,-5-4-52 0,3 0 33 15,-4-5 10-15,-3-1 38 0,-3-3 52 16,-6-1 38-16,-4-5 64 0,0 0 56 0,-4-4 38 16,-3 2 21-16,-3-1 56 0,-1-3 4 0,-1 2 47 15,-2-4-17-15,0 4 13 0,0-2 13 0,-2 4-9 16,-1-2-23-16,3 1 4 0,0 5-8 0,0-2-9 16,0 3 7-16,0 3-34 0,0 13-19 15,3-23-20-15,-3 23-19 0,2-15-11 0,-2 15-12 16,0 0-7-16,0 0-9 0,0 0-4 0,0 0-3 15,0 0-11-15,23 7-4 0,-15 5 7 16,1 1-4-16,0 4-1 0,3 1-3 0,0 1 4 16,2 2 3-16,-2 0-5 0,3-1 1 0,0 1-1 15,-2 0 2-15,-1 0-9 0,0 0 5 16,0-2-4-16,-2 1 5 0,0-5 1 0,-1-2-9 16,-3-1-1-16,-6-12 5 0,9 17-12 0,-9-17 9 15,8 11-3-15,-8-11-16 0,0 0 11 16,0 0 6-16,0 0-11 0,-6-25 12 0,4 12-30 0,-5-6 32 15,3 0-4-15,0-4-3 0,2-2 4 16,0-1-2-16,0-3 0 0,2-2-1 0,2 1-3 16,2-1 16-16,0 1-20 0,5 1 9 0,1 2-4 15,1 3 9-15,-1 5-11 0,4 2 10 0,-2-1-5 16,2 9 8-16,2 1-3 0,0 3-3 16,-16 5 0-16,41 5 7 0,-21 6-6 0,2 5 11 15,1 5-16-15,1 2 2 0,-2 4-55 0,-2 1-88 16,5 12-108-16,1 0-71 0,-4 2-83 15,2 0-99-15,-3-4-450 0,-6-7 301 0,6 10-116 16</inkml:trace>
  <inkml:trace contextRef="#ctx0" brushRef="#br0" timeOffset="16294.2">27777 2696 505 0,'0'0'172'16,"4"-17"0"-16,-4 17-39 0,2-13-4 0,-2 13-32 16,6-12 3-16,-6 12-10 0,0 0 8 0,7-11-8 15,-7 11-9-15,0 0-5 0,0 0 8 16,0 0-20-16,6-13-2 0,-6 13-17 0,0 0 14 16,0 0-13-16,0 0 5 0,0 0-22 15,0 0 14-15,0 0-8 0,0 0-11 0,-4-14-5 0,4 14 6 16,0 0 30-16,0 0-40 0,-9-11-9 15,9 11 6-15,0 0 0 0,-14-6-6 0,14 6 0 16,0 0 7-16,-28-4-10 0,28 4 6 0,-30-2-16 16,30 2 16-16,-47 4-41 0,23 0 44 15,-6 4-16-15,-2-3 13 0,-2 2-16 0,-2 3 11 16,-4 2-2-16,2-3 9 0,-13 10-8 0,1 4-5 16,-4 2 11-16,1 4-37 0,2-3 43 0,-1 3-1 15,3 3-5-15,3-3 2 0,-1 3 18 16,1-1-29-16,1 1 0 0,5 3 7 0,0-1 1 15,1 0-2-15,3 2-6 0,2 3 7 16,1-3-10-16,3 4 10 0,2 0-6 0,3 2 6 0,2-2-28 16,4-2 35-16,1-5 7 0,8 1-15 15,-2-2-1-15,7 1-2 0,1-3-1 0,6 1 1 16,0 1 8-16,5-5-14 0,5 1 4 0,0 3 7 16,6-6-5-16,5 1-5 0,1-5 1 0,2 4 12 15,13-2 0-15,-7-4-2 0,2-4-15 16,4-1 6-16,13-1 25 0,-9-5-29 0,17-1 5 15,-8-5 2-15,13-4 0 0,3 0-4 0,1-5-1 16,3-3 0-16,6-1-1 0,-1-2 1 16,3-5-4-16,1 1 2 0,0-2 0 0,-1 0 3 15,-3 2 2-15,3-6-1 0,-4 2-2 0,2 2 0 16,-5 0 6-16,-1-2-22 0,0 0 13 0,-4 0-1 16,-1 0 15-16,3-2-37 0,1 2 28 0,3 0-3 15,2-4 14-15,2 2-11 0,1-2-3 16,1 1-8-16,0-3 12 0,2 2-11 0,0-1 16 15,-1-1 13-15,-1 2-47 0,-4-4 29 0,0 3-1 16,-1 1-3-16,-5 0 3 0,-2-2-11 16,-6 3 11-16,-2 1-1 0,-2-7 4 0,-4 5-1 15,-2 0 27-15,-5 2-17 0,-3-4 8 0,-1 2 2 16,-4-1 14-16,-2-3-12 0,-8 6 21 0,3-5-15 16,-1-5-1-16,-7 8 32 0,5-7 23 0,-6 5-78 15,4-9 34-15,0-2-12 0,-1 1 3 16,-1 3-36-16,-1-4 46 0,-8 10-20 0,2-3 5 15,-3 3 11-15,0-1 6 0,-4 1 5 0,-2 1-4 16,-2 2-3-16,-4 0 1 0,-2 2-9 0,-2-2-26 16,-2 4 10-16,-6 0 7 0,-5 2-2 0,0 2 3 15,-6 0-7-15,-5 3-9 0,0 1-6 0,-9 2 6 16,-1-1-13-16,-6 3 4 0,-11-3 45 16,-4 5-54-16,-5 1-5 0,1-1 9 0,-3 1 15 15,-1 4-15-15,-3-2 10 0,-1 4-21 0,-4 2 26 16,-3 2-9-16,-4 0 7 0,-2 3-16 0,-1 4 26 15,-6 1-20-15,-4 3 4 0,-2 3-2 0,-7 1 3 16,2 3-3-16,-1 1 2 0,-26 11-15 0,32-7 18 16,-30 12 5-16,30-13 2 0,2 3-19 0,-24 13 14 15,26-14-11-15,-22 16 12 0,26-9-11 16,1 1-47-16,1 0 45 0,1 2 22 0,1 2 1 16,3 0 4-16,3 0-3 0,6 1-6 0,1-4 0 15,4 2-4-15,3-3-3 0,6-2 4 0,1-1 1 16,5-3-5-16,3 1-10 0,3-3 4 15,5-5-6-15,9-4 12 0,-1 0-13 0,6-4 24 16,1 1-25-16,1-3 12 0,4-2-18 0,2-1-7 16,4 0-34-16,14-10-35 0,-22 9-49 0,22-9-48 15,0 0-29-15,0 0-65 0,0 0-29 16,26 0-80-16,0-8-198 0,9-3 171 0,17-6 266 16</inkml:trace>
  <inkml:trace contextRef="#ctx0" brushRef="#br0" timeOffset="17312.46">30467 2052 282 0,'-34'7'209'0,"17"-1"-63"15,17-6-16-15,-27 4-12 0,27-4-15 0,0 0 0 16,-24 5-8-16,24-5-2 0,0 0-6 0,0 0 2 16,0 0-35-16,24-5 2 0,-8 1-22 0,10-4 7 15,1-1-11-15,7 1-5 0,2-1-3 0,3-5-5 16,9 1 3-16,-8 0 2 0,11-2 6 0,-13 1 13 16,-2 1 2-16,2 1 8 0,-4-1 5 15,0-1 13-15,-2 5-13 0,-5-4 11 0,1 1-12 16,-2 3-22-16,-6 1 28 0,-3 0-9 15,-2 1-4-15,-15 7-4 0,21-11-8 0,-21 11-4 16,0 0-10-16,13-9-2 0,-13 9-2 0,0 0-2 16,-17 6 10-16,17-6-20 0,-38 10 16 0,11-4 12 15,-3 3-22-15,-4-1-16 0,-5 3 9 16,-1-1-4-16,-13 3 4 0,1-1-7 0,-3 1 6 0,2 0-4 16,-1 1-2-16,2-1-13 0,1 1 100 15,11-5-131-15,-1 2 36 0,3 0 6 0,3-1-3 16,1 0-3-16,6 1 3 0,5-3-2 0,4-2 0 15,19-6 17-15,-23 11-8 0,23-11-11 16,0 0-43-16,0 0 54 0,0 0 8 0,25 6-8 16,1-8 9-16,2-2 30 0,7-2-35 0,3 1-1 15,6-3-7-15,11-4 9 0,1 1-6 0,-1-3-6 16,-1 3 2-16,-1-2 0 0,-13 3 5 16,9-5-1-16,-13 6-2 0,-2-1 8 0,-4 1-7 15,-1 1 1-15,-5 0 6 0,-3 0 2 0,-2 3 0 16,-19 5-5-16,25-7 16 0,-25 7-21 15,0 0 12-15,14-10-1 0,-14 10-16 0,0 0 13 16,0 0 6-16,-37 4-17 0,12 2 22 0,-5 1-4 16,-4 2-5-16,-6 1-2 0,-15 5-3 15,-2 1-8-15,-4-3 16 0,-1 2-12 0,3 0 4 16,0 1-9-16,4-3 8 0,-5-2 3 0,20-1-45 16,3-1 51-16,4-5-7 0,6 4 6 0,6 0 16 15,3-3-28-15,18-5 7 0,-16 8 8 0,16-8-6 16,0 0 2-16,40 0-2 0,-6-6 0 15,23-1 1-15,8-5-7 0,14 3 13 0,5-5-13 16,3-1-6-16,6 2 3 0,0-1-5 0,-4 1 11 16,-2 0-3-16,-11-1-4 0,-10 4 13 15,-11 1-13-15,-19 3 8 0,-7 3-1 0,-7-3 5 16,-22 6-44-16,29-6 35 0,-29 6-19 0,0 0-62 16,0 0-87-16,-21 15-70 0,0-5-79 0,-4 3-263 15,-7-1 171-15,-2 1 271 0</inkml:trace>
  <inkml:trace contextRef="#ctx0" brushRef="#br0" timeOffset="18278.02">28919 3550 546 0,'0'-15'251'0,"0"15"-62"0,0 0-24 0,0 0-41 16,-2-15-17-16,2 15-26 0,0 0-38 16,0 0 10-16,-27 4 3 0,12 3-21 0,-6 3-3 15,-3-1-15-15,-3 7 8 0,-7 1-13 0,-10 4 7 16,-9 3-12-16,-2 7 2 0,-5-2 4 0,-7 3-2 16,-3 1-3-16,-5 1 1 0,0 2 2 15,-4 0 2-15,1 0 2 0,-1 3 6 0,2-1 12 16,0 0-5-16,5 2 18 0,3 2-4 0,5 0-1 15,7 4 5-15,0-2-13 0,8 3-2 16,7 1-13-16,0-3 6 0,5 3-5 0,7-2 0 16,-2 2-4-16,6-1 4 0,4-2-5 0,3-2-5 15,9-9-10-15,2 2 3 0,2-1 1 16,9-1-13-16,4-1 15 0,5-3 8 0,7 1-7 16,11 0 3-16,6-5-4 0,10-5 14 0,11-2-13 15,9-6 2-15,8-5-2 0,11-6-4 0,10-4 1 16,13-4-9-16,40-5 7 0,5-7 2 0,7-3 8 15,8-7 0-15,3 0-19 0,-1-5 18 0,-5 0-14 16,-5-1 16-16,-5-2-15 0,-5-2 6 16,-10-4-7-16,-5 0-8 0,-8 0 16 0,-8-6-16 15,-9-1 9-15,-6-4-1 0,-7-3 18 0,-25 10 3 16,0-1 23-16,-6-5 4 0,-3 1 10 0,-2-3 0 16,-1 1-16-16,-5 2 48 0,-5 1-16 15,-3 0-1-15,-5 8 14 0,-6 4-25 0,1 4 3 16,-17 9 3-16,-2 0 0 0,-4 3-17 0,-3 2-2 15,-7 1-10-15,-4 4 7 0,-6 0-29 0,-7 2 3 16,-5-1-3-16,-10 3-4 0,-9 3-7 0,-5-1 7 16,-17-1-10-16,-9 2 6 0,-7 1 5 15,-8 1-4-15,-4 0-8 0,-6-1 3 0,2 1-12 16,-11 2 23-16,-2-2-12 0,-2 6 3 0,0-5-33 16,3 5 36-16,-3 0-13 0,2 1 17 0,1 3-11 15,3 2 7-15,3 0-11 0,-3-2 9 0,7 5-6 16,2 1 12-16,5-1-18 0,3 1-16 15,6 3 34-15,8 1-15 0,3 1 15 0,3 4 3 16,7 0-16-16,-1 4-35 0,9 4-47 16,-7 1-53-16,0 2-53 0,1 5-54 0,0-1-25 15,1 0-61-15,-2-1-290 0,1-6 173 0,2-2 234 16</inkml:trace>
  <inkml:trace contextRef="#ctx0" brushRef="#br0" timeOffset="18996.68">30892 3423 532 0,'0'0'198'16,"0"0"-38"-16,0 0-37 0,0 0-27 15,0 0-20-15,-34 4-8 0,34-4-31 0,-17 5-2 16,17-5-7-16,0 0-5 0,-16 8-1 0,16-8 13 16,0 0 11-16,0 0 12 0,0 0-12 0,23-6-12 15,-2-1 8-15,8-3-21 0,10-4-5 16,15-5-12-16,6-2 5 0,3-1-1 0,3-1-2 16,2 0 0-16,0 0-1 0,-3 0 1 0,-5 2 1 15,-1 2 27-15,-6 2-11 0,-7 0 5 0,-12 7 13 16,-2-1 6-16,-7 1-2 0,-3 1-9 15,-8 1 18-15,-14 8-8 0,24-11-21 0,-24 11-17 16,0 0-92-16,0 0-90 0,-9-12-379 0,9 12 172 16,-31-2 296-16</inkml:trace>
  <inkml:trace contextRef="#ctx0" brushRef="#br0" timeOffset="20337.97">24889 3129 586 0,'-10'-17'216'15,"-1"1"-49"-15,3 3-33 0,-3 2 22 0,-2 1-82 16,1 3-17-16,12 7-8 0,-26-14-12 0,26 14-4 16,-32-7-6-16,32 7-6 0,-39 0-5 15,13 1-12-15,0 5 8 0,-5 0-14 0,-5 6 17 16,-2-3-17-16,-13 6 12 0,-6 4-13 0,-5-1 13 15,-3 3-11-15,-5-3 2 0,-2 5 2 0,-2 0-1 16,-6 0-5-16,-11 2 11 0,6 0-15 16,-2 3 16-16,0 1-18 0,-2-1 22 0,-2 3-7 15,0 2 18-15,5-1-7 0,-1 2 9 0,6 0-4 16,1 1 10-16,6 1-5 0,2 4-5 0,9 0-27 16,1 2 35-16,7 2-1 0,4 2 26 0,3-3-45 15,5 3 5-15,5 0 0 0,8-2-2 16,3 2-4-16,4-3 0 0,6 2-3 0,8-11 0 15,2 2 0-15,10 0-3 0,4-1 4 0,7-1-3 16,7 2-1-16,9-2 5 0,8-1-4 0,7-6 1 16,3-5-4-16,9-6 4 0,7-3-2 15,5-6 4-15,8-4 2 0,5-9-5 0,7 0 1 16,9-11-2-16,31-8-2 0,2-7 3 0,2-3-5 16,1-1-1-16,7-2 2 0,1 0 2 15,-2 0-6-15,0 0 2 0,-5-3 139 0,1 5-172 16,-5 0 20-16,-2-2-4 0,-2 0 6 0,-7 3 3 15,-31 7 4-15,0-1 1 0,-4-1 15 0,-5-1 11 16,-5 3 20-16,-6-5-5 0,-7 5-34 0,-3-1 86 16,-8-3 15-16,-7 3-9 0,-4 1-1 15,-6-5-14-15,-4 5-4 0,-7 1-3 0,-3 0-16 16,-4-1 15-16,-3 1 0 0,-2-2-20 16,-3 0 0-16,-6 3-11 0,-2-1-1 0,-2 1-5 15,-6 1 1-15,-3 0-21 0,-4 4-3 0,-6 2-4 16,-6 0-5-16,-3 3-2 0,-17-2 5 0,-1 2 2 15,-7 3-6-15,-5 2 1 0,-7-1-1 16,-4 3-1-16,-2 1-5 0,-3 2 7 0,-3 2-8 16,-4 0 12-16,-3 2-12 0,-3 2 16 0,0 2-7 15,-2 2-10-15,-2 4 8 0,-4-2 0 0,2 3 35 16,-3 1-48-16,2-1 6 0,1 4-4 16,2 1 2-16,-2 1 14 0,2 2-18 0,2 0 7 15,0 2 8-15,4 2 4 0,3 0-18 0,3 3 11 16,4-4-72-16,8 0 86 0,3-2-7 15,5 0-2-15,10-1 0 0,11-4 5 0,6-1-4 16,6-3-2-16,3 1 2 0,4-3-2 0,4 1-5 16,17-8 8-16,-26 11-13 0,26-11 11 0,-18 8-10 15,18-8 13-15,-13 12-16 0,13-12 0 0,-9 9 13 16,9-9-3-16,0 0 2 0,-10 13-11 16,10-13 9-16,0 0-11 0,-5 20-38 0,5-20-77 15,3 15-69-15,-3-15-67 0,12 25-66 0,-3-16-346 16,-3 3 173-16,5 3 190 0</inkml:trace>
  <inkml:trace contextRef="#ctx0" brushRef="#br0" timeOffset="21458.64">23776 4511 511 0,'-19'-7'219'0,"19"7"-33"0,-30-8-34 0,30 8-32 16,-30-5 0-16,30 5-26 0,-36-2-13 0,36 2-25 15,-37 2 0-15,13-1-21 0,6 3 0 16,-8 0-15-16,2 2 4 0,-5 1-5 0,3 3-7 15,-5-1 2-15,-1 3-6 0,-2-1 0 0,0 2-5 16,-8 7-2-16,-5-1 10 0,7 2-6 0,-7-2 6 16,3 4-4-16,-1 2-6 0,3-1 10 15,0 5 5-15,3 1-2 0,2 3-5 0,1 1 5 16,0 2 6-16,6 1-11 0,1-1 5 0,1 2 0 16,2 0 5-16,4 0 5 0,5-6-13 15,-5 9 4-15,10-9-9 0,2 1 11 0,-2 1-4 16,6-4-5-16,2 1-6 0,4-3 7 0,8-1-2 15,2 2 0-15,6-8-1 0,5 2 9 16,7-6-11-16,10-2 13 0,12 1-7 0,9-5 5 0,7-4-10 16,6-3 4-16,4-2-9 0,5-5 9 15,6-2-3-15,6-4-26 0,4-2 17 0,2-3 7 16,3-3 1-16,4-2-2 0,29-8 6 0,-6 1-11 16,-29-1 2-16,23-6-3 0,-32 7 5 0,0-5-4 15,-5 3-2-15,-1-5-18 0,-6-1 27 16,1-2-6-16,-8-4 17 0,-2 0-17 0,-2-2 29 15,-7-4 27-15,2-2-13 0,-1-1 4 0,-3-1-8 16,0 2 18-16,-1-1-13 0,-5 1 8 16,-3 4 7-16,-3 4 2 0,-5 2-36 0,-4 4 19 15,-4 3-2-15,-11 6-7 0,-3 6 20 0,-6 0 4 16,-1 2-4-16,-4 4-9 0,3-2-9 16,-12 15-5-16,-6-24-3 0,6 24-6 0,-26-16-15 15,6 10 3-15,-8 0 15 0,-4 2-23 0,-9-1 6 16,-1 2 19-16,-7 3-22 0,-1-1-8 0,-17 1-8 15,-10 1 5-15,1 2 4 0,-5 4 1 16,-8-1 0-16,-4 2 4 0,-8 1-2 0,-2 3-9 16,-40 7 12-16,5-2-1 0,29-2-6 0,-33 6 2 15,4 0 5-15,2 2-2 0,33-8-56 0,0 4 63 16,-2 2-2-16,2 0 27 0,6-2-26 16,2 2-10-16,6 0-1 0,6 0-2 15,7 0 6-15,5 0-8 0,6 0 9 0,6 0-4 0,6 4 5 16,0-3 0-16,4 3-8 0,5-2 19 15,1 0-12-15,5 2-5 0,9-6 6 0,-3-2-2 16,6 3 5-16,2-4-3 0,-4-1-1 0,7 1-5 16,-1-2-1-16,6-1 1 0,0-6-6 15,2 1 18-15,14-8-11 0,-19 13-1 0,19-13 4 16,-13 8-5-16,13-8 2 0,0 0-1 0,0 0 4 16,0 0-3-16,0 0 3 0,0 0-10 0,0 0 12 15,0 0-39-15,0 0-61 0,30 2-92 0,-30-2-102 16,40-4-449-16,-19 2 208 0,2-2 124 0</inkml:trace>
  <inkml:trace contextRef="#ctx0" brushRef="#br0" timeOffset="22483.45">24902 5230 440 0,'0'0'250'0,"-19"-13"-67"15,19 13-43-15,-21-10-35 0,21 10-18 0,-26-1-16 16,26 1-8-16,-25 3-20 0,25-3 4 0,-31 10-19 16,9-2 4-16,1 1-16 0,-5 3 4 15,0 1-10-15,-7 0 5 0,1 4 1 0,-10 5 4 16,-2 0-4-16,-5 1 1 0,0 2 4 0,-1 0 10 16,-3-1 3-16,-3 3 6 0,4 0-9 0,-3 0 11 15,4-1-6-15,-2 1 2 0,2 2-2 16,-2-1-7-16,0 3-18 0,5 1 17 0,3-3 4 15,3 3-19-15,2 2 7 0,3 3-7 0,1 1 14 16,3 2-12-16,-1-2 4 0,4 2-3 0,5 0-3 16,-1 0-9-16,12-8 2 0,-1-1 1 15,4 1 3-15,1 1-4 0,6 1-2 0,4-1-5 16,2-1 5-16,6-2 5 0,7-1 4 0,6 0-10 16,11 3-19-16,8-5 17 0,4-2 6 0,10-4 2 15,1-4 4-15,8-4-4 0,5-5 7 16,8 0-12-16,4-7 6 0,5-2-4 0,3-5-5 15,5-4 8-15,8-7-12 0,30-8 6 0,-2-2-3 16,7-3-8-16,1-4 17 0,9-1-3 16,0-5-7-16,2 2 7 0,2 0-13 0,-1-2 9 15,-7 0 6-15,-5-4-3 0,-4-2-2 0,-3-3-3 16,-7-1-9-16,-12-1 2 0,-7-1 9 0,-30 8 8 16,-2 3-6-16,-4-7 4 0,-4 0 24 15,-3-2 13-15,-5 1 8 0,-4-3 27 0,-7 4 65 16,-10 3-43-16,-5 3-2 0,-7 2-5 15,-10 8-21-15,-5-1-1 0,-6 3 7 0,-2 1-4 0,-8 3-16 16,-4-1-13-16,-8 2-5 0,-7 2-9 0,-13-2 25 16,-7 2-55-16,-9 4 4 0,-5 4 3 15,-7 2-7-15,-9 3 3 0,-6 4-2 0,-6 4 4 16,-6 4 0-16,-7 4-10 0,-10 4 4 16,-30 11-10-16,-2 0-15 0,-2 5-19 0,-2 3-18 15,2 5-18-15,2 5-21 0,2 4 8 0,3 5-5 16,7 4-11-16,3-1-33 0,6 4-21 0,2 4-43 15,10-4-42-15,2 2-103 0,12 5-201 0,21-18 170 16,6 3 298-16</inkml:trace>
  <inkml:trace contextRef="#ctx0" brushRef="#br0" timeOffset="49657.55">2085 1480 525 0,'2'-20'204'0,"0"-1"23"0,0 1-44 0,-2-1 14 15,2 1-1-15,-2 0 0 0,0-1-34 0,0 0-7 0,0 1 5 16,2 3-8-16,-2-2-4 0,0 2-37 16,0 2-5-16,0 0 19 0,0 15 9 0,-2-25-18 15,2 25-23-15,0-21-11 0,0 21 8 16,-2-15-22-16,2 15 19 0,0 0-30 0,-4-18-5 0,4 18-11 16,0 0 2-16,0 0-18 0,0 0-3 15,0 0-6-15,-22-3 3 0,12 14-6 0,-5 2 0 16,-4 5-1-16,0 0-16 0,-7 9 10 0,-3 6 3 15,-1 1 1-15,0 2-18 0,1 1 14 16,1-1-8-16,5 2 14 0,4-8-8 0,3 3 2 16,0-1-5-16,4 1 5 0,3-3-2 0,3 3 9 15,2-3-2-15,2 2-8 0,4-3 2 16,4 2 7-16,0-3-11 0,7-3 10 0,4-2 2 0,4-2-14 16,3-2 2-16,1-2 3 0,5-4-12 15,4-3 16-15,-1-2-16 0,3-5 16 0,0-1-6 16,0-6-2-16,-2 0 7 0,2-3-3 0,-4-3 4 15,-2 1-12-15,-4-8 32 0,-2 2-50 0,1-3 6 16,-5-1 9-16,-4-2 4 0,0-2 1 16,-4 1-8-16,-4-2-1 0,1 4 1 0,-5-1 7 15,-2 0 1-15,0 1 0 0,-2 4-1 0,0 1 3 16,-2 1 0-16,2 14-7 0,-10-19-11 0,10 19 23 16,-9-12-2-16,9 12-3 0,0 0-7 0,-20 2 13 15,20-2-11-15,-22 19 8 0,12-5-5 16,-1-1 7-16,0 4-5 0,3 2 4 0,1 0 2 15,1 2 1-15,2 0-14 0,2-2 14 0,0 0-7 16,8 2 0-16,-2-3 0 0,0-3 5 0,5 0-17 16,1-2 22-16,3-3-6 0,0-2-3 15,-13-8 0-15,34 5 2 0,-34-5-5 0,38-9 4 16,-17 1-1-16,1-5-4 0,-6 0 4 0,5-5-9 16,-6-1 6-16,0-1-3 0,-3-4 27 15,-3 2-39-15,-2-3 9 0,-1 2 2 0,-4-2 12 0,-2 2-13 16,-2 0 14-16,-2 2-15 0,0 2 1 0,-6 2-1 15,4 0 7-15,-2 4-8 0,-3 1 6 16,1 2-6-16,10 10-6 0,-24-7-17 0,24 7-39 16,-27 7-61-16,12 1-27 0,0 3-44 0,-2 3 48 15,5 1-101-15,-1 2-4 0,3-1-13 16,0 3-26-16,8-4-285 0,-2-2 171 0,4-13 267 16</inkml:trace>
  <inkml:trace contextRef="#ctx0" brushRef="#br0" timeOffset="50309.79">2719 1453 900 0,'0'0'358'0,"4"-21"-56"0,-4 21-67 15,0-18-39-15,0 18-48 0,0 0-25 16,0 0-53-16,0 0 41 0,0 0-24 0,0 0 7 0,11 14-31 15,-9 1-6-15,1-2-15 0,1 5 0 0,0 1-18 16,0-2 13-16,-2 2-23 0,3 4 5 16,-3-2-10-16,-2 2 9 0,0 0-3 0,0-3 9 15,-2 1-18-15,2-1-5 0,-3-3 10 0,3-17-6 16,0 24-8-16,0-24 8 0,-2 21-1 16,2-21 1-16,0 0-7 0,0 0 10 0,0 0-6 15,0 0 5-15,0 0-12 0,9-24 13 0,-7 9-16 16,0-4 12-16,2-2-12 0,2 0 11 0,-2-2-10 15,1-2 11-15,4-2-12 0,-3 4 5 0,-2 0-7 16,2 1 13-16,0 0-11 0,-1 1 8 16,2 4-3-16,1 0 9 0,-2 2-12 0,0 2 11 15,1-1-11-15,3 5 20 0,-10 9-18 0,18-18 10 16,-18 18-15-16,24-9 11 0,-24 9-11 16,30-4 13-16,-30 4-8 0,32 6 16 0,-15 0-18 15,1 0 10-15,-4 1-5 0,-2 5 14 0,1-1-29 16,0 0 22-16,-4 3-5 0,-1-1 0 0,-2 0-5 15,0 1 13-15,-4 1-13 0,-2-15 5 0,0 25-7 16,0-25 5-16,-2 23-8 0,2-23 18 0,-8 17-19 16,8-17 18-16,-6 11-9 0,6-11 4 0,0 0-4 15,0 0 6-15,0 0-14 0,0 0 14 16,-13-7-8-16,13 7 82 0,-2-21-94 0,2 21 10 16,4-29-16-16,1 12 13 0,-1 0-9 0,2-1 21 15,4 0-25-15,-1-1 52 0,2-2-40 16,1 2 4-16,1 3 3 0,0-1 1 0,-3 5-8 15,3 1 8-15,-3 1-1 0,-10 10 4 0,24-7 1 16,-24 7-3-16,24 4-17 0,-24-4 24 0,20 15-16 16,-9-2 15-16,-3 3-9 0,1 1 5 15,-5 4-12-15,3 0 24 0,-3 0-11 0,-2 5 7 16,0-3-29-16,2 0-41 0,-2 2-52 0,4-2-38 16,-2 0-48-16,4-2-33 0,0-4-46 0,-2-2-298 15,2-4 170-15,-8-11 279 0</inkml:trace>
  <inkml:trace contextRef="#ctx0" brushRef="#br0" timeOffset="50560.38">3439 1323 809 0,'0'-21'284'0,"2"0"-22"0,0 2-38 0,1 6-25 0,-3 13-49 16,4-21-28-16,-4 21-28 0,0 0-9 0,0 0-30 15,0 0 12-15,29 7-24 0,-23 7 77 16,3 3-113-16,2 2 32 0,-1 2-30 0,0 2 11 16,2 4-10-16,-2-1 8 0,1 1-14 0,1 2 19 15,-1-1-15-15,2 1 5 0,-3 1-3 0,0 1-2 16,4-1-16-16,-4-1-13 0,0 3-91 16,1-5-104-16,-2 0-41 0,1-7-81 0,-3-6-177 15,-1-1 162-15,-6-13 347 0</inkml:trace>
  <inkml:trace contextRef="#ctx0" brushRef="#br0" timeOffset="50849.54">3477 1319 793 0,'-4'-30'238'0,"2"-4"-39"16,4 1-24-16,4 2-8 0,3 5-31 0,4-3-31 15,1 8-25-15,6 2 0 0,3 2-27 0,2 4-5 16,2 5-21-16,1 2 9 0,0 6 1 16,1 2-16-16,-3 6-12 0,-1 1 7 0,-4 3-15 15,-2 5 16-15,-4 2-21 0,-4 2 22 0,-5 0-17 16,-4 4 8-16,-4-1-5 0,-6 3 1 0,-6-2-5 16,-2 0 14-16,-5-2-23 0,-1 0 5 0,-2-3-10 15,-2 0 13-15,0-3-18 0,7-2-3 16,1-3-27-16,0-3-1 0,18-9-43 0,-19 8-71 15,19-8-69-15,0 0-252 0,5-14 152 0,5 1 96 16</inkml:trace>
  <inkml:trace contextRef="#ctx0" brushRef="#br0" timeOffset="51606.55">4059 1144 754 0,'0'0'331'0,"-29"2"-60"15,29-2-10-15,-30 13-53 0,15-5-29 0,-2 3-42 16,0 0-1-16,3 7-31 0,0-3-5 0,0 2-26 16,4 2 6-16,-1 0-25 0,2 2 9 0,3 2-139 15,2-2 119-15,4 0 1 0,0 0-23 16,4 0 2-16,2-6-1 0,1 4 3 0,4-5-40 16,-1-1 28-16,0-2 5 0,4-1-18 0,-14-10 10 15,29 8-12-15,-29-8-8 0,32-6-1 0,-14-2-7 16,-2-3 17-16,-2-3-22 0,1-1 19 0,-4-4-12 15,-1-2-9-15,-1 0 10 0,-1-1 10 16,-2-3 0-16,0 2 13 0,-1-2-21 0,2 2 10 16,-3 0-8-16,2 0 10 0,0 2-10 15,0 4 18-15,-1 4-19 0,2 0 15 0,1 1-31 16,-8 12 30-16,23-13-14 0,-23 13 27 0,30-2-12 16,-12 8 4-16,0-1-5 0,-2 3-7 0,1 5-1 15,-4 0 3-15,0 3-2 0,-1-1-3 16,-6 4-31-16,2-2 0 0,-6 1-14 0,0 1 5 0,-4-2 0 15,0-2 10-15,-6 0-10 0,4 2 20 16,4-17-15-16,-12 20 23 0,12-20 1 0,0 0 8 16,-21 3-1-16,21-3 1 0,-11-11-4 0,11 11 5 15,-4-31-4-15,4 14 16 0,2-2-11 0,2-2 4 16,3 0 2-16,1 0-5 0,3-2 2 16,1 2 3-16,-4 2-7 0,6 2 15 0,-4 2-12 15,1 2 8-15,-3 1-9 0,3 3 16 0,-11 9-21 16,13-14 13-16,-13 14-3 0,0 0 8 15,0 0-10-15,28 0 15 0,-28 0-11 0,14 14 0 16,-14-14-9-16,19 18 9 0,-10-6-7 0,1-2 17 16,3 1-11-16,-1-1 6 0,4-1 64 0,0-3-74 15,4 1-7-15,-20-7 14 0,39 4-11 16,-39-4 11-16,42-5-8 0,-22-1 7 0,1-4-12 16,-6-3 9-16,2 0-12 0,-5-6 16 0,-4-2 0 15,0 0 28-15,-6-3 18 0,0 0 14 0,-4-1 45 16,-2 0 39-16,-4 1 7 0,2 0 15 15,-4 0-27-15,1 1 11 0,-1 2-15 0,-1 2-4 16,5 3-23-16,-3 3-6 0,3 2-20 0,6 11-23 16,-8-13-12-16,8 13-11 0,0 0-11 0,-2 26 7 15,6-5-10-15,0 4 34 0,4 9-47 0,7 12 5 16,2 6 1-16,0 1-11 0,3 4 3 0,-2 2 32 16,4 4-39-16,-1-4 2 0,-1 2-7 15,0 2 15-15,-4 0-16 0,-2 0-4 0,-4 2-66 16,-6-4-65-16,-2-2-64 0,-6-4-29 0,-6-3-38 15,-10-4-41-15,-9-5-115 0,-9-6-316 16,-11-5 209-16,-6-3 121 0</inkml:trace>
  <inkml:trace contextRef="#ctx0" brushRef="#br0" timeOffset="52739.8">4457 2250 1109 0,'-2'-33'444'0,"0"3"-49"16,-3 1-38-16,3 5-4 0,-2 3-34 0,2 0-63 16,0 5-41-16,2 16-32 0,-2-24-74 0,2 24 15 15,0 0-33-15,0 0-10 0,0 0-22 0,0 0-5 16,12 19-14-16,-5-2-10 0,0 2 6 15,5 6-12-15,1 1-3 0,-1 3-5 0,4 1 3 16,-2-1-5-16,3 2 0 0,-2-1-6 0,0 1 2 16,-1-1-2-16,2-3 7 0,-4-1-9 15,0-3-1-15,-2-4 0 0,0-1-1 0,-4-5-18 16,0-2-18-16,-6-11 14 0,9 16 7 0,-9-16-5 16,0 0-4-16,0 0-9 0,-23-10 4 0,7-1 4 15,0-2 1-15,-7-1-4 0,-1-2 12 0,-1 1-3 16,-2 2 10-16,-3 0 0 0,0-1-2 0,1 7-1 15,-3-1 2-15,2 2 12 0,-1 5-10 16,3 1-1-16,0 1 0 0,5 5 4 0,1 0-2 16,6 2 2-16,1-1-1 0,7 5 6 0,1-1-7 15,7-11 2-15,0 25 3 0,9-15-2 16,6 1-1-16,5-1-52 0,4-3-21 0,6-1-39 16,3-1-53-16,1-3-47 0,5-2-30 0,-1 0-28 15,2-4-16-15,-2-1-7 0,0-1 31 0,0-4 34 16,-6 1 50-16,0-4 8 0,-5 1 48 15,-3-1 20-15,-6-2 86 0,2-3 17 0,-8 3 33 16,1-2 37-16,-4 0 33 0,-3-2 21 0,-2-2-2 16,0 2 14-16,-2 2 17 0,1-1 21 15,-6 3-4-15,6 2 17 0,-3 13-43 0,0-25-17 16,0 25-4-16,0-15-40 0,0 15-14 0,0 0-17 16,0 0-3-16,0 0-16 0,0 0-2 0,0 0-1 15,-9 15-19-15,9-15 4 0,-6 26-8 16,6-10 1-16,-2-1-5 0,2 0 7 0,0 1-6 15,2 1 4-15,2-2 1 0,0-3-4 0,3-1-8 16,-7-11 3-16,20 19-17 0,-20-19-7 0,28 8-11 16,-28-8-29-16,34-2 2 0,-15-4-5 0,-2-2 4 15,2-3 22-15,-5 0 11 0,0-3 3 0,-4-1-2 16,-2-2 5-16,1 0 12 0,-5-1 2 16,-2 1 0-16,-4 0 7 0,0 2 24 0,-2-1 4 15,-5 4 7-15,1 0 8 0,-2 0-17 0,10 12 73 16,-32-9-77-16,32 9-3 0,-38 0-4 15,15 8 18-15,1-1-15 0,-1 7 10 0,4-1 5 16,0 0-17-16,4 4-32 0,2 2 32 0,5 0 2 16,4 2 11-16,6-1-6 0,2 1-4 15,6-6-10-15,8 4 8 0,1-6-14 0,6 1 9 16,0-5-53-16,5-2-37 0,4-1-37 0,-1-6-45 16,1-1-60-16,1-5-36 0,-3-2-5 0,1-5 9 15,-5-2 45-15,-3-5 8 0,-2 0 49 0,-6-3 32 16,-2-2 51-16,-4-4 36 0,-5 1 61 15,-2-3 56-15,-2-1 64 0,-2 1 31 0,-4 3 5 16,0-3-23-16,0 2 93 0,-3 3 9 0,1 1-3 16,-2 2-35-16,-1 2-16 0,4 4-5 15,-1 3-46-15,2 2-17 0,4 12-24 0,-8-18-29 0,8 18-14 16,0 0-15-16,0 0-5 16,0 0-9-16,4 15-4 0,4 0-14 0,3 5 8 0,2 0-14 15,4 5 3-15,1 0-9 0,6 4 9 0,4 7-10 16,-1 0 4-16,-2 2-3 0,4 1-32 15,-3-3-92-15,-4-8-102 0,-1 1-115 0,-5-2-82 16,0-2-101-16,-4-6-301 0,-2-4 243 0,-3 0 56 16</inkml:trace>
  <inkml:trace contextRef="#ctx0" brushRef="#br0" timeOffset="53369.88">5258 2349 985 0,'-20'-11'415'0,"6"-1"-46"0,3 0-97 0,2-1-56 15,7 0-30-15,4 0-53 0,7-3-10 16,6 1-14-16,5 2-45 0,6-2 10 0,4 0-18 16,1-1-19-16,3 2-19 0,3 1 1 0,-3 2 0 15,-1-2-35-15,-1-1-10 0,-2 1 12 0,-5 0-9 16,-2-1 13-16,-4 3-6 0,-2-1 3 0,-2-1 10 16,-5 1 17-16,0 3 6 0,-10 9 33 15,8-19 0-15,-8 19 33 0,2-15-13 0,-2 15-9 16,0 0-5-16,-14-12 0 0,14 12-23 0,-18 6 7 15,18-6-25-15,-23 15 7 0,10-3-19 16,-2-1 12-16,1 5-6 0,0 0 4 0,0 2-1 16,1 0-15-16,2 2 12 0,5 1-5 0,0-2 7 15,4 0-10-15,2 2 2 0,4-6 1 16,2-2-2-16,3 1-7 0,4-3 11 0,3-3-13 16,2-2 4-16,-18-6-17 0,46 0-22 0,-19-6-7 15,-1-2-1-15,-1-2-15 0,1 1 27 0,-3-4 0 16,-2-1 3-16,-4-1 1 0,0-4 10 0,-4 4 1 15,-3-4 5-15,-4 0 1 0,-1 4-47 16,-3-1 60-16,-2-1 28 0,-5 4-20 0,3-1 36 16,2 14 2-16,-10-21 10 0,10 21-21 0,-11-13 5 15,11 13-12-15,0 0 1 0,-16-4-12 0,16 4-5 16,0 0 4-16,-14 14-5 0,14-14-9 0,-4 15-8 16,4-15 16-16,4 19-5 0,-4-19 5 15,16 15-15-15,-4-7 18 0,5-1-16 0,3-3-21 16,2 0-21-16,-22-4-12 0,47 0-20 0,-23-2-3 15,-2 0 2-15,2-3 23 0,-3-3-1 16,0-2 19-16,-2-1 3 0,-3-2 15 0,-2-3-4 16,-2 1 22-16,-3-2 2 0,0 4 77 0,-5-6 3 15,0 3 22-15,-4-1-1 0,0 2 21 0,0 0 13 16,0 15-4-16,-4-25-17 0,4 25-12 16,-2-17 14-16,2 17-48 0,-2-13-35 0,2 13 12 15,0 0-16-15,0 0-1 0,0 0-13 0,12 13 11 16,-3 0-15-16,1 0 5 0,3 4-30 15,-2 3-46-15,1-1-87 0,1 2-70 0,-2 1-94 16,-3-1-76-16,-2 0-123 0,-1-3-287 0,-3-5 236 16,-2-13 69-16</inkml:trace>
  <inkml:trace contextRef="#ctx0" brushRef="#br0" timeOffset="53725.79">5963 1499 1078 0,'-22'-14'374'0,"3"3"-61"0,2 5-79 0,17 6-27 16,-31-4-42-16,31 4 1 0,-28 10-37 0,15-1-17 16,4 3 31-16,3 3-74 0,2 0-29 0,2 2-6 15,4-1-13-15,2 1 7 0,2 0-2 16,5-1-12-16,4-4 8 0,1 0-5 0,6-2-30 0,1-3-25 15,1-3-25-15,-24-4-9 0,44-2-8 16,-23-4 1-16,-2-3 9 0,-2-1 28 0,-4-3-13 16,-2-2 17-16,-5-2 6 0,-4 1 36 0,-2-3 5 15,-6 0 42-15,-2 0-8 0,-6 0 32 0,0 4-7 16,-3-3 2-16,-3 5-26 0,0 2-14 16,-2 3-10-16,-1 3 6 0,2 3-21 0,0 4 14 15,1 3-10-15,4 3-11 16,3 3-45-16,2 2-34 0,9 5-77 0,2-3-43 0,4 4-64 0,7 0-43 15,0-2-283-15,5-3 173 0,4 1 263 16</inkml:trace>
  <inkml:trace contextRef="#ctx0" brushRef="#br0" timeOffset="53939.73">6260 1455 956 0,'-8'-16'564'0,"0"3"-94"0,2 0-49 15,6 13-57-15,-11-18-68 0,11 18-71 16,-9-13-42-16,9 13-45 0,0 0-26 0,0 0-19 16,0 0-17-16,11 23-16 0,0-6-9 15,3 2-14-15,4 4 2 0,-2 4-10 0,5-1-5 16,7 11-4-16,-2-1 4 0,-2 2-13 0,-8-7-34 16,0-1-81-16,-1 2-67 0,-5 3-82 15,4-4-76-15,-8-3-77 0,4-3-460 0,-4-6 271 16,-1-4 6-16</inkml:trace>
  <inkml:trace contextRef="#ctx0" brushRef="#br0" timeOffset="54298.5">6773 1401 1022 0,'-6'-15'511'0,"0"2"-69"15,-4 1-74-15,10 12-41 0,-16-15-58 0,16 15-59 16,-23-8-37-16,23 8-24 0,-28 2-33 0,28-2-16 16,-30 12-13-16,14-3-5 0,0 1-6 0,4-1-13 15,1 3-12-15,1 1 0 0,4-4-12 16,-1 5 4-16,7-14-12 0,5 25 10 0,5-12-13 16,4-2 9-16,8-1 28 0,9-1-45 0,3-1-3 15,5-2-33-15,3 0 32 0,2-1 1 0,3-1 17 16,-1 0-31-16,-1 2 3 0,-3 0-2 15,-1-3 2-15,-5 3-13 0,-7 0 8 0,-4 1 0 0,-4 1 0 16,-7-1 1-16,-8 7 0 0,-12-1-3 16,-12 5 8-16,-13 1-1 0,-25 7-16 0,-13 5-3 15,-14-1-32-15,-40 16-59 0,-8-4-84 0,-11 4-79 16,-5 0-135-16,-4-1-110 0,3 3-372 16,13 3 281-16,9-7-12 0</inkml:trace>
  <inkml:trace contextRef="#ctx0" brushRef="#br0" timeOffset="56338.08">18050 7031 764 0,'0'0'365'0,"-27"0"-55"16,27 0-31-16,-17-8-54 0,17 8-15 16,-17-13-12-16,17 13-2 0,-6-18-13 0,6 18-85 15,-2-17 41-15,2 17-34 0,6-21-18 0,-6 21-16 16,12-23-17-16,-1 10 8 0,2-2-26 16,0 1 5-16,-1-3 15 0,6 0-28 0,-4-4 5 15,5 0-8-15,0-6-5 0,2 1-2 0,7-10 14 16,2-4 6-16,-3-2-4 0,5-4-5 0,-2-4 9 15,-3-5 4-15,5-6 16 0,-4 0-37 16,-6-6 1-16,4-6-6 0,-7-3 19 0,0-2-11 16,-6-4-14-16,-5 0-1 0,-4-4-1 0,-6 0 2 15,-2-3-1-15,-2 1-3 0,-7-1-146 16,-2 1 186-16,0 2-11 0,-4-2-5 0,0 1 7 16,3 2-15-16,-4 3-2 0,6 3-11 0,-4-1-7 15,1-1-1-15,7 3-1 0,-2 0-9 0,0 0-6 16,4 4 13-16,0-1-9 0,4 5-16 0,-3 3-21 15,-1 4 25-15,3 4 2 0,-3 5 0 16,2 13-8-16,-1 2-6 0,1 3 8 0,0 2-5 16,0 3-1-16,-4 3-1 0,2 7-1 0,0 0-2 15,2 0 4-15,-3 0-9 0,0 6-8 16,1-3 10-16,0 3 5 0,1 2 1 0,-1-1 4 16,2 5 1-16,-3-3 0 0,9 12-1 0,-15-19-1 15,15 19-2-15,-12-15 8 0,12 15 1 16,-14-15 8-16,14 15 7 0,-12-13-3 0,12 13 4 0,-10-12 0 15,10 12-5-15,-9-9 5 0,9 9 11 16,0 0-9-16,-11-14 11 0,11 14-1 0,0 0-10 16,-10-15-1-16,10 15 12 0,0 0-3 0,-5-17-6 15,5 17-1-15,0 0 14 0,-6-15-20 16,6 15 9-16,0 0 6 0,0 0-5 0,-4-16-3 16,4 16-2-16,0 0-4 0,0 0 16 0,0 0-28 15,0 0 3-15,0 0-8 0,0 0 2 16,0 0-78-16,-14 16-132 0,14-16-103 0,0 0-334 15,6 13 175-15,-6-13 188 0</inkml:trace>
  <inkml:trace contextRef="#ctx0" brushRef="#br0" timeOffset="56956.81">17515 3981 548 0,'-11'14'203'0,"-1"-5"-6"0,1 3-20 15,11-12 0-15,-21 15-4 0,21-15-9 0,-22 7 8 16,22-7-18-16,-18 8-23 0,18-8-14 15,0 0-39-15,0 0-6 0,-28 0-18 0,28 0-16 16,0 0-5-16,-13-8 2 0,13 8-10 0,2-13-8 16,-2 13-2-16,20-23-5 0,-3 6-12 15,8 2 7-15,11-10 0 0,6-2 5 0,4-5-2 16,8 2-14-16,5-3-8 0,0-1 14 16,7 0 9-16,-3-3-4 0,-1 1-13 0,1 2 10 15,-2-2-11-15,-3 1 14 0,-5 3-9 0,-7 1 10 16,-3-1-6-16,-7 3 16 0,-11 8-10 0,-2 0 24 15,-6 0-15-15,-1 2 12 0,-4 4-69 16,-2-2 80-16,-1 3-23 0,-1 5 8 0,-8 9-14 16,11-17 7-16,-11 17-21 0,6-10 23 0,-6 10-17 15,0 0 3-15,0 0-2 0,7-15 5 16,-7 15-18-16,0 0 12 0,0 0-23 0,0 0 25 16,0 0-26-16,0 0 9 0,0 0-10 0,0 0 11 15,0 0-7-15,0 0 11 0,0 0-3 0,0 0 6 16,0 0-10-16,0 0 22 0,0 0-10 0,0 0 2 15,0 0-4-15,0 0 13 0,0 0-14 0,0 0 15 16,0 0-13-16,0 0 5 0,18 7-11 16,-18-7 11-16,14 21-7 0,-4-3 14 0,4 4-5 15,6 2 3-15,1 13-9 0,9 2 11 0,0 7-11 16,1 3 15-16,5 10 3 0,6 0 11 0,3 14 1 16,18 26 7-16,-1 4 21 0,-5 11-63 15,-1 5 0-15,-4-3-234 0,-12-4-488 0,-19-24 204 16,-11-4 132-16</inkml:trace>
  <inkml:trace contextRef="#ctx0" brushRef="#br0" timeOffset="57528.21">15244 3474 1398 0,'-38'-44'456'0,"4"1"-100"0,4 2-88 0,9 3-44 16,7 10-42-16,0 3-43 0,4 2-35 0,4 4-16 15,-3 4-19-15,5 3-16 0,4 12-8 0,-6-13-21 16,6 13 13-16,8 13-8 0,-2 4-12 0,3 6-10 15,1 6 13-15,6 3-14 0,-2 10 14 0,5 6-12 16,2-1-5-16,-2 3 15 0,3 3 6 16,-2 1-5-16,2 3 0 0,-1 0-11 0,2 4 14 15,-4-1-85-15,3-3-173 0,-4-6-173 0,-5-5-473 16,-2-14 278-16,-7-3-8 0</inkml:trace>
  <inkml:trace contextRef="#ctx0" brushRef="#br0" timeOffset="58790">15138 3346 1429 0,'-9'-38'483'16,"5"6"-137"-16,0 1-65 0,4 5-56 15,4 3-40-15,4 2-59 0,10 5-26 0,1-2-12 0,6 10-24 16,4 6-25-16,5 4 12 0,3 3-17 15,-1 7-6-15,-5 3-6 0,1 1-5 0,-2 2-9 16,-7 6 14-16,-2 2-18 0,-10 1-2 0,-7 2 1 16,-4-3 16-16,-4 1-27 0,-7-1-11 15,-4-4 0-15,-4-1-10 0,-4-5 2 0,2 0-7 16,-5-7 5-16,5-1-2 0,-5-4 8 0,26-4-7 16,-35-6 17-16,18-4-9 0,6-1 15 0,5-4-15 15,4-4 6-15,4-2 12 0,6 0-3 16,5-4-4-16,4 2-10 0,2 2 7 0,7-2 16 15,-1 2-10-15,3 2 9 0,-1 2 4 0,2 2-5 16,1 4 0-16,-7 1 9 0,3 2-8 16,-5 2 8-16,-21 6-6 0,36-1 2 0,-36 1-12 0,32 7 9 15,-32-7-2-15,24 15-2 0,-12-5 5 16,-4 1-1-16,1 5 0 0,1-3 4 0,3 2-3 16,-2-1-2-16,-1 1-8 0,0-2-5 0,6-1 11 15,-4 3 9-15,3-7-4 0,2-3-10 16,-17-5 10-16,38 4-11 0,-38-4 4 0,36-11-2 15,-15 1 11-15,-2-3-5 0,1-1-3 16,-4-4-10-16,0 0 16 0,-2-7-4 0,-2 3 1 0,-1-5 0 16,-2-2 1-16,-3 1 25 0,-2-1-25 15,-1 3 11-15,-3-1 8 0,0 2-7 0,-5 4 13 16,-1 0 4-16,-1 2 3 0,-1 5 1 0,1 3-8 16,7 11-1-16,-16-15-10 0,16 15 0 0,0 0-7 15,-34 7-1-15,21 5-7 0,-2 1 5 16,3 5-3-16,1 0 6 0,3 6-3 0,-3-2 4 15,6 5-2-15,3-2-16 0,2 2 16 0,4-3-9 16,8 3 6-16,0-4-7 0,5-2 13 0,4-2-15 16,2-2 6-16,7-4-21 0,2-3-29 15,1-6-46-15,6-4-23 0,-1-4-13 0,2-4 6 16,2-3-4-16,3-8 13 0,-5-2 19 0,-2-4 18 16,-3-2 12-16,-13 1 19 0,2-1 6 15,-5-3 11-15,2-9 11 0,-6 5-4 0,-5 0 27 16,-2-1-3-16,4 1 23 0,-6 0 40 0,-2 3 6 15,-2 2 1-15,0 5 26 0,-2-1-3 0,-2 6-3 16,0 2 26-16,0 4-45 0,2 13-15 16,-13-21 10-16,13 21-30 0,-19-6 7 0,19 6-24 15,-26 6 1-15,26-6-11 0,-22 11 14 0,11-1-5 16,0-1-2-16,3 2 0 0,1 5-13 0,3-3 6 16,4-13-10-16,0 27 3 0,4-12 3 0,3-2-7 15,6 2 11-15,1-1 9 0,3-3-22 0,9 1 2 16,-1-3-1-16,3 3 2 0,6-3 1 0,-5-1 1 15,5-1-4-15,-4 3 7 0,-2-2-10 16,-6 1-3-16,0-1 15 0,-5 1-43 0,-7-1 4 16,-10-8 3-16,6 19 2 0,-6-19 9 0,-12 23 8 15,-5-14 5-15,-7 5 0 0,2-3 0 0,-8 1-5 16,-2-3 63-16,0 1-73 0,1-1 12 16,-1-1-4-16,4-1 8 0,5-5-5 0,3 2 5 15,20-4-17-15,-25 0-21 0,25 0-41 0,0 0-27 16,5-19-24-16,9 8-25 0,10-1 3 15,1-5 1-15,9 2 9 0,6-8-3 0,4 0 12 16,1 0 9-16,-3-4 20 0,1 2 24 0,-3 1 12 16,-2-3 11-16,-11 6 22 0,-1-2 28 0,-2 0 15 15,-4 1 42-15,-3 1 21 0,0 0 66 16,-6-4 3-16,-1 6 29 0,-2 2 7 0,0-2 39 16,-4 4-16-16,0-1-20 0,-2 3-48 0,-2 13-28 15,-2-21-31-15,2 21-12 0,0 0-19 0,-6-17 2 16,6 17-4-16,-20 3-17 0,6 5-7 0,-4 0 17 15,-3 5-24-15,1-2 4 0,-2 4 6 0,3 1 3 16,-2 1-15-16,6 0 4 0,-2-1 41 0,4 1-62 16,5 0 18-16,0 0-14 0,6 0 9 15,6 1-3-15,2-5-6 0,2 0 11 0,14-2-2 16,3 1 5-16,9-4-5 0,4-1 2 0,4-1 4 16,1 0 0-16,1-5-5 0,1 4 9 15,-5-2-8-15,-2 1-5 0,-9-2-5 0,-3 0 6 16,-26-2-5-16,36 9-7 0,-36-9-1 0,0 0-3 15,-5 17-11-15,-11-5-30 0,-7-4-13 0,-5 3-18 16,-6 0 6-16,0 1-16 0,-1 1-4 16,-4 1-21-16,3-3-19 0,4-1-19 0,5-1-44 15,1 1-31-15,8-4-310 0,18-6 170 0,-24 1 299 16</inkml:trace>
  <inkml:trace contextRef="#ctx0" brushRef="#br0" timeOffset="59474.14">17468 2713 1279 0,'13'-15'412'0,"2"4"-68"15,-7 1-84-15,-8 10-45 0,15-13-57 0,-15 13-13 16,0 0-36-16,24-6-26 0,-24 6-27 16,18 15-4-16,-7-3-20 0,2 1 6 0,-3 6 11 0,3-2-34 15,0 4-3-15,0 0 2 0,-3 2-9 16,0 0 11-16,2-2-12 0,-4-2 4 0,-2 0-3 15,-4-4-7-15,0 1 2 0,-2-16 9 0,0 20-21 16,0-20 27-16,0 0-15 0,0 0 8 16,0 0-10-16,0 0 1 0,-20-13-3 0,16-2 5 15,0-4 13-15,6-2-16 0,0-2 14 0,6 2-18 16,-2 0 30-16,2-4-46 0,5 4 19 0,0 2-10 16,1 0-8-16,1 2 19 0,2 4 1 0,0-1 4 15,2 3 3-15,0 2-7 0,0 3 3 16,1 2-6-16,-20 4 8 0,38-6-4 0,-38 6-3 15,33 2-12-15,-33-2 13 0,34 6 10 0,-34-6 0 16,32 8-16-16,-32-8 16 0,34 5-6 0,-34-5-1 16,33 6-11-16,-33-6 21 0,40 0-14 0,-18-4 6 15,-3 0-6-15,0-2 3 0,-2-1-6 16,-3-3 3-16,0 3 0 0,-2-5 0 0,-3 1-2 16,-5-3 11-16,-4 14-18 0,4-24 29 0,-8 10-21 15,0 1 24-15,-5 3-14 0,-1-3 12 16,-6 2-29-16,2 1 25 0,-3 5-5 0,-2-1-8 0,19 6-6 15,-41-3 16-15,21 7-11 0,-2 2 2 0,3 4 4 16,2-1 3-16,0 5-16 0,5 1 9 16,2 4-30-16,0 0 33 0,6 2-2 0,6 0 7 15,4 2 1-15,4 0-5 0,6-3 2 0,3 4-1 16,1-3-4-16,5-2 4 0,2-4 0 0,5 0-6 16,0-3-13-16,-1-3-90 0,1-5 4 0,0-2-22 15,-3-4-30-15,-1-5-37 0,-4-5 25 0,-3-1 17 16,-7-4 42-16,2-3 16 0,-8 0 20 0,-4-7 9 15,-2 0 35-15,-4-1 49 0,0-1 26 0,-4-6 26 16,0 3 47-16,-4-4 20 0,2 1 38 16,0 3-35-16,2 2-22 0,-1-1-40 0,1 6-11 15,2 0-14-15,-3 8-9 0,3 0-21 0,0 4-4 16,4 13-10-16,-5-20 5 0,5 20-27 16,0 0 10-16,0 0-16 0,17 16 7 0,-4 1-4 15,-2 6 9-15,5 6-18 0,4 1 21 0,1 12-9 16,2 4-1-16,2 3-6 0,-1-1 23 0,2 4-83 15,1-1-163-15,-2-3-202 0,4 0-311 16,-1-9 213-16,0-5 114 0</inkml:trace>
  <inkml:trace contextRef="#ctx0" brushRef="#br0" timeOffset="60107.89">18882 2557 1006 0,'-16'-25'439'0,"-4"4"-87"0,3 2-50 15,5 4-46-15,-1 1-45 0,2 3-64 16,11 11-8-16,-18-10-36 0,18 10-21 0,-22 6-29 16,12 2-7-16,-1 3-17 0,1 4 12 0,-4 1-14 15,4 3-5-15,4-2-11 0,-2 4 4 16,4-2-16-16,-2 2 15 0,6-2-14 0,3-2 9 15,4 0-25-15,1-1 21 0,2-3-10 0,5-5 12 16,2-1-3-16,2-1-2 0,-19-6-1 16,46-4 4-16,-22-2-7 0,-1-3 11 0,1-1-16 0,-6-3 6 15,2-2-6-15,-8-2 6 0,1-2-11 16,0 1 8-16,-7 0 1 0,-1 0 18 0,-5 1-13 16,0 2 16-16,-5-1-10 0,1 5 2 0,4 11-7 15,-9-21 2-15,9 21-4 0,-12-8-4 0,12 8 0 16,0 0-4-16,0 0-2 0,-13 14 3 15,13-14-6-15,6 21 53 0,5-8-71 0,6 2 9 16,2-2-6-16,9-1 22 0,-1 0-10 0,7-1-5 16,2-3-51-16,-2-3 12 0,1 1-24 15,-3-6 13-15,0 0 0 0,-2-6 22 0,-5-1 4 16,-1-4 7-16,-8-1-6 0,1-3 32 0,-4-3-1 16,-6-1 36-16,-3-2 10 0,-2 0 30 15,-4 0 13-15,-2 0-2 0,-3-1-29 0,1 1-1 16,-3 2-11-16,-2-1 2 0,5 7-20 15,0 0 5-15,6 13-10 0,-10-17 1 0,10 17-8 16,0 0-6-16,0 0-9 0,0 0 11 0,0 0-10 16,-4 17 10-16,10-4 41 0,2 5-52 0,2-2-6 15,5 5 10-15,2 0-3 0,2 0 4 0,3 0 0 16,-2 2 7-16,4 2-1 0,-1-4-1 0,-1 2-6 16,-4 0 5-16,0-2-61 0,-4 0 73 15,-8-1-29-15,-6-2-25 0,-2 1-40 0,-8-2-29 16,-7-1-58-16,-6-3-27 0,-3-2-36 0,-3-1-4 15,-5-5-11-15,2 1-264 0,2-4 161 16,3-6 351-16</inkml:trace>
  <inkml:trace contextRef="#ctx0" brushRef="#br0" timeOffset="60488.88">19661 2469 797 0,'-8'-12'386'0,"8"12"-39"0,0 0-75 16,-26-1-55-16,26 1-50 0,0 0-26 0,0 0-38 15,-23 6-3-15,23-6-39 0,0 0 9 0,-7 11-37 16,7-11 3-16,0 0-4 0,16 14-9 16,-16-14-12-16,29 7 4 0,-29-7-10 0,42 2 15 15,-14-4-24-15,0-2 8 0,-1-2 1 0,1-1 12 16,-3-4-20-16,-2 1 5 0,0-5-6 0,-3 0 3 15,-6-3-1-15,2-1 10 0,-8 0-5 0,-2-2 12 16,-4 0 11-16,-4 0 9 0,-2 2-5 16,-4 2-11-16,-8-2-6 0,2 4 4 0,-6 1-12 15,-3 5 36-15,0 1-54 0,-4 4 18 0,-5 4-6 16,2 2 6-16,-1 4-9 0,-1 1 17 16,6 7-9-16,1 1 5 0,3 4-22 0,4 2 19 15,5 6-3-15,4-1-1 0,7 3 0 0,6-2 2 16,7 4-15-16,4 0 12 0,19 6-1 0,4-1 4 15,11-3 3-15,4-1-197 0,5-7-198 16,0-6-341-16,1-4 201 0,0-5 135 0</inkml:trace>
  <inkml:trace contextRef="#ctx0" brushRef="#br0" timeOffset="61124.75">15356 3829 725 0,'-43'8'266'0,"12"-5"-54"0,7-1-42 15,24-2-33-15,0 0-32 0,0 0-17 0,22-23-41 16,9 14 7-16,20-9-4 0,13 1 1 0,12-3-5 15,11-5 2-15,39-6 15 0,19-5-1 16,13 0 13-16,14-4-13 0,14 3 0 0,15-10 14 16,21-1 5-16,17-1-24 0,15-1-4 0,5-1-10 15,12 1-13-15,-1 0-9 0,-3 2-2 0,-11 1-16 16,-10 3 4-16,-15 4-24 0,-19 0 29 16,-22 2-4-16,-16 2 1 0,-25 1 1 0,-15 3-1 15,-43 9-4-15,-6-4 4 0,-11 5-14 0,-4 1 14 16,-13-1-9-16,-8 4-5 0,-15 4 0 0,-5 3 6 15,-8 1-4-15,0 2 12 0,-7 1-18 0,-14 7-10 16,0 0-74-16,0 0-93 0,0 0-111 0,0 0-328 16,-51 2 173-16,15 1 231 0</inkml:trace>
  <inkml:trace contextRef="#ctx0" brushRef="#br0" timeOffset="61605.64">15715 3777 698 0,'-71'15'221'0,"9"-1"-25"0,20-4-13 0,9-1-8 15,3-3-23-15,6-5-30 0,24-1-28 0,-21 6-15 16,21-6-17-16,0 0-9 0,47-6-12 15,-5-1 5-15,28-8-9 0,15-4 0 0,52-8-5 16,22-7 1-16,25-3 1 0,25-7 13 0,22 1 27 16,23-3 10-16,15-2 10 0,11 0-22 15,1-1 16-15,0 3-23 0,-8 2 0 16,-17 4 6-16,-14 2-14 0,-22 4-16 0,-19-2 6 0,-17 3 4 16,-23 1 14-16,-19 1 13 0,-42 6 8 15,-9 3-16-15,-11-3 28 0,-8 2 9 0,-8 2-20 16,-9 2 30-16,-9 0-58 0,-12 4-9 0,-3-1-15 15,-3 5-7-15,-7 1-3 0,1 1-10 0,-8 1 1 16,2 0-8-16,-16 8-1 0,20-9 2 0,-20 9-7 16,17-6 0-16,-17 6-14 0,0 0 16 15,0 0-13-15,26 0 0 0,-26 0 0 0,0 0-7 16,18 6 8-16,-18-6-6 0,0 0 2 0,0 0 4 16,16 8 1-16,-16-8 11 0,0 0-15 0,0 0-1 15,8 9 2-15,-8-9-10 0,0 0-9 0,0 0-18 16,0 0-35-16,0 0-67 0,-12 8-77 15,12-8-65-15,0 0-80 0,-26 4-448 0,26-4 247 16,-25 5 49-16</inkml:trace>
  <inkml:trace contextRef="#ctx0" brushRef="#br0" timeOffset="62447.37">17083 6901 733 0,'-27'2'359'0,"27"-2"-69"15,-24-6-29-15,24 6-64 0,-12-17-19 0,8 4-31 16,1-5-12-16,6 1-15 0,1-4-6 0,0-4-13 16,2 0 33-16,4-7-14 0,4-2-9 0,0-12 5 15,8-9 1-15,-3 0-19 0,6-10-22 0,-2-2-2 16,5-5 19-16,-3-5-12 0,5-5-16 16,4-30-7-16,-9 24-13 0,1 2 44 0,-10-7-19 15,0-2-6-15,-8-3-33 0,-4 3-3 0,-6-3-8 16,-6 7-11-16,-6 1-3 0,0 3-3 15,-5 7-3-15,-5 3-3 0,2 9-10 0,-4 5 7 16,0 7-10-16,3 7 10 0,-3 3-8 0,8 8 8 16,-2 9-1-16,6 6 6 0,3 2-8 15,1 2 6-15,-1 6-7 0,4 2-3 0,7 11-14 0,-12-16 15 16,12 16-35-16,0 0 7 0,0 0 3 16,2 19 5-16,2-5-73 0,4-1-117 0,1 5-110 15,2-2-92-15,-1-2-391 0,1-1 245 16,1-1 54-16</inkml:trace>
  <inkml:trace contextRef="#ctx0" brushRef="#br0" timeOffset="62722.82">16949 4397 1028 0,'-6'-21'362'0,"2"6"-33"0,0 0-30 16,2 1-18-16,2 14-53 0,-2-21-43 16,2 21-26-16,0 0-41 0,0 0-32 0,0 0-17 15,0 0-10-15,0 0-25 0,18 17 7 0,-10 3-17 16,0-1 5-16,0 5-6 0,0 5 0 16,3 0-9-16,0 1-7 0,-3 4 9 0,3 5-5 15,-3-3-3-15,7 10-1 0,-2 1-8 0,-1 1-50 16,-3-12-109-16,2 2-70 0,-3 0-104 15,-2-5-449-15,-1-2 230 0,-5-5 82 0</inkml:trace>
  <inkml:trace contextRef="#ctx0" brushRef="#br0" timeOffset="63158.02">16727 4460 639 0,'-6'-40'352'0,"6"2"-90"0,4 2-25 16,10-1-54-16,4-3-1 0,6 2-19 0,-1 12-26 16,0 2-24-16,4 6-15 0,3 2-16 15,0 3-25-15,-3 3-1 0,1 7-13 0,-5 0-21 16,1 6 15-16,-6 2-9 0,4 5-9 0,-6 3-5 16,-1 2-4-16,0 5 4 0,-6 1-9 15,1-1 4-15,-4 5-2 0,1 2 56 0,-3 2-68 16,-1-3 0-16,-1 3 6 0,-2-1 10 0,0 1-1 15,-2-1 13-15,-1 1-7 0,1-2-1 0,2-2 3 16,-2 0-9-16,2-3-1 0,0-3 0 16,2 1-2-16,3-3 3 0,1-2-5 0,0-4 3 15,2 1-1-15,-8-12-20 0,26 12 19 0,-26-12 2 16,29 0-11-16,-7-5 11 0,-4-4-7 0,4-1 4 16,-3-5-14-16,0 0 6 0,-2-4 13 15,1-4-18-15,-2-2 13 0,-6-2-2 0,1-1-3 16,-5-1 11-16,-1 0-4 0,-8 3 6 0,-1-1 8 15,-5 2 0-15,-1 3 21 0,-2 3-10 16,-8-1 10-16,4 7-34 0,-10 1 2 0,5 7 4 16,-7-1 4-16,28 6-13 0,-46 4-27 0,23 3-50 15,1 3-60-15,8 4-57 0,1 1-35 0,2 6-54 16,9-4-378-16,4-2 175 0,6-1 201 0</inkml:trace>
  <inkml:trace contextRef="#ctx0" brushRef="#br0" timeOffset="63389.86">17591 4353 817 0,'0'-19'551'0,"-2"0"-116"0,2 4-112 16,0 15-70-16,-2-21-42 0,2 21-32 0,0-15-36 15,0 15-42-15,0 0-7 0,0 0-36 0,8 13-10 16,-1 2-3-16,-1 4-13 0,2 4 7 0,1 6-23 15,0 3-5-15,-1 3 8 0,0 1-2 16,6 11-4-16,-2-1-7 0,0 2-76 0,-3-10-89 16,2 0-78-16,-3 2-98 0,1-4-430 15,-3-3 220-15,-2-5 102 0</inkml:trace>
  <inkml:trace contextRef="#ctx0" brushRef="#br0" timeOffset="63673.15">17557 4401 823 0,'-16'-46'380'0,"2"14"-60"15,6 1-92-15,2 3 11 0,6-1-29 16,2 4-39-16,6 4-13 0,5 0-51 0,4 6-22 16,9 0-14-16,-1 3-11 0,7 7-17 0,0 1 6 15,1 8-22-15,1-2-4 0,2 5-10 0,-6 5 2 16,-1 1-3-16,-3 4 4 0,-3 2-8 0,-4 6-5 15,-9-2-1-15,-5 4 1 0,-10 1 4 16,-5 1-5-16,-7-1 6 0,-10 5-13 0,-9-3-11 16,1-3-4-16,6-8-20 0,0-2-32 0,-4-2-29 15,7-1-34-15,-2-5-29 0,6-1-34 16,1-6-47-16,21-2-363 0,-26-8 174 0,18-3 246 16</inkml:trace>
  <inkml:trace contextRef="#ctx0" brushRef="#br0" timeOffset="63840.93">17981 4208 1028 0,'0'0'364'0,"18"-8"-57"0,-18 8-85 0,0 0-36 16,0 0-11-16,20 10-36 0,-20-10-23 0,0 27-17 16,0-12-24-16,0 6-8 0,4 4-9 0,0 0-14 15,3 3-29-15,1 1 20 0,6 0-54 0,0 1-119 16,-2 1-115-16,1-5-117 0,4-3-254 15,-4-2 173-15,-1-2 233 0</inkml:trace>
  <inkml:trace contextRef="#ctx0" brushRef="#br0" timeOffset="64207.92">17993 4048 719 0,'0'0'372'0,"-2"-23"-150"16,2 23-48-16,0 0-2 0,0 0-41 0,0 0-2 15,0 0-17-15,-22 10-26 0,22-10-17 16,-6 22-6-16,6-22-14 0,4 27-6 0,2-13-4 16,2-1-13-16,0 2-3 0,5-5-4 0,2 1-4 15,-1-3 4-15,1-3 0 0,-15-5-5 0,36 3-10 16,-36-3 4-16,34-8-5 0,-19 0 5 0,2-1-14 15,-6-6 4-15,-3-1 9 0,-2-3-11 0,-4 2-2 16,-2-2 16-16,-2-2 11 0,-4 2 10 16,-4 0-1-16,-6 1-7 0,2 2 10 0,-3 2-17 15,-5 3 0-15,2 5-4 0,-4 0 4 16,24 6 6-16,-45 6-15 0,25 1-4 16,0 7-21-16,6-1-33 0,1 6-20 0,2 2-35 0,7 0-18 15,4 4-33-15,4 0-29 0,5 1-36 0,4-1-320 16,3-2 169-16,8-2 313 0</inkml:trace>
  <inkml:trace contextRef="#ctx0" brushRef="#br0" timeOffset="64439.81">18599 3934 1091 0,'-11'-29'428'0,"-2"4"-71"16,1 2-47-16,-3 4-50 0,-2 6-56 15,4 0-41-15,-3 5-32 0,16 8-39 16,-38 0-22-16,14 12-9 0,5-3-44 0,-5 6 22 0,6 4 6 16,-2 6-15-16,6-2 2 0,1 5-16 0,7 1 2 15,1 3-10-15,5 1-11 0,7-2 8 0,6 1 9 16,1 0-14-16,16 7 2 0,4-7 8 0,4-2-13 16,4-5-63-16,2-4-165 0,-8-13-183 15,5-8-377-15,-1-6 234 0,-2-3 76 0</inkml:trace>
  <inkml:trace contextRef="#ctx0" brushRef="#br0" timeOffset="71856.5">25852 7065 586 0,'-4'-13'293'0,"4"13"-73"0,7-29-37 0,1 12-36 16,7 3-31-16,2-1-11 0,3 2-15 15,4-1-17-15,0 3-7 0,1 1-10 0,3 1-11 16,-3 5-11-16,0 0-8 0,0 2-1 0,1 6-8 16,-5 0-2-16,-4 2-2 0,0 4-1 0,-4 1 63 15,-4 0-82-15,-3 3 7 0,-2-1 1 16,-6 2-1-16,-2 0-33 0,-3 3-36 0,-6-2-44 15,-4 0-47-15,-1-1-377 0,-4-1 167 0,-6-5 318 16</inkml:trace>
  <inkml:trace contextRef="#ctx0" brushRef="#br0" timeOffset="72073.03">26227 6920 602 0,'15'-17'344'0,"-3"3"-98"0,1 5-38 0,-13 9-33 16,17-16-49-16,-17 16-33 0,0 0-10 0,21-3-30 15,-21 3-3-15,6 11-16 0,0 3-10 0,-6 3-1 16,-6 4 6-16,-2 1-8 0,-6 7 8 0,-6 0-29 16,-9 7 4-16,-5 2-38 0,-11-2-58 0,-1 0-20 15,-9-1-167-15,-1-3-206 0,-5-1 152 16,0-2 96-16</inkml:trace>
  <inkml:trace contextRef="#ctx0" brushRef="#br0" timeOffset="72968.77">7175 7074 530 0,'-14'-11'235'0,"14"11"-42"0,-16-8-42 0,16 8-22 15,-17-8 36-15,17 8-79 0,0 0-6 16,-30-3-10-16,30 3-15 0,-20 9-1 0,20-9 10 16,-24 19 11-16,10-5 0 0,-1 3 3 0,2 2-7 15,-2 0-10-15,3 4-7 0,4-2-12 0,-2 4-10 16,6-3 0-16,0 5 7 0,2-2-21 16,6 0-1-16,2-2 1 0,4-2-2 0,6 0-7 0,5-4 4 15,5-2-9-15,6-3-18 0,-1-5-75 16,5-1-93-16,-2-10-131 0,0-3-237 0,-1-5 170 15,-1-5 299-15</inkml:trace>
  <inkml:trace contextRef="#ctx0" brushRef="#br0" timeOffset="73156.36">7276 6992 629 0,'-6'-11'292'0,"6"11"-77"0,-16-10-53 16,16 10-31-16,-14 10-11 0,14-10-23 0,-8 25-9 15,4-6-24-15,2 2-8 0,4 1-9 16,2 3-6-16,0 0-13 0,7 2-2 0,2 0-8 16,3-1 1-16,6 1-7 0,3-2-29 0,5-4-97 15,0-4-151-15,-1-6-228 0,3-3 155 0,0-6 98 16</inkml:trace>
  <inkml:trace contextRef="#ctx0" brushRef="#br0" timeOffset="81685.75">8114 2712 376 0,'0'0'156'16,"0"0"-73"-16,0 0-8 0,0 0-25 0,-8 7 9 15,8-7-27-15,0 0 0 0,0 0-5 16,6 15 2-16,-6-15-21 0,0 0 24 0,9 14-8 15,-9-14 11-15,7 13 2 0,-7-13 10 0,6 17-7 16,-6-17 10-16,2 17 3 0,-2-17 28 0,2 27-2 16,-2-27-14-16,2 27 8 0,0-12-13 15,-2 0-7-15,0 2-6 0,2-1-8 0,-4-1-11 16,4 2 3-16,3-4-15 0,-1-1 16 0,-4-12-18 16,6 23 5-16,-6-23-10 0,15 15 7 15,-15-15-8-15,23 6 2 0,-23-6-10 0,40-6 15 16,-12-6-13-16,15-10 3 0,7-13-1 0,9 1 10 15,7-10-12-15,2-4-6 0,31-12-1 0,1-5-2 16,6 2 9-16,2 0-13 0,2-2 6 0,-3 2-9 16,-2 4 5-16,-4 4-5 0,-29 13 10 15,2 2-11-15,-4 1 8 0,-7 3 3 0,-3 6-2 16,-10 1-3-16,-5 4 12 0,-15 8-7 0,-3 4 4 16,-6-1 6-16,-2 5 1 0,-7 1-12 0,-12 8 10 15,26-13-9-15,-26 13 11 0,13-15-4 0,-13 15 10 16,6-12-18-16,-6 12 17 0,0 0-13 0,9-13 7 15,-9 13-13-15,0 0 9 0,0 0 0 16,0 0 3-16,6-12-9 0,-6 12 9 0,0 0-10 16,0 0 11-16,0 0-10 0,0 0 7 0,0 0-8 15,0 0 5-15,0 0-6 0,0 0 12 0,0 0-11 16,0 0 5-16,0 0-7 0,0 0 14 0,0 0-14 16,0 0 10-16,0 0-9 0,0 0 9 0,0 0-13 15,0 0 13-15,0 0-6 0,0 0 8 0,0 0-8 16,0 0 6-16,0 0-17 0,0 0 19 15,0 0-8-15,0 0 6 0,0 0-5 0,0 0 7 16,0 0-5-16,0 0 6 0,0 0 39 0,0 0-50 16,0 0-4-16,0 0 8 0,0 0-10 0,0 0 10 15,0 0-3-15,0 0 3 0,0 0-5 0,0 0 7 16,0 0-6-16,0 0 7 0,0 0-10 0,0 0 14 16,0 0-12-16,0 0 12 0,0 0-14 15,0 0 10-15,0 0-8 0,0 0 12 0,0 0-9 16,0 0 8-16,0 0-9 0,0 0 12 0,0 0-17 15,0 0 12-15,0 0-10 0,0 0 15 0,0 0-15 16,0 0 19-16,0 0-17 0,0 0 11 0,0 0-13 16,0 0 13-16,0 0-15 0,0 0-5 0,0 0 11 15,0 0 10-15,0 0-15 0,0 0 17 0,0 0-18 16,0 0 14-16,0 0-16 0,-10 15 10 16,7-1-10-16,-1 3 8 0,-7 2-94 0,-3 4-120 15,-4 2-231-15,-2-2 132 0,-14 9 96 0</inkml:trace>
  <inkml:trace contextRef="#ctx0" brushRef="#br0" timeOffset="82920.27">8904 3653 421 0,'-6'-15'226'0,"-2"2"-50"0,4 1-20 16,4 12-40-16,-7-21-21 0,7 21 14 0,-7-17-9 16,7 17-13-16,0 0-8 0,-4-17-4 0,4 17-23 15,0 0-6-15,0 0-9 0,-4-13-4 0,4 13-11 16,0 0-6-16,0 0 0 0,0 0-2 15,0 0-4-15,0 0-3 0,0 0-4 0,0 0-6 16,0 0-4-16,0 0 0 0,0 0 12 16,0 0 2-16,0 0 7 0,0 0-17 0,4 17 3 15,-4-17 2-15,4 13-1 0,-4-13 4 0,5 17-5 16,-3-3 2-16,-2-14-2 0,2 21 4 0,-2-21-1 16,5 25 29-16,-3-12-30 0,-2-13-6 0,2 23 8 15,-2-23-6-15,2 25 10 0,-2-25-6 16,2 34 5-16,-2-34 2 0,4 19 1 0,-4-19-7 15,4 17-4-15,-4-17 5 0,4 13 4 0,-4-13 1 16,6 10 4-16,-6-10-12 0,0 0 7 0,20 11-2 16,-20-11 4-16,23 0-1 0,-23 0 7 0,44-11-4 15,-14 1-15-15,6-3 8 0,19-6 5 16,6-4-8-16,7-4 3 0,7 1-3 0,4-7-11 16,4 1 10-16,32-12-7 0,-6 0 3 0,-20 10-4 15,28-10 21-15,-4-2-14 0,0 4 6 16,-24 8-4-16,0 1 10 0,0 1 4 0,-4 1 7 15,-5 3-4-15,-7-2 4 0,-4 8-11 0,-11 1 23 16,-5 4-19-16,-20 6 4 0,-1-3 12 16,-7 7 3-16,-6-1-5 0,-1 2 3 0,-2-1-2 15,-16 7 8-15,19-8 4 0,-19 8-10 0,11-11-10 16,-11 11-2-16,0 0-5 0,4-15-6 0,-4 15 0 16,0 0 0-16,-4-14 16 0,4 14-25 0,0 0 3 15,0 0-3-15,-7-11 7 0,7 11-7 0,0 0 0 16,0 0-2-16,0 0-2 0,0 0 12 15,0 0-10-15,0 0 12 0,0 0-12 0,0 0-5 16,0 0 8-16,0 0-4 0,0 0 2 0,0 0 2 16,0 0-21-16,0 0 27 0,0 0-9 15,0 0 3-15,0 0-3 0,0 0 0 0,0 0 6 16,0 0-4-16,-10-10 4 0,10 10 1 0,0 0-13 16,0 0 9-16,0 0 2 0,0 0-4 15,0 0 3-15,0 0-3 0,0 0-9 0,0 0 9 16,0 0-4-16,0 0 8 0,0 0-1 0,0 0-8 15,0 0 9-15,0 0-4 0,0 0-1 0,0 0 7 16,0 0-6-16,0 0-5 0,0 0 10 16,0 0-9-16,0 0 3 0,0 0 6 0,0 0-11 0,0 0 7 15,0 0-8-15,0 0 7 0,0 0 5 16,0 0-5-16,0 0-12 0,0 0 15 0,0 0 3 16,0 0-1-16,0 0 56 0,0 0-73 0,0 0-2 15,0 0 3-15,0 0 10 0,0 0-8 16,0 0 7-16,0 0-6 0,0 0 9 0,0 0-1 15,0 0-4-15,0 0 77 0,0 0-87 0,0 0-4 16,0 0 11-16,0 0-1 0,0 0 4 16,0 0 7-16,0 0-22 0,0 0 16 0,0 0 0 15,0 0 16-15,0 0-20 0,0 0 9 0,0 0 3 16,0 0-12-16,-2 14-15 0,2-14-117 0,-7 15-156 16,-5-5-354-16,-1-1 174 0,-2-3 207 15</inkml:trace>
  <inkml:trace contextRef="#ctx0" brushRef="#br0" timeOffset="84386.95">8646 4422 507 0,'-35'0'271'16,"35"0"-51"-16,-28 2-35 0,28-2 51 16,-26 6-93-16,26-6-20 0,-21 7 1 0,21-7-5 15,-17 12-16-15,17-12-9 0,-9 15-1 0,9-15-22 16,-2 17-3-16,2-17-7 0,9 17-11 0,2-8 6 16,8-1-15-16,2-4 8 0,8 0-12 15,11-6 5-15,9-2-16 0,19-6 0 0,8-3 1 16,11-4-5-16,11-8 6 0,31-9-25 15,0-2 5-15,-3 2 2 0,1-5-12 0,-2 1-1 16,-34 12 8-16,28-11-7 0,-30 9 2 0,-2 1 1 16,-6 0-7-16,-8 0 6 0,-5 5 0 0,-11-1-3 15,-8 6 6-15,-15 3 12 0,-6 1 11 0,-4 2 20 16,-6 1 11-16,-2 2-23 0,-16 8 1 0,21-13-4 16,-21 13 5-16,16-8-18 0,-16 8 15 15,0 0-8-15,14-9-18 0,-14 9 6 0,0 0 2 16,0 0-9-16,0 0 1 0,0 0-3 0,0 0-3 15,0 0-5-15,0 0 3 0,0 0-6 16,0 0 15-16,0 0-4 0,0 0-9 0,15 11 0 16,-15-11 54-16,0 0-71 0,0 18 11 0,0-18 5 15,0 0 19-15,5 15-18 0,-5-15 5 16,0 0 0-16,0 0 5 0,4 15-16 0,-4-15 6 16,0 0-3-16,0 0-42 0,0 0 51 0,0 0 7 15,0 0-8-15,0 0 13 0,0 0-4 16,0 0-9-16,0 0 5 0,0 0 2 0,0 0 2 0,4 11-10 15,-4-11-4-15,0 0 7 0,0 0 1 16,0 0-1-16,0 0 25 0,0 0-32 0,0 0-1 16,0 0-1-16,0 0-2 0,0 0 16 0,0 0-10 15,0 0 7-15,0 0-6 0,0 0 10 0,0 0-9 16,0 0 1-16,0 0-37 0,0 0 39 16,0 0 6-16,0 0 2 0,0 0-6 0,0 0 1 15,0 0-9-15,0 0 7 0,0 0-9 0,0 0-3 16,0 0 6-16,0 0-2 0,0 0 7 15,0 0 7-15,0 0-13 0,0 0 6 0,0 0 7 16,0 0-7-16,0 0-3 0,0 0 0 0,0 0-2 16,0 0 3-16,0 0 2 0,0 0 3 0,0 0-10 15,0 0 4-15,0 0 4 0,0 0-4 16,0 0-22-16,0 0 25 0,0 0 1 0,0 0-2 16,0 0 15-16,0 0-21 0,0 0 15 0,0 0-10 15,0 0-13-15,0 0 21 0,0 0-10 0,0 0 4 16,0 0-4-16,0 0 6 0,0 0 3 0,0 0-5 15,0 0 3-15,0 0-19 0,0 0 17 16,0 0-2-16,0 0-14 0,0 0-124 0,0 0-125 16,0 0-133-16,0 0-310 0,0 0 191 0,10-17 156 15</inkml:trace>
  <inkml:trace contextRef="#ctx0" brushRef="#br0" timeOffset="86136.72">14759 5501 671 0,'-19'-17'347'15,"19"17"-63"-15,-15-13-29 0,15 13-41 0,-10-15-26 16,10 15-17-16,-11-10-21 0,11 10-17 0,0 0-27 15,0 0-6-15,-7-14-31 0,7 14-2 0,0 0-25 16,0 0-10-16,0 0 0 0,0 0-7 16,0 0 34-16,12 20-49 0,-12-20 4 0,12 21-6 15,-6-10-2-15,0 3 0 0,1 1-10 0,-1-2 13 16,3 0-9-16,-3 2-3 0,1-1 9 0,-1-3 8 16,4 1-26-16,1-4 34 0,4-1 1 15,1-2-3-15,-16-5-2 0,51-1 10 0,-15-7-4 16,15-5-16-16,5-4 7 0,1-4-17 0,-1-1 2 15,2-2 6-15,1-3-23 0,-6 2 20 16,0-1 6-16,-5 3-1 0,1 0-3 0,-7 2 0 16,-10 6-15-16,-2 1 19 0,-5 3-7 0,-3 0-3 15,-4 3-6-15,-2 0 7 0,-16 8-6 0,20-11 12 16,-20 11-12-16,15-6 13 0,-15 6 0 16,0 0-7-16,0 0-1 0,0 0 3 0,0 0 9 15,0 0-11-15,0 0 7 0,0 0-11 0,0 0 5 16,0 0-5-16,0 0 1 0,0 0 3 0,0 0 3 15,0 0-1-15,0 0-1 0,0 0 33 16,0 0-52-16,0 0 18 0,0 0-2 0,0 0 0 16,0 0 0-16,0 0 17 0,0 0 2 0,0 0-2 15,0 0 14-15,0 0-10 0,0 0 3 0,0 0-42 16,0 0 44-16,0 0 9 0,0 0 3 16,0 0 2-16,0 0-12 0,0 0 13 0,0 0 0 15,0 0-5-15,0 0 3 0,0 0-7 0,0 0-10 16,0 0 4-16,0 0-2 0,0 0-7 15,0 0 0-15,0 0-5 0,0 0-4 0,0 0-2 16,0 0-31-16,0 0-100 0,0 0-136 0,0 0-97 16,0 0-528-16,0 0 281 0,0 0-13 0</inkml:trace>
  <inkml:trace contextRef="#ctx0" brushRef="#br0" timeOffset="87371.37">4669 6832 472 0,'-27'-4'282'0,"3"1"-47"0,24 3-44 16,-36-4-18-16,36 4-40 0,-25 4-12 0,25-4-27 15,-18 9-14-15,12 4-5 0,2 3-1 0,0-1-14 16,4 6 0-16,0 0 5 0,4 2-6 16,0 2 5-16,4-3-6 0,0 1-8 0,4-4 1 15,1 1 9-15,3-5 8 0,8-4 0 0,6-7-15 16,10-6 7-16,5-4-13 0,20-9 20 0,5-10-43 16,10-7 12-16,28-18-17 0,9-1-6 15,5-4 5-15,5-5-2 0,8 9-6 0,7-14-6 16,3-3-8-16,-2 5-3 0,3 3 3 0,-3 9-4 15,-6 3 15-15,-6 10-7 0,-7 6-37 16,-30 14-71-16,-5 5-67 0,-7 5-46 0,-6 7-42 0,-5-3-358 16,-25 4 173-16,-3 4 234 0</inkml:trace>
  <inkml:trace contextRef="#ctx0" brushRef="#br0" timeOffset="88072.5">13159 6201 347 0,'-28'13'156'0,"28"-13"-52"0,-21 10-19 0,21-10-28 15,-17 11 9-15,17-11-29 0,-14 12-5 16,14-12-21-16,-16 11 11 0,16-11-10 0,-10 13 2 16,10-13-2-16,-8 14-16 0,8-14-73 0,0 0-182 15,0 0 65-15,0 0 49 0</inkml:trace>
  <inkml:trace contextRef="#ctx0" brushRef="#br0" timeOffset="89172.38">12645 6827 564 0,'-22'-8'272'0,"3"0"-50"0,1 0-32 0,0 3-22 16,18 5-1-16,-32-12-17 0,32 12-21 0,-23-5-2 0,23 5-29 15,0 0-23-15,-21-4 1 0,21 4-24 0,0 0-5 16,0 0-5-16,2 21-1 0,-2-21-1 15,15 21 1-15,-2-10-5 0,-3 1 3 0,10 1-10 16,-4 0 4-16,8 1-2 0,1-3 10 0,5-1 58 16,2-3-79-16,6-3 4 0,1-4 4 15,11-4-4-15,17-9 1 0,3-4-8 0,8-8-19 16,11-5 11-16,30-14-2 0,4-4-3 0,2-1 59 16,2-5-68-16,2 1-5 0,-3-3 5 0,-7 7-6 15,-6 1-3-15,-32 14 11 0,0 3 6 16,-7-1-5-16,-9 3 3 0,-3 5-5 0,-9 0 7 15,-9 3-3-15,-14 8 1 0,-3 0 17 16,-3-1 15-16,-5 3 32 0,-2 1 1 0,-4 1 3 16,-1-3-13-16,-1 5-1 0,2-2-2 0,-13 9-15 15,18-18-4-15,-7 9 8 0,0 1-9 0,2-2-2 16,-3 3-3-16,-10 7-9 0,26-15 3 16,-26 15-11-16,22-12-2 0,-22 12 2 0,24-9-8 15,-24 9 5-15,21-4 0 0,-21 4 0 0,22-6-2 16,-22 6 0-16,0 0-1 0,22-2-4 15,-22 2 2-15,0 0-4 0,0 0 6 0,28 0-3 0,-28 0-1 16,0 0-2-16,0 0 0 0,0 0 2 16,19 6 0-16,-19-6-1 0,0 0-3 0,0 0 6 15,0 0 4-15,0 0-12 0,0 0 9 0,0 0 0 16,0 0-7-16,0 0 3 0,0 0 2 0,0 0-6 16,0 0-1-16,0 0-1 0,0 0 13 0,0 0-3 15,0 0-2-15,0 0-3 0,0 0 7 16,0 0-16-16,0 0 14 0,0 0 0 0,0 0-3 15,0 0 6-15,0 0-5 0,0 0-2 16,0 0-6-16,0 0 9 0,0 0-4 0,0 0 5 16,0 0-12-16,0 0 11 0,0 0 0 0,0 0-6 15,0 0 5-15,0 0-2 0,0 0 0 16,0 0 0-16,0 0 3 0,0 0 1 0,0 0 1 16,0 0-5-16,0 0 0 0,0 0 4 0,0 0-4 15,0 0 4-15,0 0-1 0,0 0-1 0,0 0-2 16,0 0 2-16,0 0-9 0,0 0 12 15,0 0-10-15,0 0 10 0,0 0-10 0,0 0 11 16,0 0-4-16,0 0-1 0,0 0 1 0,0 0-6 16,0 0 0-16,0 0 7 0,0 0-2 0,0 0-4 15,0 0-1-15,0 0 2 0,0 0 4 16,0 0 3-16,0 0-7 0,0 0 1 0,0 0-1 0,0 0 14 16,0 0-11-16,0 0 2 0,0 0-3 15,0 0 3-15,0 0 2 0,0 0-3 0,0 0 3 16,0 0 5-16,0 0 3 0,0 0 5 0,0 0-2 15,0 0 21-15,0 0-28 0,0 0 10 16,0 0-4-16,0 0-7 0,0 0 3 0,0 0 1 16,0 0-2-16,0 0 0 0,0 0 4 0,0 0-11 15,0 0 7-15,0 0-47 0,0 0 47 16,0 0 0-16,0 0 0 0,0 0-3 0,0 0 3 16,0 0-5-16,0 0 1 0,0 0-2 0,0 0 0 15,0 0-4-15,0 0-3 0,0 0 3 0,0 0 5 16,0 0-6-16,0 0 0 0,0 0 2 0,0 0 0 15,17 6 1-15,-17-6-4 0,0 0-3 16,0 0 8-16,0 0-2 0,0 0 1 0,0 0 0 16,0 0 0-16,0 0 4 0,0 0 1 0,0 0-7 15,0 0 2-15,0 0 4 0,0 0-2 0,0 0-39 16,0 0-200-16,-6-12-279 0,6 12-455 16,-17-13 301-16,-2-2-128 0</inkml:trace>
  <inkml:trace contextRef="#ctx0" brushRef="#br0" timeOffset="94062.76">16414 13191 515 0,'6'-87'249'0,"-2"1"-51"16,1 8-58-16,0 2-19 0,-1 5-28 0,0 4-7 16,-2 5-15-16,2 2-4 0,-2 5-24 0,0 11 3 15,0 0-19-15,2 2 1 0,1-11-6 16,-1 15-11-16,1 0-9 0,1-1-7 0,-2 2-23 16,2-5-5-16,1-10-18 0,1-3-11 0,3-8-90 15,0-6-253-15,-1-9 114 0,0-8 86 16</inkml:trace>
  <inkml:trace contextRef="#ctx0" brushRef="#br0" timeOffset="102616.96">7742 4773 474 0,'0'0'211'16,"-28"0"-20"-16,28 0-8 0,0 0-3 0,-31 0-20 16,31 0-20-16,0 0-23 0,-13-8-31 15,13 8-26-15,8-12-9 0,6 5-13 0,6-1-5 16,4-1-6-16,5-3-2 0,5 5-15 0,2-7-2 16,3 5-6-16,1-1 12 0,2 1-11 15,11-3-6-15,-2-1-7 0,-1 0 18 0,-9 3-7 16,-3-1 3-16,0 3-4 0,-2-1 5 0,-5-1-6 15,1 1 11-15,-6 3-19 0,-1-2 15 0,-7 4-12 16,-18 4 7-16,29-7-2 0,-29 7 5 16,0 0-12-16,21-6 15 0,-21 6-13 15,0 0 6-15,0 0 0 0,-28 4 4 0,10-2-8 16,-4 3 11-16,-5 1-22 0,-5 2 20 0,0-1-4 0,-6 3 14 16,0-1-19-16,-2 1 4 0,-2 1 0 15,-10 3-3-15,4-1 5 0,7-4-1 0,-9 7 4 16,9-7-1-16,3 1 0 0,3 1 0 0,1-1-7 15,2 0-8-15,5-1 13 0,1-3 5 16,8-1-7-16,18-5 0 0,-30 10 0 0,30-10 6 16,0 0-7-16,-17 7 3 0,17-7 0 0,0 0-5 15,33 0 2-15,-5-3 2 0,8-3 7 0,5 0-7 16,17-5-1-16,3 0 1 0,6-3-13 16,-2 3 13-16,3-3-1 0,-3 1-3 0,-3-1-2 15,1 1-15-15,-8 2 17 0,-3-2 8 0,-13 1-2 16,-5 3 15-16,0-1-30 0,-8 1 17 0,-5 1-13 15,-2 0 9-15,-19 8-8 0,23-13 10 0,-23 13-7 16,0 0 8-16,0 0-8 0,-23-8 4 16,23 8-6-16,-49 4 5 0,18 0-7 0,-8 2 13 15,-3 1-10-15,-11 4 10 0,-3 1-10 0,2 1 10 16,-5 3-8-16,4 1 6 0,1-2-2 16,-1-1 3-16,-1 1 2 0,3-2-7 0,-1 0 5 15,15 1-4-15,3-5 3 0,-1 3 0 0,7-2 2 16,4-3 3-16,4 1-10 0,3-3-2 15,19-5 4-15,-21 10-14 0,21-10 12 0,0 0 8 16,0 0-4-16,42-6-3 0,-12 0 6 0,8-3-3 16,17-5 2-16,6 1-1 0,1-4-3 0,3 2-12 15,1-1 12-15,-1-1-17 0,-3 2 20 0,-5 0-14 16,-2 1 15-16,-17 3-17 0,-2 1 18 16,-4 3-6-16,-7 1 7 0,-5 0-11 0,-4-1 5 15,-16 7-1-15,15-8 11 0,-15 8-14 0,0 0 14 16,-27 0-17-16,1 6 12 0,-8-4-17 15,-4 5 20-15,-5-1-8 0,-11 2 3 0,-1 3-7 16,0-1 10-16,2 1-11 0,2-1 9 0,0 3 0 16,0-1-2-16,-1 1-16 0,9-4 15 15,5 1 12-15,-15 3-8 0,13-2-2 0,2 1-2 16,2-4 3-16,2 2 2 0,5-1 3 0,5-2 1 16,3-1-2-16,21-6 1 0,-26 8-8 15,26-8 2-15,0 0 8 0,0 0 35 0,43 0-49 16,-11-6-4-16,23-6 3 0,7 3-5 0,7-4-55 15,7-1-55-15,7-1-96 0,4-2-295 0,2 2 161 16,-5-6 98-16</inkml:trace>
  <inkml:trace contextRef="#ctx0" brushRef="#br0" timeOffset="103017.59">10062 4368 927 0,'2'-15'288'0,"-2"15"-11"0,2-25-10 15,-2 25-23-15,-2-17-31 0,2 17-7 0,-4-13-33 16,4 13-29-16,0 0-36 0,-23-6-23 0,3 10-19 16,-2 3-20-16,-11 5 1 0,-9 7-12 0,-6 2-9 15,-5 4 0-15,0 2-6 0,-3-1-5 16,4 1-1-16,-1 2 2 0,4-3-8 0,7 3-8 15,2-5 15-15,10-4-10 0,5 1-6 16,3-2-43-16,8 2-66 0,-1-6-53 0,4 2-80 16,3-3-54-16,8-14-65 0,-7 15-236 0,7-15 173 15,0 0 254-15</inkml:trace>
  <inkml:trace contextRef="#ctx0" brushRef="#br0" timeOffset="103204.45">9298 4395 874 0,'-2'-23'302'0,"0"2"-52"0,4 2-27 0,0 4-66 0,4 1-18 16,4 3-37-16,6 5-6 0,-16 6-37 0,49 0 0 15,-17 8-25-15,1 4 7 0,11 9-20 0,1 0 9 16,-3 5-11-16,-4 3 5 0,-2 3-5 0,-6 4 3 16,-5-1-7-16,-7-1-19 0,2 6-37 0,-7-6-62 15,-2 2-62-15,2 1-57 0,-5-3-350 16,0-3 171-16,3-3 280 0</inkml:trace>
  <inkml:trace contextRef="#ctx0" brushRef="#br0" timeOffset="103533.27">10073 4382 791 0,'-2'-15'417'0,"-3"1"-106"0,5 14-71 16,-4-19-59-16,4 19-39 0,0 0-19 0,0-15-21 16,0 15-21-16,0 0-20 0,0 0 4 0,23 11-33 15,-12-1 1-15,-3 1-13 0,6 1 9 0,-2 1-12 16,0 0-1-16,2 1 2 0,-4-1-8 0,0-1-3 16,1-3 7-16,-11-9-12 0,13 18 66 15,-13-18-72-15,11 11 5 0,-11-11-5 0,0 0 18 16,0 0-16-16,18-8 18 0,-18 8-17 15,10-23 16-15,-2 4-20 0,0-2 14 0,2-6-22 16,1-1-34-16,2-1 57 0,4-3-2 0,1-10-7 16,6 4-15-16,-1 2-25 0,-4 7-51 15,0 6-29-15,1-7-42 0,-4 14-45 0,-3 3-50 16,-2 5-301-16,-11 8 172 0,6-13 291 0</inkml:trace>
  <inkml:trace contextRef="#ctx0" brushRef="#br0" timeOffset="103767.05">10242 4435 608 0,'0'0'327'0,"0"0"-37"0,0 0-19 0,0 0-35 15,0 0-49-15,0 0-47 0,0 0-14 16,0 0-25-16,0 0-17 0,-7 15 60 0,7-15-93 15,10 21-31-15,-6-7 11 0,2 5-17 0,-2 2 3 16,2 2 1-16,-4 3-9 0,3 1-47 16,-5 2-75-16,2 1-75 0,-7-1-86 0,8-2-327 15,-3-5 173-15,2-1 253 0</inkml:trace>
  <inkml:trace contextRef="#ctx0" brushRef="#br0" timeOffset="104081.12">10572 4229 834 0,'15'-29'264'0,"-2"5"-73"0,2 3-27 0,-3 5-41 16,6 1-26-16,-2 4-22 0,1 3-6 0,4 5-27 15,-21 3 8-15,47 3-22 0,-26 5 5 16,7-8-14-16,-8 13 5 0,4 3-15 0,-3 2 11 15,0 3-10-15,-6-2 3 0,-4 5-12 16,-5-2 8-16,-4 3-6 0,-6 2 8 0,-7 2-7 16,-4-3 7-16,-3 3-7 0,-10 3 5 0,4-7-10 15,1-2 11-15,2 0-10 0,2-4 8 0,1-2-7 16,2 0-6-16,8-3 7 0,2-5 6 0,6-9-2 16,2 17 12-16,-2-17-11 0,42 6 1 0,-8-6-9 15,15-4 11-15,24 0-40 0,16-4-91 16,11-1-112-16,44-12-301 0,0 0 167 0,0-2 321 15</inkml:trace>
  <inkml:trace contextRef="#ctx0" brushRef="#br0" timeOffset="104834.05">9550 4814 524 0,'-24'12'208'0,"24"-12"-26"0,0 0-41 15,-12 10-28-15,12-10 1 0,0 0-38 0,30-4-8 16,-1-4-1-16,13 1 23 0,24-5-16 0,15-1-7 15,10-4-3-15,14-1-6 0,45-7-12 16,14 1-4-16,3-1-6 0,5-3-20 16,5 1 3-16,-1 2 5 0,-6 2-6 0,-6 2-19 0,-15 2 10 15,-42 6-5-15,-8 1 3 0,-5 3 3 16,-16-5-6-16,-8 7 1 0,-15-1 0 0,-15 1 1 16,-10 1 5-16,-5 2-8 0,-5 0-3 0,-20 4-8 15,25-1-38-15,-25 1-65 0,0 0-97 16,0 0-309-16,-34 1 163 0,9-1 345 0</inkml:trace>
  <inkml:trace contextRef="#ctx0" brushRef="#br0" timeOffset="105382.97">9668 5042 525 0,'-27'6'242'15,"7"-1"-46"-15,20-5-57 0,0 0-32 0,0 0-13 16,12-11-9-16,17 7 12 0,11-4-12 0,22-1 8 16,11-5-5-16,10 1 6 0,10 0-2 15,9-2 0-15,38-9 3 0,4 3 2 0,1-4-10 16,8 3-18-16,1-3 9 0,6-1-3 0,-9 2-12 15,2 0-9-15,-9 1 0 0,-41 6-12 0,0-1-2 16,-8-1 1-16,-10 4 7 0,-7-4 34 0,-7 4 4 16,-9 0-9-16,-7-1 63 0,-4 1-39 15,-17 4-10-15,-3-1-13 0,-1 3-3 0,-6-1-17 16,-1 2-5-16,-6 1-4 0,0 1-5 0,-17 6-9 16,25-9-10-16,-25 9-9 0,21-8-35 0,-21 8 39 15,17-8-3-15,-17 8-2 0,0 0-1 16,21-4-10-16,-21 4 6 0,0 0-11 0,0 0 9 15,0 0-8-15,23 4 5 0,-23-4-9 0,0 0 7 16,0 0 1-16,0 0-5 0,14 8-8 0,-14-8 12 16,0 0 1-16,0 0-1 0,0 0-6 15,0 0 3-15,0 0 8 0,0 0-2 0,0 0 4 16,0 0-1-16,0 0-1 0,0 0-9 0,0 0-1 16,0 0 10-16,0 0-5 0,0 0 2 0,0 0-1 15,0 0 2-15,0 0-11 0,0 0 10 16,0 0-4-16,0 0 2 0,0 0-3 0,0 0 4 15,0 0-20-15,0 0-24 0,0 0-57 0,0 0-57 16,0 0-78-16,-12 8-37 0,12-8-61 16,0 0-72-16,0 0-321 0,0 0 199 0,0 0 141 15</inkml:trace>
  <inkml:trace contextRef="#ctx0" brushRef="#br0" timeOffset="125230.98">1411 8556 366 0,'0'0'220'0,"0"0"-76"16,-8-13-1-16,8 13-35 0,0 0-4 0,0 0-26 16,-13-8 7-16,13 8-25 0,0 0 7 15,0 0-7-15,-28-2 5 0,28 2-12 0,-20 4 9 16,20-4-11-16,-26 6 9 0,26-6-2 0,-29 7 11 15,29-7-8-15,-32 8 7 0,32-8-27 16,-36 7 37-16,36-7-15 0,-37 8 12 0,19-4-14 16,18-4 3-16,-41 8-7 0,20-4 0 0,0-1-10 15,0 3 12-15,-4-3-16 0,3 3-16 0,1 0 26 16,1 0 11-16,-4 0-21 0,0 0 9 16,1 1 5-16,2 2 1 0,-2-1-33 0,3 2 19 15,-3 1-20-15,2 1-3 0,-2 1-17 0,1 0 7 16,2 1 14-16,-1-1-10 0,-1 0-3 15,4 3 7-15,-4-1 95 0,3 0-115 0,0 0-4 0,2 1 9 16,0-1-10-16,2-2 12 0,3 3-10 16,1-3 12-16,0 0-21 0,1 0 23 0,1 1-6 15,3-3 3-15,0 3-118 0,0-3 145 16,1 3-11-16,5-14-11 0,-7 22-3 0,7-22 14 16,-4 25-8-16,4-25-8 0,0 23-3 0,0-23 6 15,2 23-14-15,3-10 12 0,-5-13-9 0,6 21 11 16,-6-21-7-16,11 21 39 0,-3-9-67 15,3-1 34-15,-1 1-5 0,3-1 6 0,2 0-10 16,-1 3 13-16,4-1-10 0,3-2 1 0,0 1-6 16,-2-1 20-16,3 1-18 0,-2 1-31 15,2-1 36-15,1-1 5 0,1 1-9 0,-2-1 7 16,4 0-10-16,-1 3 5 0,1-7-2 0,1 3 5 16,-4 1-5-16,5-1-1 0,-3-2-2 0,3 1 9 15,-1-3-2-15,1 0 6 0,0-1-15 16,1-1 11-16,-1 0-6 0,2-2 0 0,-2-2 4 15,0 2-3-15,2-1-4 0,-1-1-32 0,1 0 29 16,2-1 16-16,-3 1-5 0,1 0 7 0,0-2-5 16,-3 0-6-16,1 2 3 0,0-2-3 0,-1 2 0 15,-1 2 3-15,-2-4 17 0,0 2-18 16,1-2-13-16,-25 2 12 0,48 0-14 0,-22-2 16 16,0 2-7-16,1-4 17 0,-27 4-31 0,54 0 1 15,-25 0 6-15,1 0-1 0,0 2-10 16,-1-2 3-16,-1 2-9 0,2 0 10 0,-4 0 1 15,4-2-12-15,-3 2 13 0,3-2 13 0,0 0-21 16,-1-2 26-16,-1 2-2 0,2-2-1 16,1 0-15-16,-3-2 10 0,2 2-7 0,1-2 39 15,1 1-46-15,0-3 9 0,2 2-8 0,-1-1 3 16,1 1 26-16,0-2-25 0,3 0 2 16,-3 0 6-16,1 1 4 0,-3 1-4 0,0-2 0 15,0 3-10-15,-3-1 11 0,1 0-5 0,-3 2 5 16,1-2 49-16,0 2-61 0,0-2-2 0,-4 4-1 15,2-1 2-15,-26 1 3 0,53-3 6 0,-26 3 0 16,1 0-5-16,-1 0 1 0,2 0 19 0,-1 3-16 16,0-3 4-16,-3 0 5 0,3 0-8 15,-5 1-11-15,0 1-8 0,-2 2-3 0,-21-4-6 16,38 2-5-16,-38-2 8 0,37 4-4 0,-37-4-40 16,34 2 63-16,-34-2-6 0,35 0 9 15,-35 0 8-15,34 0-7 0,-34 0 6 0,38 0-6 0,-38 0 11 16,38-2-11-16,-38 2 6 0,39-2-3 15,-39 2-4-15,40-4 1 0,-40 4-14 0,42-6-1 16,-42 6-7-16,41-4-9 0,-41 4-5 16,42-5-2-16,-21 1 9 0,0 2 1 0,0-2 3 0,-21 4-12 15,40-3 27-15,-40 3 11 0,41-3-8 16,-41 3 6-16,38-1-1 0,-38 1 12 0,36 1-7 16,-36-1-2-16,35 5 8 0,-35-5-3 15,30 7 4-15,-30-7 4 0,30 8-4 0,-30-8-5 16,31 7 5-16,-31-7-3 0,30 8 6 0,-30-8-10 15,34 6 2-15,-34-6-15 0,32 5-7 0,-32-5-2 16,35 4-4-16,-35-4 10 0,41 2 17 16,-41-2-17-16,36 4 5 0,-36-4-5 0,42 2 17 15,-20 0-2-15,-22-2 5 0,39 3-5 0,-39-3-4 16,41 4 6-16,-41-4 1 0,42 4 0 16,-42-4 1-16,38 6-1 0,-38-6 7 0,36 5 0 15,-36-5-1-15,39 6-2 0,-39-6-2 0,36 6 4 16,-36-6-2-16,38 2 0 0,-38-2-3 0,37 2 3 15,-37-2-16-15,43 2 18 0,-43-2 8 0,42 0-9 16,-42 0 3-16,40 2 1 0,-40-2-6 16,39 1 5-16,-39-1-3 0,36 4 4 0,-36-4 0 15,34 4-2-15,-34-4-2 0,29 4-6 0,-29-4 11 16,24 4-3-16,-24-4-3 0,22 2 2 16,-22-2-1-16,28 2 4 0,-28-2 133 0,26 0-168 15,-26 0 10-15,29-2 4 0,-29 2 6 0,30 0-1 16,-30 0 0-16,28 0-1 0,-28 0 2 0,29-2-8 15,-29 2 4-15,28 0-4 0,-28 0-6 16,24-2 13-16,-24 2 2 0,0 0 10 0,37 0-8 16,-37 0 7-16,23-2 1 0,-23 2-5 0,25-2 5 15,-25 2-2-15,28-2 0 0,-28 2-5 0,28 0-8 16,-28 0-5-16,27 0-4 0,-27 0 19 0,0 0-26 16,36 0-1-16,-36 0 8 0,0 0 2 15,30 2 5-15,-30-2 3 0,0 0 2 0,27 2 4 16,-27-2-12-16,0 0-10 0,0 0-7 0,26 2-25 15,-26-2-33-15,0 0-38 0,0 0-221 16,23-8 96-16,-23 8 65 0</inkml:trace>
  <inkml:trace contextRef="#ctx0" brushRef="#br0" timeOffset="127264.31">28119 4946 456 0,'-38'10'168'0,"3"-3"-30"0,7 1-15 16,2-6-6-16,5 2 0 0,21-4 12 0,-32 7 1 15,32-7 11-15,0 0-33 0,0 0-21 16,-16-5-18-16,16 5-13 0,18-18-18 0,2 7 4 16,5-4-12-16,7-2-6 0,18-5-12 0,10 1-2 15,12 1 0-15,10-5 7 0,13 0-12 16,41-7-3-16,5 0 9 0,6 1-10 0,1 2 1 16,3-2-12-16,-5 3 17 0,-3 4-14 0,-3-1 9 15,-5 0-10-15,-32 8 12 0,-2-3-7 0,-6 5 13 16,-6-2-8-16,-7 4 8 0,-7-1-10 15,-6 3 11-15,-9 0-4 0,-18 5 9 0,-6 0-17 16,-2 2 16-16,-6-1 54 0,-6 3-67 0,-22 2-13 16,39-6 11-16,-39 6-5 0,25-2 5 15,-25 2-7-15,0 0 5 0,17 4-2 0,-17-4 7 0,-12 11-5 16,-8-5 16-16,-9 2-9 0,-9-3 3 16,-21 5-12-16,-11-3 14 0,-13 3-10 0,-8-3 18 15,-8 3-13-15,-8-2-3 0,-11 1 0 0,-39 3 8 16,3-1-12-16,1-1 6 0,-1 1-17 15,6 1 23-15,38-3-16 0,4 0 13 0,4 5-5 16,7-1-2-16,10 1 2 0,9-1 7 0,11 0 1 16,12-1-6-16,15-4 1 0,8-3 3 0,7 3-3 15,3-5 0-15,20-3-4 0,-16 6-6 16,16-6 6-16,31 4-1 0,1-8-4 0,10 2-7 16,22-5 14-16,14-3-10 0,15 1 10 0,11-3-12 15,8 1 8-15,37-6 32 0,-1 1-34 0,-5-3-14 16,-3 2 17-16,-2-4-9 0,-30 4 7 15,-3-2-12-15,0 2 16 0,-8-4-12 0,-8 2 14 16,-9-2-8-16,-5 4 14 0,-12 0-15 0,-6-1 22 16,-7 3-19-16,-14 3 12 0,-4 1-6 0,-6 3 9 15,-3 1-16-15,-4-1 3 0,-4 2 0 16,-15 6 3-16,21-7-3 0,-21 7 4 0,0 0-16 0,0 0 21 16,-36 10-7-16,-4-3 9 0,-22 7-16 15,-18 1 11-15,-15 2-6 0,-37 6 10 0,-5 4-6 16,-7 1 38-16,-1 5-58 0,-4-1 17 0,1 4-11 15,2-1 17-15,4 1-8 0,8 0 13 0,12 0-10 16,32-7 3-16,7-3 24 0,4 1-12 16,7-2 15-16,11 1-31 0,10-4 17 0,7-3 0 15,14-4 2-15,6-1-3 0,5-2 2 0,9-2-11 16,10-10-9-16,6 17 9 0,15-11-3 16,15-4 0-16,13-2 0 0,27-2-6 0,21-6 5 15,14-1-1-15,45-7-1 0,1 1-4 0,3-6 6 16,1 2-6-16,3-2-6 0,-6 0-7 15,1-3 86-15,-7 2-91 0,-9 5-1 0,-32 4 2 16,-4 1 17-16,-4 3-11 0,-6 2 8 0,-6-1-5 16,-6 2 0-16,-7 0 6 0,-10 1 1 0,-19 3-17 15,-10-2 26-15,-4 2-16 0,-8-2 18 0,-27 4-17 16,35-2 18-16,-35 2-8 0,0 0 10 16,-24-7-13-16,-6 3 6 0,-13 0 24 0,-20-3-33 15,-9-1-6-15,-7-2 23 0,-6 1-10 0,2-3 11 16,-2 3-21-16,9-3 22 0,3 1-17 0,8 1 6 15,11 3-8-15,17 1 4 0,5 0-3 0,8 3-13 16,6-3 17-16,18 6 8 0,0 0-13 16,20-14-7-16,20 13-85 0,31 1-165 0,18-4-355 15,8 2 171-15,12-2 240 0</inkml:trace>
  <inkml:trace contextRef="#ctx0" brushRef="#br0" timeOffset="131596.31">23346 5402 462 0,'-34'4'186'0,"3"0"-51"16,3-1 18-16,1 3-27 0,3-4-8 0,24-2-2 16,-36 4 0-16,36-4 1 0,0 0-1 0,-29 0-29 15,29 0-8-15,0 0-18 0,4-14-3 0,13 1-16 16,9 0-10-16,7-2-10 0,18-8-5 0,8-2-8 16,11-2 0-16,8-1 0 0,9-1 0 15,4 0-4-15,28-7-7 0,-22 9 3 0,26-9 0 16,-30 13-3-16,2 0 4 0,-4 2 3 0,-4 1-7 15,-4 2 7-15,-5-1-8 0,-1 0 1 0,-10 2 4 16,-3-2 6-16,-5 4-7 0,-6-1-1 16,-15 5-4-16,-2 0-12 0,-5 3 16 0,-5 0 9 15,-6 1-7-15,-20 7 7 0,26-8-9 0,-26 8 12 16,0 0-15-16,0 0 6 0,-34 6-9 16,5 1 8-16,-11 3-4 0,-18 7 13 0,-7 1-22 15,-5 0 15-15,-10 5 3 0,-7 0-2 0,-7 0-7 16,-1 3 8-16,0-2-4 0,-2 2-2 15,2-1 4-15,2-2-3 0,2 4 4 0,4-4 0 16,6 3-2-16,7-5-3 0,7 2 7 0,5 0-3 16,9-2 0-16,4-4 4 0,17-4-6 15,6 1 1-15,-4-3 3 0,13-3-1 0,17-8-1 16,-20 11-1-16,20-11 3 0,0 0 4 0,30 0-6 0,-3-5-8 16,12-7 3-16,18-1 5 0,6-4-9 15,10-2 5-15,4-1 0 0,6-2-2 0,2-1-4 16,4 0 0-16,0-2 34 0,-1 2-36 0,-3 2 12 15,-2-1-12-15,-3 0 6 0,-5 1 2 16,-8 3 2-16,-4-2-2 0,-7 5 3 0,-8 0-3 16,-11 3 4-16,-10 5 7 0,-4-3 8 0,-2 4 1 15,-21 6-6-15,22-11 3 0,-22 11-2 16,0 0-5-16,-30 2 4 0,2 4-4 0,-11-3-8 16,-19 11 3-16,-7 1 0 0,-10 0 5 0,-3 2-10 15,-3 2 0-15,1 1 3 0,2-1-22 0,3 2-27 16,6 0-15-16,7 0-36 0,5 0-24 0,7-1-24 15,7 1-8-15,11-5-361 0,5-1 162 16,4-5 349-16</inkml:trace>
  <inkml:trace contextRef="#ctx0" brushRef="#br0" timeOffset="132345.99">23342 4946 735 0,'2'-17'277'0,"0"-2"-56"0,0 0-12 15,0 3-8-15,0 3-23 0,-2 13-9 0,4-21-25 16,-4 21-10-16,3-13-17 0,-3 13-28 0,0 0-21 15,0 0-5-15,0 0-14 0,25 6-12 0,-18 5-2 16,1 4-12-16,1 3 5 0,-1 0-3 0,-1 4 7 16,3 2-10-16,-2 0-7 0,4 0 9 15,-4 1-15-15,4-2-1 0,1 0-3 0,2 0 1 16,2-1 50-16,4-1-61 0,0-2 8 0,5-1-8 16,-1-3 4-16,3-3-1 0,4-3-2 0,-3-2 6 15,-2-1 8-15,3-4-8 0,-3-2-5 16,-27 0 7-16,45-4-35 0,-24-1 31 0,-4-3 6 15,-3-4-2-15,0 3 1 0,-6-2 1 0,-2-3-8 16,1 1 11-16,-5-2-8 0,-2 15-9 16,0-27 9-16,0 27 14 0,-9-23-4 0,9 23 9 15,-6-19-1-15,6 19 0 0,-4-13 11 0,4 13-23 16,0 0 10-16,0 0-4 0,-4-14-1 0,4 14-5 16,0 0-3-16,12 10 8 0,-12-10-18 15,21 10 15-15,-21-10-7 0,32 11 0 0,-10-7 1 16,0 1-6-16,4-3 7 0,-1 2-3 0,1-2 3 15,2-4 0-15,-3-2-9 0,3-3 5 0,-8-1-2 16,2-2 2-16,-3-5-4 0,-3-2-3 0,-3 0 8 16,-6-4 0-16,1-2 12 0,-6 2-15 15,-4-2-6-15,-4 2 13 0,-5-2-15 0,-4 4 2 16,-6 2 1-16,-3-2 4 0,0 3-3 16,-2 3 3-16,1 0 2 0,-1 3 0 0,6 1-8 15,2 2-11-15,1-2-57 0,17 9-40 0,-21-5-24 16,21 5-27-16,0 0-31 0,0 0-28 15,-4 14-35-15,4-14-299 0,21 12 170 0,-4-6 290 16</inkml:trace>
  <inkml:trace contextRef="#ctx0" brushRef="#br0" timeOffset="132879.32">24305 4698 765 0,'-2'-17'280'16,"-2"-2"-40"-16,0 6 5 0,2-1-35 0,2 14-24 16,-4-21-28-16,4 21-36 0,0 0-2 0,0-15-35 15,0 15-22-15,0 0-10 0,12 10-3 0,-4-1-8 16,1 3-15-16,4 3 6 0,-3 2-11 16,5 2-7-16,-3 0-1 0,2 4 3 0,-2-2 18 15,3 2-30-15,-2 0 7 0,-3-2-12 0,3 2 10 16,-1-2-13-16,0-1 8 0,0 0-8 0,0-3 13 15,2-4-8-15,-4 1-4 0,0-5 6 16,3-1-17-16,-13-8 15 0,24 4 11 0,-24-4-4 16,24-8-15-16,-24 8 8 0,22-21-2 15,-9 8 3-15,-3 0-5 0,-1-5 10 0,-1-1-12 16,-1 0 4-16,1-2-5 0,-2 0 0 0,0 0 6 16,2 2 3-16,-2 2 1 0,0-2-2 0,0 2 7 15,0 1 15-15,1 3 36 0,-7 13-59 0,11-21 5 16,-11 21 5-16,8-11-8 0,-8 11 5 15,0 0-18-15,0 0 9 0,0 0-11 0,31 5 9 16,-31-5 12-16,22 17-1 0,-8-5-48 0,2-1 56 16,-2 2-10-16,5 1-7 0,1-1 11 0,-2-1-1 15,4-1-7-15,-4 1 4 0,4-5 4 16,-1-1-8-16,-3 0-14 0,-18-6 17 0,35 0-6 16,-20-8-2-16,-3-3-11 0,1-3 13 15,-3-4-4-15,-3-2-20 0,0-3 24 0,-5 0 1 0,0-2-4 16,-2 3 87-16,-2-5-93 0,-4 4 14 15,-4-2-5-15,0 4 1 0,-3 2 4 0,-3 4 1 16,-8 2-4-16,-4 7 0 0,-5 4-65 0,-5 2-146 16,-4 6-125-16,-13 3-371 0,-1 5 191 15,-1-3 156-15</inkml:trace>
  <inkml:trace contextRef="#ctx0" brushRef="#br0" timeOffset="140464.6">24855 6386 243 0,'-10'-14'180'0,"-1"-1"-38"15,3 0-20-15,2 0-12 0,-1 2 9 16,0 1-6-16,3-1-10 0,4 13-6 0,-8-18 0 16,8 18 4-16,-6-17 9 0,6 17-4 0,-6-11-8 15,6 11-27-15,0 0 1 0,-11-12-16 0,11 12-1 16,0 0-12-16,-25 4-2 0,25-4-9 0,-35 12 3 16,11-3-9-16,-4 5-3 0,-4-1-12 0,-11 6 15 15,-5-2-1-15,-7 4-12 0,0 0 12 16,-5-2-6-16,-3 2-17 0,4-2 8 0,-1-1-1 15,5-2 5-15,1 0 2 0,15-7-2 0,5 1-1 16,6-3-6-16,4-1-4 0,2 0 1 16,22-6 3-16,-27 4-4 0,27-4 1 0,0 0 1 15,6-13 2-15,22 1-3 0,19-11-2 0,14 0-2 16,17-5-9-16,9-5 2 0,36-9-4 16,5-4 11-16,9 1-5 0,6-3 5 0,5 1-10 15,7-5 2-15,1-2 8 0,-3 1 3 0,-1 2-6 16,-6 1-2-16,-4 3-1 0,-10 1-1 15,-8 4 3-15,-10 0 1 0,-31 13-3 0,-4 0-2 0,-10 5 4 16,-9 2 2-16,-14 6 2 0,-13 4-2 16,-5 3 4-16,-7 1-4 0,-1 4 1 0,-20 4-7 15,0 0 2-15,0 0 3 0,0 0 2 0,-15 21 5 16,-15-5 13-16,-18 8-20 0,-7 1-4 16,-13 4 6-16,-11 1 2 0,-32 12-1 0,-12 4 13 15,-7-2-7-15,-9 3 5 0,-9-1 3 0,-7-2-6 16,1 4 12-16,-5-2-17 0,4-3 14 15,11-3 21-15,7 0-16 0,5-4-7 0,35-9 0 16,8 0-5-16,7-4-1 0,7 3-5 0,12-5 5 16,10 0-8-16,9-3-7 0,14-5-12 0,9-1 4 15,2-1-8-15,6-4 5 0,13-7-5 16,2 16 13-16,-2-16-1 0,49 0 9 0,-5-8 24 0,27-7-37 16,8-6 5-16,10-6-3 0,40-11 1 15,3-6-3-15,3 0 11 0,8-3-8 0,2-1 8 16,1 0-7-16,-4-1 5 0,-5 3 2 0,-3-2-9 15,-9 7 13-15,-7 0 0 0,-33 13-6 16,-2-1 6-16,-5 4-1 0,-10 2 3 0,-9 5-3 16,-8 2 3-16,-20 5 2 0,-7 3-4 0,-1 0-1 15,-6 5-6-15,-17 3 6 0,0 0-3 16,0 0 4-16,-44 19-3 0,-14 4 3 0,-20 5-4 16,-40 12 12-16,-14 4 16 0,-9-2 66 0,-10 4-88 15,-1-2 3-15,2-2-6 0,1 1 8 0,3 0-6 16,11-6 13-16,12 4-16 0,32-13 9 15,2 1-10-15,9-3 0 0,5 5-2 0,8-6-24 16,12-1 35-16,7 0-9 0,14-11 2 16,8 0-15-16,5-1 0 0,6-1-2 0,15-11 15 0,-5 15-10 15,5-15 10-15,54-1 2 0,5-9 5 0,20-9-26 16,16-2 20-16,38-14 4 0,11-3 37 16,11-3-54-16,5-4 5 0,3 5-2 0,-2-2 3 15,-9 1 2-15,-4 2 10 0,-10 0-10 0,-9 0 3 16,-35 11 6-16,-3 1-6 0,-7 0 3 15,-10 2-15-15,-8 4 25 0,-13 5 4 0,-15 2-5 16,-7 4 2-16,-5-1 1 0,-7 5 4 0,-19 6 19 16,17-9-13-16,-17 9-1 0,-32 2-2 15,-4 5-13-15,-23 3 2 0,-11 3-4 0,-10 5 1 16,-7 1 4-16,-4-1 1 0,2 0-5 0,3 3-1 16,3-4-2-16,6 0-12 0,9-2 44 0,9 0-62 15,7 3-15-15,18-5-5 0,6 4-9 16,9-1-88-16,5-3-197 0,9 2-232 0,7-2 173 15,5-3 277-15</inkml:trace>
  <inkml:trace contextRef="#ctx0" brushRef="#br0" timeOffset="155995.94">28293 3202 216 0,'-51'26'140'0,"0"1"-3"0,1-1-30 0,-1-2-17 0,3 0-13 16,-2-3 1-16,9 0-14 0,4-5-4 0,7-3-6 16,3-2-26-16,4 2-8 0,3-5-3 15,4 0-2-15,1-3-7 0,15-5 0 0,-20 10-5 16,20-10 13-16,0 0-19 0,-14 9 6 0,14-9-8 15,0 0 8-15,32-5-3 0,-5-3-4 16,13-3 3-16,20-6-72 0,12-4 83 0,4-4 0 16,3-2 8-16,7 1-18 0,3-3-7 0,2-3-1 15,29-5 8-15,-28 10-13 0,-3-1 0 0,0 1 11 16,-5 3-5-16,-4-1 0 0,-7 0 1 16,-1 2 9-16,-9 2-8 0,-4 2 15 0,-9 0-18 15,-11 5 11-15,-7 1-13 0,-4 4 16 0,-6-1-12 16,-2 2-45-16,-3 3 59 0,-17 5 8 0,25-10-13 15,-25 10 8-15,15-6-15 0,-15 6 18 16,0 0-11-16,-12 12 0 0,-10-3 4 0,-10 7 2 16,-19 7-12-16,-8-1 4 0,-11 9 12 0,-12-2-4 15,-5 5 14-15,-29 8-20 0,1 2 11 16,1 0-8-16,4-3 6 0,21-6 3 0,0-1-2 16,-2-3 1-16,4 1-6 0,4-3-8 0,6-1 3 15,5-1 3-15,5-2-8 0,11-4 11 16,5 0 1-16,15-8-14 0,4 1 14 0,7-3-12 15,3-5 14-15,8 3-22 0,-3-3 14 0,17-6-8 16,-19 10 1-16,19-10 0 0,0 0-4 0,36 1-9 16,-2-4 20-16,8-5-18 0,25-3 13 0,8-3-12 15,10-3 12-15,8-2 1 0,6-4 4 0,34-6-14 16,0-1 6-16,-1-2-16 0,-3-3 21 16,-34 10-14-16,26-11-3 0,-32 10 12 0,-2-1-2 15,-5-2 14-15,-7 4 0 0,-4 0 9 0,-7 3-4 16,-7-1 3-16,-8 4-10 0,-15 4 1 15,-4 1 3-15,-6 3 2 0,0 1 0 0,-7 2 1 16,-3 1 4-16,-14 7-13 0,20-8 20 0,-20 8-12 16,0 0-5-16,-32 8 7 0,-2 3-8 15,-25 4 0-15,-16 9 1 0,-14 0 6 0,-36 10 2 16,-6 1 3-16,5-3-7 0,28-7 2 0,5 0-13 16,8-2 6-16,12-2-2 0,9 0-7 0,11-4 3 15,17-4-9-15,4-1 1 0,7-1 5 0,5-1-13 16,6-1-2-16,3 1 8 0,11-10 3 15,17 19 4-15,11-16 1 0,14 3-6 0,31-2 12 16,16-4-75-16,8-2-115 0,14-6-121 0,4-1 96 16,31-6 30-16</inkml:trace>
  <inkml:trace contextRef="#ctx0" brushRef="#br0" timeOffset="187065.68">6387 14311 676 0,'26'-4'265'0,"1"-2"-68"0,3 1-35 16,0-5-23-16,-3-1-28 0,1-3-28 0,0-1 38 0,1-2-72 16,-3-2-17-16,0-2-7 0,0 0-7 15,0-2-9-15,-1 2-20 0,-3 2-17 0,0-2-8 16,-2 4-20-16,-1 2-15 0,-3 2-39 0,2-1-13 16,-4 3-303-16,-1-3 122 0,-13 14 93 15</inkml:trace>
  <inkml:trace contextRef="#ctx0" brushRef="#br0" timeOffset="187692.67">6248 14134 645 0,'0'0'394'0,"0"0"-88"0,-13-10-49 16,13 10-55-16,0 0-30 0,0 0-7 0,0 0 15 16,3 13 15-16,-3-13 2 0,8 21-15 15,-8-21-40-15,12 24-31 0,-6-13-16 0,4 2-3 0,-2-3-12 16,2-1-3-16,3 1-4 0,-13-10 3 0,32 8-33 15,-8-12-7-15,9-6-6 0,11-9-2 16,5-8-6-16,9-3-8 0,2-8-4 0,7-2-7 16,6-4 4-16,3-2-2 0,22-12-4 15,-22 15 28-15,-1 1-30 0,-2-2-24 0,-7 6-23 16,-3 0-25-16,-8 3-19 0,-3 5-19 0,-8 5-35 16,-7 0-25-16,-9 10-24 0,-4 2-51 0,-3 2-39 15,-7-1-51-15,-1 4-285 0,-13 8 173 16,11-9 234-16</inkml:trace>
  <inkml:trace contextRef="#ctx0" brushRef="#br0" timeOffset="188120.59">6703 13819 1215 0,'0'0'438'0,"-15"-17"-115"16,15 17-39-16,-8-12-28 0,8 12-25 0,0 0-15 15,-10-13-60-15,10 13-4 0,0 0-32 16,0 0-20-16,-6-11-24 0,6 11-17 0,0 0-7 15,0 0-15-15,0 0 0 0,-2 18 7 16,4-4 11-16,1 2 2 0,0 2-15 0,-3 1-5 16,2 2-3-16,-2 0-10 0,0 1-7 0,2 0 1 15,0-2-11-15,-2-2 5 0,4 1-5 0,2-3-3 16,2-1 3-16,3-1 4 0,4-7-7 0,8-5 4 16,5-4-5-16,8-5-3 0,15-13 0 15,10-5 7-15,7-5-11 0,5-4-14 0,6-5-17 16,-1-1-27-16,26-13-11 0,-24 11-26 0,1 2-31 15,-3 0-47-15,-4 4-44 0,-2 1-57 16,-6 5-72-16,-7 1-446 0,-10 6 235 0,-5 2 72 16</inkml:trace>
  <inkml:trace contextRef="#ctx0" brushRef="#br0" timeOffset="188526.85">6779 13712 1041 0,'0'0'404'0,"-12"-15"-95"16,12 15-68-16,-9-10-26 0,9 10-33 0,0 0-37 0,0 0-18 16,0 0-37-16,0 0-10 0,0 0-16 15,0 0-60-15,-11 20 81 0,11-20 3 0,2 26-12 16,0-11-7-16,0 3-6 0,1-1-12 16,-1 0-5-16,3 2-3 0,-1-2-10 0,0-3-7 15,2 1 0-15,4-2-57 0,-1-3 56 16,10-2-5-16,2-5-10 0,9-5 0 0,8-5-2 0,17-7 0 15,9-5 2-15,5-4-5 0,4-5-4 16,5-3 8-16,4 1-13 0,3-3-27 0,1-1-36 16,1 0-50-16,0 3-40 0,-4 1-54 0,-5 3-89 15,-6 0-163-15,-6 5-183 0,-7 2 175 16,-9 3 212-16</inkml:trace>
  <inkml:trace contextRef="#ctx0" brushRef="#br0" timeOffset="213638.37">23884 14002 740 0,'-3'-23'385'0,"3"23"-45"0,-4-21-55 15,4 21-40-15,0-19-14 0,0 19-17 0,0-15-13 16,0 15-4-16,0 0-31 0,-2-15-26 16,2 15-4-16,0 0-7 0,0 0 4 0,-2-16-20 15,2 16-1-15,0 0 5 0,0 0-7 0,0 0-13 16,0 0-7-16,0 0-24 0,0 0-10 0,0 0-8 16,0 0-15-16,0 0-3 0,0 0-9 15,0 0-2-15,0 0 0 0,-18 14 4 0,11-3 2 16,-2 4-9-16,1 1-20 0,-3 1 31 0,5 2-3 15,-2 2 1-15,2 0-1 0,-1 2-1 0,2 2-3 16,1 0 0-16,4 1-4 0,2-1 2 16,0 0-6-16,3 1 1 0,2-1-4 0,1 0-3 15,0 0-2-15,5-1 1 0,-3 1-8 0,4 0 11 16,-4 0-11-16,4-2 11 0,0 0-10 0,-4-1 4 16,2 2-3-16,1-2 0 0,-2-1 1 15,-2 2 3-15,-3 2-6 0,2-2-3 0,0 0 4 16,-4-1 7-16,2 2-9 0,-2-2-7 0,-2 3 12 15,-2-2 0-15,0 2 1 0,0-4 3 16,-2 0-7-16,0 0 3 0,-6 2-7 0,2-3 9 16,0 1-6-16,-6-1 5 0,1 0-3 0,-4 0 3 15,-4-1-2-15,2 0 4 0,-4-2-6 0,-3 0 5 16,1-2 0-16,5-1-6 0,-4-3 10 0,1-1-12 16,2-3 11-16,0-1-6 0,19-6 1 15,-36 8 1-15,36-8 1 0,-34 0-9 0,34 0 6 16,-30-8-5-16,15 2 7 0,3-1-9 0,0-5 8 15,-2 3 20-15,4-5-21 0,2 1-8 0,1 0 12 16,1-1-12-16,3-1 12 0,-1 2-8 16,2-2 6-16,2-3-2 0,2 3 2 0,0 2-7 15,0-2 8-15,3 1-8 0,-1 1 3 0,3 1 2 16,-3 1 5-16,4 0-8 0,-8 11 6 16,12-18-3-16,-12 18 6 0,14-13-12 0,-14 13 9 15,10-8-6-15,-10 8 7 0,0 0-13 0,0 0 11 16,0 0-4-16,32 4 7 0,-32-4-7 0,13 17 5 15,-7-5-9-15,2 3 9 0,-4 0-7 0,6 3 5 16,-6-2-5-16,2 5 4 0,-2 3-1 16,2-2-3-16,-2 3 5 0,0 4-7 0,1-3 6 15,-3 3 4-15,0 2-8 0,0 1 8 0,0 0-2 16,-2 3 1-16,0-3-8 0,-2 2 7 16,-2 3-4-16,0-1 6 0,-3 0-12 0,-1 4 9 15,4 0-6-15,-6 10 5 0,-2 1-3 0,6-9 2 16,2 0-6-16,0 0 6 0,0 0 0 15,2 0 2-15,2-2-3 0,0 2-2 0,0 0-2 16,2 0 6-16,-2 2 0 0,0-2 2 0,2 2-5 16,0-1 11-16,-2-1-9 0,2 0 9 0,-2 1-16 15,0-4 17-15,2-1-10 0,-2 3 2 16,0-3-2-16,0-2 1 0,0 2-2 0,0-2 0 16,2 5 0-16,0-5 6 0,0 4-10 0,2-4 6 15,0 0 4-15,2-1-8 0,2-1 4 0,0-4-1 16,7 1 4-16,-2-3-1 0,6-3-2 0,6 0 0 15,13-2 0-15,8-2 2 0,8-6-4 0,9-1-10 16,7-9-46-16,6-1-76 0,4-6-93 0,7 0-116 16,4-7-109-16,-6-3-578 0,0-7 305 15,-9-4-187-15</inkml:trace>
  <inkml:trace contextRef="#ctx0" brushRef="#br0" timeOffset="214409.69">25173 13886 1003 0,'0'-17'370'0,"-2"2"-42"16,2 15-72-16,-7-25-9 0,7 25-26 16,-10-18-36-16,10 18-10 0,-19-7-37 0,19 7-15 15,-30 4-8-15,12 3-5 0,-6 7 2 0,1 1-15 16,-3 2-2-16,2 4-3 0,-2 2-7 0,2-1-16 16,3 3-10-16,4-2-18 0,2 2 3 15,5 0-11-15,8 0-6 0,2 0-3 0,8-4-5 16,2-1-4-16,8-2-1 0,5-3-1 0,2-3-8 15,10-7 2-15,0-1-22 0,1-4-28 0,-2-2-23 16,2-5-46-16,-2-1 16 0,-5-2 21 16,-3-3 4-16,-3-1 26 0,-6 1-5 0,-6-2 28 15,-3 0 6-15,-4-3-6 0,-4 3 19 0,-2 0 13 16,-4 2 10-16,-2 1 6 0,8 12 7 0,-18-17 0 16,18 17 1-16,-19-10-3 0,19 10 0 15,-23 2 23-15,23-2-34 0,-27 18 6 0,12-3-8 16,-2 4 1-16,0 4-1 0,-2 2-7 0,0 3 1 15,2 3-4-15,0 1 6 0,4 0-6 16,3 3-6-16,3-3-49 0,7 3 54 0,5-5-18 16,3-1-26-16,3-5-47 0,9 1-50 0,4-6-58 0,8-5-63 15,6-5-49-15,5-7-129 0,1-2-269 16,11-11 189-16,-2-4 161 0</inkml:trace>
  <inkml:trace contextRef="#ctx0" brushRef="#br0" timeOffset="-214560.48">25679 14052 1399 0,'2'-13'536'16,"-2"13"-136"-16,6-24-75 0,-6 24-66 0,2-11-61 15,-2 11-53-15,0 0-32 0,0 0-12 0,12 17-23 16,-12 1-16-16,0-2-9 0,-6 8-10 16,0 0-15-16,-6 3-1 0,-5 1-7 0,-11 7-18 15,0-3-22-15,-5-1-14 0,-3-4-22 0,0-1-20 16,4-9-9-16,1-2-8 0,-1-3-9 15,4-3 7-15,1-3-5 0,1-6-4 0,2-3-16 16,4-3 1-16,3-4 4 0,2-3 22 0,7-4 16 16,1-2 25-16,5-2 7 0,6-4 16 0,3 2 14 15,1-2 10-15,5 1 16 0,-2 0 13 0,5 3 9 16,0 0 7-16,-4 5 23 0,3 2 0 16,-5 1 33-16,-10 13-77 0,15-15 13 15,-15 15-9-15,0 0 14 0,0 0 20 0,23 7 35 0,-19 4-5 16,-4-11-11-16,5 33-1 0,2-12 3 15,-3 4-15-15,6-1-9 0,5 3-6 0,0 2-11 16,6-3-8-16,11 9-9 0,4-5 5 0,2-1-17 16,1-4-13-16,-2-12-62 0,9 6-56 15,-10-8-31-15,-2-1-29 0,3-2-23 0,-4-6 19 16,-3-4 35-16,-5-2 25 0,-4-6 39 0,-1-1 51 16,-4-3 56-16,-3-1 59 0,0-4 35 15,-7 0 98-15,-1-2-17 0,-1 0 38 0,-2 0-4 0,0-1 18 16,-2 2-2-16,0-1-15 0,0 4-7 15,2 2 8-15,-2 15-31 0,0-23-15 0,0 23-35 16,2-15-34-16,-2 15-18 0,0 0-26 0,0 0-12 16,0 0-12-16,0 0-9 0,10 9-4 0,-3 6-18 15,-2 6 10-15,1 3-8 0,0 0-4 16,0 7-3-16,2 1-24 0,-1 3-43 0,-3-1-83 16,1 4-118-16,-1-2-91 0,0 4-153 0,-2-3-71 15,-2-7-492-15,0-2 306 0,-4-4-216 16</inkml:trace>
  <inkml:trace contextRef="#ctx0" brushRef="#br0" timeOffset="-214283.49">26012 14061 1665 0,'0'0'587'0,"6"-21"-113"0,-6 21-103 15,4-19-88-15,-4 19-54 0,16-17-48 16,-5 7-38-16,2 3-30 0,4 1-23 0,-17 6-21 15,36-4-15-15,-36 4-8 0,38 6-12 0,-17 0-7 16,-1 2-14-16,-4 1-7 0,1 4-10 16,-2-1-5-16,-3 3-7 0,-3-2 1 0,0 3-6 15,-5-1 10-15,-2 2-3 0,-4-2 4 0,-2 0-1 16,-7 1-6-16,-2-1-18 0,-1-1-4 0,-6-1-21 16,-3-2-14-16,0 1-8 0,0-3-13 0,-1-1-25 15,6-4-32-15,-2 0-27 0,20-4-63 16,-31-4-65-16,31 4-150 0,-18-16-241 0,18 16 186 15,-4-25 164-15</inkml:trace>
  <inkml:trace contextRef="#ctx0" brushRef="#br0" timeOffset="-213928.72">26614 14109 1637 0,'0'0'478'15,"0"0"-111"-15,0 0-72 0,0 0-56 0,0 0-70 16,0 0-31-16,0 0-29 0,6 17-21 16,-6-17-13-16,0 0-18 0,12 19-7 0,-12-19-14 0,16 13-50 15,-16-13 45-15,26 12-10 0,-26-12 1 16,31 6-2-16,-31-6-6 0,32-4-15 0,-32 4 7 0,30-10 0 16,-15 3-6-16,-3-3-4 0,1-1 3 15,-4-1 1-15,1-3 1 0,-4 2-2 0,0-2 12 16,-1-3 7-16,-3 3 19 0,1 2 16 0,-3 13 0 15,-5-25-2-15,5 25-8 0,-15-17-20 16,15 17 3-16,-28-10-4 0,28 10-4 0,-46 4-5 16,19 4-8-16,-5 3 9 0,0 4-9 0,-1 2 0 15,3 2-2-15,2 5-1 0,3-2 2 0,5 5 4 16,6 2-7-16,4-1-11 0,5-1-18 16,10 1-64-16,5-1-22 0,8-4-79 0,10 0-81 15,11-2-85-15,-3-8-119 0,8-5-320 0,3-8 237 16,3 0 72-16</inkml:trace>
  <inkml:trace contextRef="#ctx0" brushRef="#br0" timeOffset="-213544.38">27218 13781 2082 0,'0'0'662'0,"-15"-9"-120"0,15 9-72 15,0 0-43-15,0 0-69 0,0 0-58 0,0 0-65 0,0 0-55 16,0 0-47-16,-11 18-29 0,11 0-22 15,0 3-11-15,-2 5-14 0,0 3-20 0,2 3-7 16,2 1-15-16,0 3-35 0,0-2-75 0,5 2-59 16,2-3-56-16,5-1-80 0,0-3-60 15,4-4-48-15,5-4-2 0,3-4 0 0,2-6 32 16,-2-5 2-16,2-6 34 0,1-4 59 0,-1-5 82 16,-4-6 107-16,-1-7 104 0,-4 0 92 0,-2-3 73 15,-7-6 64-15,-2 3 38 0,0-5 6 16,-6 1-5-16,-4 1 7 0,-1-1-3 0,-4 3-27 0,-1-1-19 15,0 3-17-15,0 2-22 0,-1 5-13 16,2 2-7-16,1 3-40 0,2 3-28 0,4 12-22 16,-6-19-25-16,6 19 26 0,0 0-57 0,0 0-9 15,0 0-4-15,4 18-9 0,0-5-7 16,2 6-7-16,3 2-7 0,-3 2-38 0,5 2-61 16,-5-1-66-16,2 5-70 0,-2-2-83 0,0 3-140 15,-2-1-93-15,-4-4-599 0,4-3 309 16,-4-1-298-16</inkml:trace>
  <inkml:trace contextRef="#ctx0" brushRef="#br0" timeOffset="-213407.12">27507 14050 1255 0,'-4'-23'661'0,"2"2"-148"0,0 0-101 0,6 0-103 16,3 2-68-16,4 0-52 0,5 2-34 0,6 1-59 15,5 3-90-15,5 0-108 0,0 1-106 0,8 5-85 16,-5 1-57-16,1 0-508 0,-1 2 267 15,-3 2 13-15</inkml:trace>
  <inkml:trace contextRef="#ctx0" brushRef="#br0" timeOffset="-213128.46">27955 13854 1325 0,'18'9'465'0,"-18"-9"-88"0,13 8-39 0,-13-8-33 16,0 0-65-16,15 7-55 0,-15-7-35 0,15 10-32 16,-15-10-20-16,20 8-23 0,-20-8-11 15,32 9-12-15,-32-9-10 0,32 7-17 0,-32-7-16 0,35 3-24 16,-35-3-32-16,28 0-26 0,-28 0 21 15,28-10-1-15,-28 10 17 0,24-14 2 0,-16 3 7 16,3 0 4-16,-5-3 14 0,0 1 10 0,-2-2 21 16,-2-1 15-16,-2 1 22 0,0-2 20 15,-2 2 25-15,-2-1-7 0,4 16-4 16,-10-24-12-16,2 12-11 0,-3 2-15 0,11 10-14 16,-30-9-11-16,30 9-2 0,-40 4-9 0,14 4-1 15,1 3-5-15,2 2 0 0,-2 5-5 0,1 3 2 16,3 1-6-16,6 3 2 0,0 2-6 0,9 2-15 15,2-1-78-15,8-1-48 0,6-1-74 0,3-1-84 16,9-2-72-16,2-8-113 0,8-3-334 16,3-5 246-16,3-2 50 0</inkml:trace>
  <inkml:trace contextRef="#ctx0" brushRef="#br0" timeOffset="-212762.03">28563 13539 1599 0,'-6'-14'625'0,"0"3"-76"16,6 11-75-16,-8-19-66 0,8 19-27 0,-8-13-41 15,8 13-38-15,0 0-53 0,-5-14-62 0,5 14-26 16,0 0-49-16,0 0-26 0,-2 18-15 16,2-2-14-16,2 4-5 0,0 6-15 0,3 1-15 15,-1 3 5-15,2 3-19 0,-2 1 13 0,2-1-13 16,3 1 2-16,-2 0-9 0,1-1-16 16,2-3-20-16,1-1-25 0,0-4-26 0,1 0-3 15,-1-4-10-15,1-6 2 0,0 0 6 0,0-6 24 16,-12-9 10-16,23 12 15 0,-23-12 8 15,21-6 11-15,-21 6-2 0,15-17 17 0,-15 17-7 16,8-25 3-16,-8 10 1 0,-2-2 4 0,-2 0-1 16,-2-1 6-16,-7 3-3 0,-2-2 4 0,-6 4-6 15,-3 0 5-15,-2 3-2 0,-9 2 6 0,-5 5-4 16,0-1 6-16,-7 8-6 0,1-3-11 0,-1 3 18 16,3 2-6-16,1 4 2 0,5-3 3 15,5 4-6-15,3 1 9 0,4 3-2 0,8 1 2 16,5 0-1-16,4 4-3 0,7-1-7 0,6 2 6 15,10 0-64-15,0-2-113 0,5 0-141 16,4 0-164-16,-2-6-641 0,7-1 307 0,-4-1-268 16</inkml:trace>
  <inkml:trace contextRef="#ctx0" brushRef="#br0" timeOffset="-212195.13">24413 14887 604 0,'-33'2'371'0,"1"-2"-70"15,32 0-21-15,-45 2-20 0,45-2-72 0,-30 2-37 16,30-2-25-16,0 0-29 0,0 0-15 0,-23 1-19 0,23-1-15 16,21-3 12-16,5 1 28 0,10-2 40 15,23-2 28-15,15-3 13 0,19-3-3 0,45-5 12 16,25-8-10-16,21-1-5 0,23-3-27 0,24 1-16 16,19-5-17-16,14 2-19 0,9 5-23 0,3-1-6 15,-7 4-5-15,-9 4 0 0,-19 0-34 16,-23 4-26-16,-24-4-24 0,-18 0 14 0,-19 1-9 15,-49 2 12-15,-6-2 1 0,-3 1 6 0,-8 0 8 16,-6 0 7-16,-2 0 10 0,-9 0 16 0,-5-1 4 16,-5 3 0-16,-5 0-10 0,-6 2-1 0,-13 3-12 15,-2 0 6-15,-1 1-10 0,-4 3-14 16,-1-2-60-16,-4 3-81 0,-4 1-109 0,-4 0-114 16,-20 4-83-16,27-4-518 0,-27 4 303 0,0 0-130 15</inkml:trace>
  <inkml:trace contextRef="#ctx0" brushRef="#br0" timeOffset="-211794.98">25162 15032 916 0,'-150'19'487'0,"47"-4"-117"16,3 2-102-16,9-3 8 0,10-3-106 0,12-3-45 15,10-1-30-15,16 1-10 0,7-4-10 16,8-1-9-16,6 2-19 0,22-5-20 0,-37 5-1 16,37-5-3-16,0 0 2 0,-21 4 49 0,21-4-51 15,0 0 15-15,44-2 26 0,-10-2 34 0,9-1 21 16,25-7 4-16,14-1 22 0,16-5 13 16,45-4-11-16,25-7-9 0,18 1-8 0,22-1-28 15,16 0 6-15,21-1-29 0,15 3-3 0,5-1-33 16,2 1 4-16,-5 0-8 0,-6 2-8 0,-17-2-11 15,-15 3-3-15,-20 3-5 0,-20-8 0 16,-19-1 0-16,-13 3-8 0,-16-1 0 0,-38 4-10 16,-5 3 36-16,-8-1 45 0,-3-3 31 0,-8 4 21 15,-6 2-7-15,-7 0-3 0,-8 2-14 0,-13 3-16 16,-6 5-11-16,-6-3-15 0,-1 6-12 0,-3-1-14 16,-8 1-8-16,-16 6-95 0,32-6-173 15,-32 6-186-15,0 0-262 0,0 0-630 0,-14 14 370 16,-10-7-452-16</inkml:trace>
  <inkml:trace contextRef="#ctx0" brushRef="#br0" timeOffset="-211344.73">26810 15316 1430 0,'-18'-21'713'0,"3"6"-112"0,3 0-108 16,1 1-69-16,0 3-29 0,11 11-25 0,-14-20-66 16,14 20-59-16,0 0-34 0,-8-13-56 0,8 13-30 15,0 0-32-15,0 0-13 0,10 27-16 16,0-10-13-16,1 4-9 0,0 6-10 0,3 3-5 0,-1 3-8 15,0-1-7-15,0 14 1 0,3 0-7 16,-3 0-9-16,0 1-1 0,0 1-75 0,-3-12-47 16,-2 2-72-16,1-3-66 0,2-1-82 15,-3-4-75-15,0-1-49 0,-2-6-41 0,2-6-509 16,-8-17 305-16,4 19-176 0</inkml:trace>
  <inkml:trace contextRef="#ctx0" brushRef="#br0" timeOffset="-211103.83">26750 15522 1115 0,'-17'-44'528'0,"7"11"-123"0,-2 1-65 0,6 2-15 16,4 1-55-16,0 4-53 0,4-2-40 0,4 7-35 0,6 0-32 15,0 5-19-15,5 2-19 0,2 2 3 16,4 3-39-16,1 4 2 0,-2 2-13 0,0 6 0 16,1-2-10-16,-6 6 1 0,2-1-8 0,-7 4 2 15,-2 5 1-15,-6-1-8 0,-4 4-2 0,-4 0 4 16,-10 3-5-16,0 0 2 0,-7-1-10 15,-3 2 0-15,1-2-3 0,-2-2-1 0,1-2-16 16,-1 3-42-16,6-8-38 0,0 2-32 0,2-6-44 16,2 1-39-16,15-9-37 0,-23 4-131 15,23-4-377-15,-15-13 222 0,13-3 98 0</inkml:trace>
  <inkml:trace contextRef="#ctx0" brushRef="#br0" timeOffset="-210611.8">26898 15337 809 0,'0'0'427'15,"27"-8"-96"-15,-27 8-83 0,20-6-60 16,-20 6 11-16,23 6 7 0,-23-6-9 0,28 10-29 0,-14-1-34 16,-1 1-21-16,2 3-44 0,-1 0 2 15,-1 1-19-15,0 3-11 0,0 0-6 0,-3-1-10 16,-4 1-1-16,1-2-14 0,0 2 0 0,-7-2 1 16,-5-1-6-16,1-1-4 0,-7 0-7 15,-1-5-4-15,-1 0 3 0,13-8 0 0,-32 5 0 16,32-5 4-16,-30-3-10 0,30 3 9 0,-25-13 0 15,19 1 59-15,-1 0-59 0,5-1 2 16,2 13 3-16,5-29-2 0,3 14-3 0,9 0 1 16,2-2 6-16,6 2-10 0,1 1 10 0,1 1-6 15,3-1 1-15,-2 5 2 0,-1-1 11 0,-1 4-18 16,-6 1 15-16,0-1 26 0,-20 6-39 0,29-5 0 16,-29 5 5-16,0 0-5 0,19 7 12 15,-19-7 3-15,0 17 16 0,0-17-10 0,-6 21 8 16,0-8-6-16,-1 3 3 0,1-1-47 0,1 0 48 15,3 0-11-15,0 1-2 0,2-1 3 0,2 0-10 16,3-1 6-16,3-3-9 0,1 0-5 16,4-2 6-16,3-2 3 0,-16-7-5 0,34 2 0 15,-34-2-6-15,40-8 20 0,-21-2-6 0,1-1-3 16,-2-2-31-16,-2-2 38 0,-6-3 4 16,3 2-4-16,-7-4 42 0,-2 1-18 0,-2-2 10 15,-4 4 8-15,-2-2 14 0,-4 6 7 0,-3-3-11 16,3 5-17-16,-8 1-5 0,2 3-13 0,14 7 3 15,-34-6-16-15,15 12-19 0,0-2-59 0,2 3-77 16,-3 4-63-16,6 3-66 0,4 3-53 16,1 0-161-16,7-4-278 0,4 3 220 0,2-1 104 15</inkml:trace>
  <inkml:trace contextRef="#ctx0" brushRef="#br0" timeOffset="-209891.29">27908 15158 1455 0,'8'-25'682'0,"3"4"-109"0,-3 4-90 15,-4 4-84-15,2-1-43 0,-6 14-68 16,10-17-61-16,-10 17-47 0,6-11-33 0,-6 11-36 16,0 0-20-16,12 7-17 0,-12-7-52 0,11 23 30 15,-5-8-4-15,1 4-12 0,-1 2-4 16,3 2-8-16,-3 0-6 0,0 2-6 0,0-1 0 0,0 1-3 15,0-2-3-15,-4 2-3 0,2-4 1 16,-2-2-3-16,2-2 1 0,-4 1-8 0,0-18 2 16,2 24-5-16,-2-24-2 0,0 16-10 0,0-16 4 15,0 0 6-15,0 0 3 0,0 0-21 16,0 0-3-16,-20-4 48 0,12-8-49 0,-4 1 11 16,-1-1-1-16,-2-1 4 0,-2 0 4 0,-1-1-7 15,-4 5 16-15,3-3-1 0,-2 5 2 16,0 1 1-16,1 0-2 0,20 6 0 0,-36-3 4 15,36 3-8-15,-33 5-2 0,33-5 7 0,-28 14-13 16,14-5-8-16,2 3 3 0,4 1-12 16,0 0-6-16,2 4-2 0,4-2-11 0,2-15-1 15,2 31-1-15,6-16-3 0,0-1 7 0,8-3-9 16,4-3 7-16,6-1-1 0,3-2-9 0,5-5-15 16,2-6 10-16,1 0 10 0,1-4 6 15,8-7 2-15,-7 4 17 0,-4-2 8 0,-3-5 10 0,-2 3-35 16,-3-4 43-16,-6 3 16 0,-2-2 14 15,-2-1 30-15,-4 2 26 0,-5 2 16 0,-2 0 16 16,-2 2-4-16,-4 15 1 0,8-21-21 0,-8 21-10 16,2-18-22-16,-2 18-6 0,0 0-15 15,0 0-7-15,0 0-5 0,0 0-3 0,0 0-1 16,2 27-4-16,2-12-6 0,2 0 2 0,2 5-8 16,5-5 4-16,0 4-16 0,6-4-13 15,3 1-34-15,-2-3-40 0,4-2-47 0,-1-1-8 16,3-2-24-16,-2-5-12 0,0-1 28 0,-24-2-18 15,47-2 24-15,-27-3 8 0,-2-3 37 0,1 0 9 16,-7-5 23-16,1 3 26 0,-2-1 10 16,-1-6 10-16,-4 4 26 0,0-3 47 0,0 3 5 0,-2-3 3 15,-4 16 1-15,4-21 5 0,-4 21 0 16,4-16-2-16,-4 16-13 0,0 0-3 0,0 0-8 16,2-14-10-16,-2 14-8 0,0 0-7 0,0 0-8 15,4 15-27-15,-4-15-28 0,6 21-36 16,3-11-54-16,2-1-16 0,1 1-51 0,5-3-41 15,3 1-57-15,2-2-309 0,2-2 173 0,1-2 232 16</inkml:trace>
  <inkml:trace contextRef="#ctx0" brushRef="#br0" timeOffset="-209689.81">29036 15179 972 0,'4'-20'550'16,"-2"2"-102"-16,-4-1-43 0,0 1-27 15,-4 3-39-15,-1-2-61 0,-3 6-54 0,-1-1-45 16,-2 4-33-16,-3 1 3 0,16 7-61 0,-32-4-18 15,32 4-14-15,-36 7-11 0,19 1-3 0,2 4-13 16,0 3-7-16,5 2-15 0,-1 4 12 16,7 0-7-16,2 2-4 0,4 2-21 0,7-2-38 15,3-2-47-15,5 0-65 0,4 0-71 0,4-4-70 16,3-4-47-16,0-1-57 0,3-7-436 16,-1-7 260-16,-2-1 25 0</inkml:trace>
  <inkml:trace contextRef="#ctx0" brushRef="#br0" timeOffset="-209361.9">29184 15102 1202 0,'-2'-32'573'0,"-5"-2"-81"16,1 1-25-16,0 1-65 0,0 1-20 0,-3 3-51 0,3 3-20 16,1 4-17-16,1 4-39 15,0 4-41-15,4 13-45 0,-4-21-30 0,4 21-39 0,0 0-22 16,0 0-19-16,0 0 37 0,2 13-93 0,2 2 28 16,4 8-8-16,-1 0-2 0,2 6-5 15,1-3-8-15,2 6 2 0,2-1-5 0,-2 3-5 16,1-3 7-16,-1-1 2 0,1 1-9 0,-2-5-9 15,-3-1-4-15,0-4 4 0,-4 0-1 16,4-7-4-16,-8-14 5 0,6 22-8 0,-6-22 14 16,0 18-7-16,0-18 7 0,0 0-8 0,0 0 4 15,-20-10 4-15,20 10 4 0,-14-21-2 16,8 6 3-16,-1 0-4 0,3-4 5 0,2-2-6 16,2 1 5-16,0-2 1 0,4 1 11 0,3 2-14 15,-1-1 2-15,0 2-2 0,4 2 0 0,2 3-12 16,-2-1 27-16,2 5-20 0,-12 9 5 0,24-13-3 15,-24 13 3-15,31 0-11 0,-31 0 12 16,32 9-9-16,-17 3-22 0,0 1-68 0,0 4-91 16,-3 0-133-16,2 4-115 0,2 0-143 0,-6-2-553 15,2 1 308-15,-2-4-281 0</inkml:trace>
  <inkml:trace contextRef="#ctx0" brushRef="#br0" timeOffset="-206877.47">26903 15983 722 0,'0'0'367'0,"-24"-3"-76"16,24 3-25-16,0 0-64 0,0 0 20 16,0 0-76-16,-23-3-5 0,23 3-13 0,0 0-19 15,0 0-15-15,0 0-6 0,0 0-14 0,0 0 4 16,0 0-9-16,0 0-9 0,0 0-13 15,0 0-9-15,19-9-1 0,2 3-3 0,8-5-11 16,12 1-5-16,21-6-1 0,11-2-8 0,16-3 11 16,42-9 12-16,18-1 21 0,13-3 1 0,18-1 5 15,11 1 3-15,16 0-4 0,13 1-9 16,8 3 4-16,-2 5-17 0,-2 2-39 0,-4 3 31 16,-8 0 7-16,-15 5-13 0,-13 2 0 0,-17-1-17 15,-19 5 14-15,-46 1-18 0,-7 2 8 0,-16 0-3 16,-16 1 1-16,-21 1-10 0,-8 0 16 0,-9 1-11 15,-3-2 4-15,-22 5-24 0,14-9-62 16,-14 9-134-16,-12-7-141 0,-10 5-607 0,-5-6 301 16,-7-3-117-16</inkml:trace>
  <inkml:trace contextRef="#ctx0" brushRef="#br0" timeOffset="-206308.21">25624 15823 543 0,'0'0'238'0,"0"0"-31"16,0 0 53-16,23-4-82 0,-23 4 3 0,38-1-40 15,-12-1-16-15,6-2-26 0,5 0-7 16,3 0-38-16,5-3-1 0,-1 1-18 0,1 0-11 16,-5 0-76-16,-2 3-78 0,-6-3-186 0,-5 0-200 15,-7 0 163-15,-8-1 347 0</inkml:trace>
  <inkml:trace contextRef="#ctx0" brushRef="#br0" timeOffset="-205984.77">25967 15581 1061 0,'-11'-9'667'0,"11"9"-177"16,-17-15-72-16,17 15-47 0,-10-12-55 0,10 12-36 15,0 0-49-15,0 0-45 0,-6-12-30 0,6 12-46 16,0 0-19-16,0 0-18 0,0 0-15 16,16 8-7-16,-16-8-16 0,24 17-3 0,-14-7-10 15,7-1-4-15,0 1-1 0,0 1-7 0,8-1-1 16,1 1 5-16,4-1-11 0,-1-1-3 16,5-3 10-16,0 0-9 0,2-1 0 0,0 1 1 15,-5 0-1-15,-1 0 3 0,-2-3 2 0,-5 1-6 0,-23-4-2 16,32 10-1-16,-32-10-1 0,14 19-1 15,-20-6 5-15,-6 6-10 0,-12 4-14 16,-12 6-27-16,-9 3-28 0,-1 2-49 0,-3 1-49 16,1 3-55-16,-1 2-69 0,3 2-65 0,5 2-115 15,1 2-376-15,8 0 266 0,5-5 15 0</inkml:trace>
  <inkml:trace contextRef="#ctx0" brushRef="#br0" timeOffset="-205645.1">25471 17000 1189 0,'0'0'556'0,"-29"8"-111"15,29-8-50-15,-24 3-25 0,24-3-78 0,0 0-37 16,-16 6-55-16,16-6-30 0,0 0-46 0,0 0-10 16,0 0-35-16,0 0-1 0,0 0-32 0,29-8 3 15,-10 7-19-15,9-5 15 0,3 0-33 0,5 2 0 16,3-1-30-16,3-3-64 0,-2 0-95 0,5 0-81 15,-3 1-132-15,1-2-76 0,-3-1-447 0,-7-1 288 16,-3-1-50-16</inkml:trace>
  <inkml:trace contextRef="#ctx0" brushRef="#br0" timeOffset="-205312.84">25806 16788 1163 0,'0'0'577'0,"-12"-8"-104"16,12 8-44-16,0 0-31 0,-14-9-75 0,14 9-39 16,0 0-50-16,0 0-43 0,0 0-47 15,0 0-16-15,0 0-39 0,0 0-6 0,0 0-30 0,0 0-4 16,0 0-14-16,0 0 0 0,20 8-13 16,-4-3 1-16,6 3-14 0,3-2 13 0,3 0-13 15,6 3 6-15,1-2-18 0,3 1 13 0,2-2-10 16,3 1 10-16,-3 1-22 0,0 0 14 0,-5 0-6 15,-1-1 9-15,-7-1-12 0,-4 2 11 0,-6-3-23 16,-17-5 10-16,24 11-5 0,-24-11 13 16,-2 21-7-16,-12-7 27 0,-4 1-29 0,-4-2 2 15,-3 6 3-15,-3-3 3 0,-2 3 0 0,-7 6 2 16,9-4-17-16,0 0-33 0,1 1-65 0,6 1-82 16,2 4-92-16,4 0-93 0,4-4-100 0,3-1-466 15,0-3 299-15,8 1-99 0</inkml:trace>
  <inkml:trace contextRef="#ctx0" brushRef="#br0" timeOffset="-204476.33">27131 16910 1119 0,'0'0'566'0,"-12"-13"-134"0,12 13-49 16,-16-14-26-16,16 14-56 0,-10-11-46 0,10 11-32 0,-15-10-37 16,15 10-29-16,-15-13-31 0,15 13-14 0,-17-11-10 15,17 11 14-15,-14-10-11 0,14 10 3 16,-18-13-12-16,18 13-3 0,-10-16 3 0,10 16-3 16,-4-15-32-16,4 15-16 0,0-15 27 0,0 15-11 15,8-17-18-15,-8 17 3 0,22-19-24 0,-6 11 1 16,3 2-3-16,3 1-10 0,3 3 5 0,2 2-4 15,1 2-13-15,-1 3 6 0,1 3 1 16,-2 3-6-16,-4 1-18 0,-2 3-12 0,-3 4-14 16,-3 1 3-16,-6 4-27 0,-4-1-3 0,-8 4-7 15,-8 1-2-15,-13 7 0 0,-5 1 4 0,-6-4 8 16,-6 1 19-16,-5-3 15 0,-1-3 2 0,-3-2 13 16,2-4 1-16,3-4 5 0,10-7-3 0,2-3-3 15,4-1-12-15,1-6-29 0,5-6-46 0,1-4-11 16,4-3-25-16,2-6-4 0,5-2 13 15,0-4 41-15,6-1-14 0,4-3 52 0,2 2-2 16,2 2 29-16,2-1 15 0,0 1 29 0,1 2 17 16,2 2 17-16,-3 2 9 0,0 2 19 0,2 2-4 15,-2 3-18-15,-4 12 11 0,11-19-6 0,-11 19-17 16,15-11 5-16,-15 11-15 0,29-2-3 16,-29 2-5-16,44 7-4 0,-16 1-7 0,2 3 7 15,1 3-18-15,1-1 2 0,9 8-3 0,1 0 10 16,-4 0-12-16,-6-2 3 0,-1-1-10 0,1 0 6 15,0-2-12-15,-3-1-1 0,1-3 9 16,0 1-28-16,-3-4-6 0,1-3-4 0,-2-4 2 16,-1-2 9-16,1-4-6 0,-2-1 27 0,-2-3-7 15,-1-5 8-15,-2 1-3 0,-2-3 24 0,-5-1 28 16,0-1 4-16,-4 0 30 0,-2-2 38 0,-4 2 7 16,0 0 35-16,-2 1-5 0,-2 1 9 0,2 0-13 15,0 15-7-15,-6-23-16 0,6 23-4 16,-2-15-25-16,2 15-12 0,0 0-25 0,0 0-7 15,-2-14-21-15,2 14 4 0,0 0-11 0,6 12-2 16,-6-12-4-16,13 23-5 0,-7-8-3 0,2 4-57 16,-1 0-76-16,-3 2-102 0,0 2-138 0,1 2-123 15,-3-4-112-15,2 0-525 0,-4-2 307 0,-2-4-273 16</inkml:trace>
  <inkml:trace contextRef="#ctx0" brushRef="#br0" timeOffset="-204145.51">27466 16559 1545 0,'0'0'581'16,"0"0"-98"-16,-20-5-81 0,20 5-66 0,0 0-49 16,0 0-49-16,0 0-48 0,0 0-36 0,0 0-48 15,0 0-5-15,0 0-32 0,-4 13-10 0,4-13-13 16,2 19-14-16,-2-19-28 0,10 23-8 0,-3-12 21 15,2-1-54-15,1 0-18 0,-10-10 5 0,17 15-14 16,-17-15 20-16,19 9 4 0,-19-9 13 16,0 0-10-16,0 0 22 0,27 0-7 0,-27 0 14 15,0 0 4-15,7-17 11 0,-7 17-6 0,-7-16 5 16,7 16-13-16,-14-16 4 0,14 16 3 0,-22-14 6 16,10 5-4-16,12 9-10 0,-25-6-59 0,25 6-41 15,-26 2-66-15,26-2-48 0,-21 7-52 0,21-7-24 16,-13 20-44-16,13-20-112 0,-4 25-211 0,8-10 174 15,4 0 196-15</inkml:trace>
  <inkml:trace contextRef="#ctx0" brushRef="#br0" timeOffset="-203950.54">27802 16725 1760 0,'0'0'561'0,"0"0"-78"0,0 0-67 0,0 0-33 16,0 0-42-16,0 0-44 0,0 0-64 15,0 0-34-15,0 0-52 0,0 0-25 0,0 0-30 16,0 0-7-16,-2 21-14 0,6-5-15 16,2 2-18-16,5 3-10 0,-2 6-3 0,3 0-8 15,0 1-22-15,4 1-61 0,-4 3-111 0,-1-3-94 16,-3 3-111-16,-1-3-88 0,-5-2-83 0,-6 2-453 16,-1-8 304-16,-5-6-163 0</inkml:trace>
  <inkml:trace contextRef="#ctx0" brushRef="#br0" timeOffset="-203679.47">27798 16683 1623 0,'0'0'466'0,"0"0"-48"16,2-17-69-16,-2 17-41 0,0 0-58 16,8-11-38-16,-8 11-49 0,0 0-27 0,11-10-32 0,-11 10-18 15,0 0-16-15,29-8-13 0,-29 8-20 16,34 0 3-16,-34 0-21 0,45 4 6 0,-19-2-10 15,-2 2 7-15,0 2-16 0,1-1 5 0,-3 3-9 16,-2 2 0-16,-2-1-3 0,-6 3-4 0,-1-1-21 16,-5 0 14-16,-4 5-12 0,-6-3 9 0,-2 2-3 15,-5 1-1-15,-4-3-6 0,-4 0-8 0,-1-1-11 16,-2-1-9-16,1-3-29 0,-1 1-23 16,0-3-78-16,0 0-65 0,22-6-97 0,-36 0-99 15,36 0-365-15,-25-10 242 0,25 10 61 0</inkml:trace>
  <inkml:trace contextRef="#ctx0" brushRef="#br0" timeOffset="-203276.46">28379 16620 972 0,'0'0'416'0,"9"-13"-58"16,-9 13-59-16,0 0-17 0,0 0-5 0,0 0-5 16,0 0-46-16,0 0-24 0,0 0-31 0,0 0-10 15,-2-13-61-15,2 13 23 0,0 0-30 16,0 0-16-16,0 0-7 0,-13 11-1 0,13-11-10 0,-18 19-1 16,8-6-15-16,-2 3-2 0,2-1-14 15,-1 2 12-15,3 0-18 0,1 0 9 0,3 2-15 0,2 1 5 16,4-4-12-16,2 2 6 0,5-3-8 15,-3-2 1-15,5 1-8 0,3-4-5 0,2-5-27 16,-16-5-5-16,29 6-38 0,-29-6-69 0,30-10 55 16,-18 1-6-16,-2-5 18 0,0-1 23 0,-2-2-1 15,-2-2 23-15,-4 0 18 0,-2 2 41 0,-2 0 16 16,-2 0 32-16,0-1-31 0,-2 5 20 16,-1-1-14-16,0 3-4 0,7 11-15 0,-14-17 0 0,14 17-15 15,-23-4-15-15,23 4-74 0,-26 10-91 16,12-1-120-16,0 4-105 0,2 1-592 0,4-1 304 15,3 1-142-15</inkml:trace>
  <inkml:trace contextRef="#ctx0" brushRef="#br0" timeOffset="-202079.46">28502 16956 1303 0,'-27'4'588'0,"27"-4"-152"15,-23 2-38-15,23-2-64 0,0 0-73 16,-22-4-57-16,22 4-32 0,0 0-42 0,2-14-23 16,-2 14-44-16,20-21-76 0,-6 8 13 0,4-4-48 15,0-2-40-15,4-4-34 0,3-2-21 0,3-9 15 16,3-6 1-16,-1 0 34 0,-2-2 11 0,1-4 8 16,-1 1 21-16,-3-3 49 0,0 4 0 0,-5-4 53 15,-1 0 21-15,-7 5 56 0,-1 6 20 0,-7 3 33 16,1 0 10-16,-3 3-3 0,-4 3-23 15,-3 3-11-15,1 2-27 0,-5 7-11 16,1-2-21-16,-3 4-16 0,1 3-27 0,10 11-4 16,-18-12-10-16,18 12 4 0,-24 6-17 0,10 6-7 15,2 7-1-15,-1 2-4 0,1 6-5 0,3 1 14 16,0 5-13-16,3 3 3 0,2 2-2 16,2-2-1-16,4 4-8 0,4 0 5 0,3-2-8 0,6 10 10 15,4-6-3-15,4-2 0 0,0-4 0 16,1-10-11-16,-1-1-24 0,-2-4-17 0,4-5-19 15,-3-3-3-15,-1-1-11 0,-4-5 15 0,-17-7 0 16,31 2 14-16,-31-2 0 0,26-11 23 16,-16-1 1-16,-1-1 14 0,-1-1-11 0,-3-5 17 0,1 4-14 15,-2-6 18-15,1 2 5 0,-1 2 12 0,-4-2-11 16,2 1 13-16,-2 2 6 0,2 2 15 0,-2-1 28 16,0 15-38-16,0-25 5 0,0 25 18 0,0-17-11 15,0 17 7-15,0 0-11 0,0-15-9 16,0 15-14-16,0 0 7 0,0 0-8 0,0 0 8 15,0 0 0-15,0 0-12 0,-4 17-10 0,4-17 11 16,0 23-9-16,2-8-1 0,0 1-13 0,0-1 25 16,4 1-8-16,-2 2 8 0,3-3-30 15,0 4-18-15,1-4-52 0,-2 0-30 0,2-1-64 16,-1-1-17-16,-7-13-38 0,11 19 21 0,-11-19 19 16,8 12 47-16,-8-12 24 0,0 0 32 0,0 0 13 15,0 0 15-15,2-23 16 0,-4 10 34 0,-2-4 28 16,4 0 39-16,0-5-5 0,0-1 18 15,4 3 15-15,-2-1-6 0,0-4 42 0,2 5 14 16,3 0-14-16,-3 3 10 0,2-1-22 0,1 3-9 0,-1 3-25 16,-6 12-5-16,9-18-18 0,-9 18 5 0,8-12-16 15,-8 12-12-15,0 0-5 0,0 0 0 16,17 8-6-16,-17-8 4 0,9 15-6 0,-9-15-1 16,2 19-7-16,-2-19 6 0,2 25 29 0,2-12-34 15,-4-13-5-15,2 23 3 0,-2-23-4 16,6 21 6-16,-6-21-10 0,7 15 14 0,-7-15-11 15,0 0 15-15,10 12-9 0,-10-12 6 0,0 0-3 16,0 0 3-16,22-9-11 0,-22 9 14 0,14-16-14 16,-14 16 1-16,12-19 1 0,-6 6 11 0,2-1-2 15,-8 14 8-15,8-20 14 0,-8 20 18 16,6-20 7-16,-6 20 30 0,7-15-36 0,-7 15 2 0,0 0-21 16,6-13 2-16,-6 13-3 0,0 0-5 15,0 0-13-15,22-4-3 0,-22 4-29 0,24 6-33 16,-24-6-45-16,28 9-25 0,-13-3-37 0,-15-6-6 15,30 11-30-15,-30-11-3 0,30 8-9 0,-30-8 16 16,27 7-6-16,-27-7 23 0,25 2 19 0,-25-2 38 16,26-3 13-16,-26 3 31 0,19-8 7 15,-19 8 33-15,16-13 19 0,-16 13 28 0,16-19 34 16,-16 19 38-16,10-20 28 0,-10 20 38 0,2-19 13 16,-2 19 12-16,0-18 2 0,0 18-2 0,-2-18 9 15,2 18-1-15,-6-13-42 0,6 13-15 0,-13-9-32 16,13 9-15-16,0 0-22 0,-27-3-30 0,27 3 38 15,-26 10-5-15,13-1-13 0,-1 3-2 16,3 0-13-16,-2 3-3 0,3 2-13 0,2 0 11 16,1 2-15-16,2 0 5 0,3 0-11 0,2 0-9 15,5 0-23-15,-1-3-24 0,5-3-24 0,1 0-23 16,5-3-42-16,-2-3-20 0,-13-7-22 0,33 4 18 16,-33-4 5-16,36-9 43 0,-20 1 13 0,0-5 23 15,-3-3 13-15,0-1 56 0,-3-2 21 0,-1 0 79 16,-3 0 27-16,0 0 34 0,-4-2 11 15,-2 2 30-15,0 0-3 0,0 4 5 0,-2 1-1 16,2 14-20-16,-2-20-27 0,2 20-26 0,-2-16-17 16,2 16-28-16,0 0-20 0,0 0-14 0,0 0-5 15,0 0-23-15,8 21-67 0,-4-10-63 0,4 3-6 16,0 3-160-16,0-3-93 0,5 2-64 0,-3-2-553 16,3-3 304-16,0 3-155 0</inkml:trace>
  <inkml:trace contextRef="#ctx0" brushRef="#br0" timeOffset="-201662.75">29840 16208 1166 0,'-2'-32'732'0,"0"3"-111"0,0-1-77 0,0 5-113 16,0 1-41-16,2 3-42 0,-2 5-54 0,2 1-56 16,0 15-49-16,-3-19-31 0,3 19-45 15,0 0-16-15,0 0-26 0,0 0-21 0,11 23-5 16,-9-5-10-16,0 6-7 0,2 0-1 0,-2 5-3 15,3 1-4-15,-3 1-5 0,5 1-13 0,-3 1 4 16,4-2 4-16,-2-1-11 0,2 1-5 0,4-5 12 16,-2-1-10-16,3-3-3 0,-3-2 8 15,1-3-2-15,-2-4-10 0,-1-3-4 0,-8-10 12 16,10 17-7-16,-10-17 9 0,0 0-1 0,0 0-7 16,0 0 2-16,18-13 6 0,-18 13 48 0,4-23-63 15,-4 7 14-15,0 16-8 0,2-30 2 16,-2 17 8-16,0-3 4 0,4 1-3 0,-4 15-9 15,2-24 13-15,-2 24-8 0,6-22 8 0,-6 22 2 16,11-17-14-16,-11 17 11 0,19-9-6 0,-19 9-1 16,0 0-9-16,34 0 0 0,-34 0 4 0,23 13-19 15,-23-13-9-15,22 15-11 0,-12-5-17 0,0 3-15 16,-3-1-24-16,1 1-26 0,-2-2-29 0,1 1-29 16,0-1-30-16,-7-11-9 0,14 21-51 0,-14-21-31 15,20 14-58-15,-20-14-57 0,20 3-447 16,-20-3 274-16,21-3 1 0</inkml:trace>
  <inkml:trace contextRef="#ctx0" brushRef="#br0" timeOffset="-201361.44">30215 16142 1326 0,'-8'-13'547'0,"6"-1"-125"0,2 14-103 0,-5-15-36 15,5 15-79-15,0 0-43 0,0 0-31 0,0 0-24 16,0 0-47-16,0 0 8 0,5 17-12 15,-5-17-9-15,6 23-13 0,-6-23-41 0,6 25 34 16,-6-25 6-16,11 22-25 0,-11-22-17 0,16 18 54 16,-16-18-105-16,22 9-34 0,-22-9 5 15,26-3 7-15,-14-6 18 0,0 2 2 0,-1-4 22 0,0-3-37 16,-1-1 59-16,-3 0 32 0,-1-2 41 16,-4-1 10-16,-2 1 22 0,-2 0 0 0,-2-2 21 15,-3 4-18-15,-3 1 0 0,1 1-29 16,-4 4-2-16,3-1-21 0,10 10 0 0,-26-8-16 15,26 8 1-15,-25 6-17 0,15 4-8 0,-1 3-37 16,0 2-23-16,3 2-12 0,4 7-99 0,2-4-74 16,0 5-40-16,4 2-67 0,2-4-487 15,4 0 258-15,3-1 31 0</inkml:trace>
  <inkml:trace contextRef="#ctx0" brushRef="#br0" timeOffset="-201127.07">30647 16037 1647 0,'0'0'628'0,"-13"-10"-134"16,13 10-91-16,0 0-55 0,-25-7-52 0,25 7-36 15,0 0-53-15,-28-2-51 0,28 2-33 0,-21 9-18 16,8 1-44-16,3 5 14 0,-1 1-25 16,1 2 3-16,1 5 8 0,2 2-36 0,3 0-1 15,4 2 1-15,2 3-11 0,2-1-6 0,8-2-19 16,0-5-43-16,7 3-45 0,5-8-56 0,0-2-40 15,6-3-77-15,4-6-26 0,1-6-59 0,2-4-35 16,1-7-562-16,0-3 298 0,3-7-107 0</inkml:trace>
  <inkml:trace contextRef="#ctx0" brushRef="#br0" timeOffset="-200107.08">28995 17111 1722 0,'0'0'625'0,"0"0"-97"0,0 0-110 0,0 0-52 0,0 0-48 15,0 0-53-15,0 0-46 0,0 0-40 0,0 0-37 16,0 0-31-16,37 3-30 0,-17 5-12 16,6 0-15-16,0 3-9 0,1 2-15 0,1 0-34 15,-3 7-34-15,-2-1-39 0,-6 0-32 0,-2 2-11 16,-2 0-1-16,-5 0 12 0,-4 2 2 15,-4-4 34-15,-4 2 5 0,-4-4 27 0,-3-2 3 16,-2 0 14-16,1-5-6 0,-1-1 11 0,1-1 8 16,12-8 15-16,-24 4-3 0,24-4 9 0,-16-8-11 15,16 8 1-15,-5-21 1 0,5 21 10 0,7-24-18 16,1 8 11-16,6 1-6 0,2 0 7 16,0 1-8-16,3-1 8 0,1 5-10 0,0-1-11 15,-2-2 18-15,-2 5 6 0,-1-2-17 0,-15 10 15 16,28-11-6-16,-28 11 2 0,16-5-2 15,-16 5 7-15,0 0-12 0,0 0 13 0,32 0-4 16,-32 0-1-16,22 7-8 0,-22-7 9 0,29 14-10 16,-11-7 8-16,0-1-50 0,-18-6 59 15,40 9-11-15,-21-3 5 0,3 0-38 0,-4 0-8 16,-18-6-12-16,37 1-3 0,-37-1-7 0,30-5 17 16,-30 5 5-16,20-17 11 0,-10 5 7 15,-6-3 9-15,-4-1 5 0,2-1 30 0,-2 0 14 0,-2 0 29 16,0 2 12-16,0-2 23 0,-4 1-6 0,0 1 0 15,0 2-24-15,-2 1-6 0,8 12-23 16,-19-15 0-16,19 15-16 0,0 0 7 0,-40 6-16 16,24 3 6-16,0 3-21 0,1 5 12 0,0 2-6 15,0 6 2-15,3-2-3 0,3 2 0 0,2-3-7 16,5 5-4-16,4-4-27 0,3 2-16 16,4-4-22-16,5-2-14 0,5-4-37 0,1-2-22 15,4-3-24-15,4 1-34 0,2-11-14 0,3-4-10 16,1-5-12-16,0-3-29 0,-1-3 25 15,5-7 46-15,-3-9 63 0,-7 0 60 0,-10 5 177 16,0-7-96-16,-8 3 61 0,-3-4 43 0,-5-1 71 16,-2 1 25-16,-7 1 30 0,1 3 6 0,-4-2 1 15,-2 3-20-15,-2 2-4 0,0 2-23 16,0 2-2-16,2 5 8 0,1 2-7 0,1 5-36 16,4 1-31-16,6 10-32 0,-12-15-9 15,12 15-29-15,0 0-14 0,0 0-6 0,-2 17-7 0,7 2-10 16,2 2 5-16,-1 6-27 0,4 2 12 0,1 3-39 15,-1 2-71-15,1 3-97 0,-2 3-104 16,3 7-129-16,0-1-51 0,0-10-107 0,-2-1-410 16,3-5 304-16,-1-2-152 0</inkml:trace>
  <inkml:trace contextRef="#ctx0" brushRef="#br0" timeOffset="-199742.94">30383 17114 1429 0,'-3'-23'472'16,"-2"6"-75"-16,1-2-43 0,-4 4-4 15,2 1-81-15,-1 1-23 0,7 13-43 0,-14-17-37 0,14 17-146 16,-18-9 110-16,18 9-28 0,-24-3-12 16,24 3-10-16,-30 10-8 0,15 0-16 0,0 1-6 15,0 3-10-15,3 1-4 0,-2 2-18 16,4 4 4-16,2-2-5 0,4 2 0 0,2 0-10 15,2 0 6-15,2 0-12 0,6 0-6 0,0-2-30 16,8-6-20-16,0-2-44 0,5-1-13 0,1-4-33 16,2-4 10-16,2-4-9 0,0-4 25 15,3-4 5-15,-3 1 48 0,-1-4-9 0,1-5 39 16,-8 1 22-16,0 2 43 0,-8-2 40 0,-2-2 38 16,-4 2 18-16,1 1 13 0,-3-1-5 15,-4 2 4-15,-1 0-19 0,3 15-17 0,-4-21-12 16,4 21 1-16,-4-17-24 0,4 17-11 0,0 0-12 15,-4-14-10-15,4 14-14 0,0 0-1 0,6 17-17 16,-6-1-51-16,0-16-105 0,0 30-102 16,4-11-123-16,1 1-85 0,0-1-577 0,3 2 306 0,0-5-196 15</inkml:trace>
  <inkml:trace contextRef="#ctx0" brushRef="#br0" timeOffset="-199278.99">30759 16744 1573 0,'-9'-13'637'0,"9"13"-113"0,-12-19-77 0,12 19-71 16,-11-15 2-16,11 15-31 0,-6-14-21 0,6 14-63 16,0 0-50-16,0 0-43 0,-9-9-40 0,9 9-32 15,0 0-21-15,0 0-17 0,2 23-9 0,5-8-4 16,-1 4-19-16,1 2 0 0,1 1-5 15,-2 5-10-15,3 0 8 0,1 0-17 0,-1 1 6 16,2-1-9-16,1 2 1 0,0-5-4 0,2 0-20 16,-2-2-20-16,1-1-2 0,-1-3-9 15,2-1 6-15,-4-4-18 0,0-1 14 0,-10-12-2 16,14 18 11-16,-14-18 2 0,8 14 12 0,-8-14 4 16,0 0 13-16,0 0-8 0,0 0 13 15,0 0-11-15,10-11-10 0,-10 11 20 0,0-20 3 16,0 20 0-16,6-22 8 0,-6 22 0 0,5-21-1 15,-3 7-3-15,-2 14-3 0,10-21 2 16,-10 21-2-16,11-19-1 0,-11 19 6 0,15-13-2 16,-15 13 2-16,18-12-4 0,-18 12 7 0,22-6-12 15,-22 6 6-15,28 2-3 0,-28-2 9 16,29 6-11-16,-29-6 2 0,28 10-20 0,-28-10-28 0,25 13-38 16,-12-5-38-16,-13-8-45 0,17 15-35 0,-17-15-65 15,14 17-55-15,-14-17-31 0,16 14-40 16,-16-14-97-16,0 0-298 0,10 9 234 0,-10-9 72 15</inkml:trace>
  <inkml:trace contextRef="#ctx0" brushRef="#br0" timeOffset="-198962.36">31290 16796 1081 0,'0'-17'636'15,"-2"1"-124"-15,-2 3-50 0,-2 1-26 0,6 12-116 16,-7-20-51-16,7 20-40 0,-6-14-46 15,6 14-37-15,0 0-31 0,-9-11-23 0,9 11-19 0,0 0-18 16,0 0-7-16,-15 13-12 0,15-13-4 16,-8 19-5-16,8-19-12 0,-6 23 0 0,6-23-1 15,-4 25 46-15,4-25-67 0,6 21-15 0,-6-21-12 16,8 15-5-16,-8-15-10 0,17 11-3 0,-17-11-10 16,24 0-9-16,-24 0 6 0,24-5 19 15,-24 5 6-15,24-11 12 0,-24 11-2 0,17-16 9 16,-17 16 5-16,13-19 12 0,-13 19 17 0,2-17 5 15,-2 17-2-15,-2-19-4 0,2 19 1 16,-17-14-3-16,17 14 1 0,-25-1-12 0,25 1-22 16,-32 4-47-16,15 1-59 0,-2 3-71 0,6 3-89 15,1 1-22-15,2-3-69 0,10-9-504 0,-12 25 280 16,12-25-11-16</inkml:trace>
  <inkml:trace contextRef="#ctx0" brushRef="#br0" timeOffset="-198380.45">31532 16767 968 0,'8'-11'602'0,"-2"-1"-117"16,-6 12-46-16,7-19-35 0,-7 19-83 0,0 0-47 15,2-17-49-15,-2 17-45 0,0 0-33 0,0 0-34 16,0 0-21-16,0 0-14 0,-19 11-13 15,13 1-13-15,-4 3-9 0,4-2-7 0,0 2-10 16,0 5-3-16,2-3-6 0,2 0-7 0,2-1 1 16,0 1-4-16,2-2-3 0,2-2-27 0,0 0-2 15,-4-13-6-15,12 18-6 0,-12-18-6 16,20 11-10-16,-20-11-4 0,0 0 2 0,38-4 4 0,-38 4 28 16,31-13-19-16,-13 1 0 15,-4 1 17-15,1-2 4 0,-2-3 12 0,-2 1 0 16,-1-2 1-16,-2 2-3 0,-1-1 18 0,-2 1 9 15,-1 4 21-15,0-4 4 0,0 1-1 0,-4 14 9 16,6-19 30-16,-6 19-44 0,6-11-10 0,-6 11-6 16,0 0-7-16,0 0 4 0,20-8-10 0,-20 8 5 15,17 8-6-15,-17-8-31 0,18 11-17 16,-18-11-26-16,16 15-6 0,-16-15-4 0,10 18-2 16,-10-18 11-16,6 16 3 0,-6-16 17 0,0 16 4 15,0-16 11-15,0 0 9 0,2 14 0 16,-2-14 12-16,0 0 3 0,0 0-2 0,-6 11 12 15,6-11 22-15,0 0-20 0,0 0 7 0,-6-14-5 16,6 14 12-16,2-18-11 0,-2 18 3 0,4-29-16 16,0 13 48-16,4-4-52 0,-1-1 10 15,6-2-7-15,-3 0 14 0,1 2-4 0,4 0-2 0,0-2 10 16,-3 4 3-16,4-2 13 0,0 4 19 16,-1 3 10-16,2 1-9 0,2-1-9 0,-3 3-5 15,2 4-5-15,-4 1 4 0,-14 6-9 16,28-8-15-16,-28 8 2 0,25 6-1 0,-25-6-13 15,18 15-50-15,-18-15-84 0,8 21-74 0,-10-6-76 16,0 1-48-16,-2-1-146 0,-3 0-274 0,-2 0 217 16,1-1 107-16</inkml:trace>
  <inkml:trace contextRef="#ctx0" brushRef="#br0" timeOffset="-198079.94">32201 15941 1708 0,'0'0'577'0,"8"-21"-57"16,-8 21-78-16,8-19-46 0,-8 19-37 0,13-15-45 0,-2 4-36 15,1 3-52-15,-12 8-38 0,30-13-40 16,-30 13-25-16,41-6-37 0,-17 10-7 0,4 0-24 16,-1 5-12-16,1 3-12 0,2 5 0 0,-3 2-11 15,1 2 2-15,-3 1-12 0,-4 5 10 16,-2 4-14-16,-2 2 7 0,-4 3-15 0,-5 1 10 15,0 4-21-15,-2-1 17 0,-4 2 1 0,-2 17 1 16,-2-17-17-16,-8 9 2 0,-4-1-23 16,-7 2-42-16,-9-3-38 0,-10 0-59 0,-9 1-95 15,-13-2-53-15,-9-1-63 0,-30 11-10 0,-8-3-38 16,-8-6-16-16,-5-1-464 0,-9-6 287 0,-2-2-46 16</inkml:trace>
  <inkml:trace contextRef="#ctx0" brushRef="#br0" timeOffset="-197180.47">25632 15472 536 0,'-18'46'229'0,"0"0"-23"0,10-6-49 0,2-4-6 16,2 4-40-16,4-4 1 0,4 0-25 16,6 1-8-16,0-5-24 0,14 8-7 0,-3-9-8 15,9-1 7-15,-4-5-26 0,11 0 5 0,5-4-12 16,5-2 2-16,-7-8 0 0,14-1-2 16,-12-2-40-16,3-8-68 0,-1-3-129 0,-5 0-260 15,-5-7 149-15,0-1 99 0</inkml:trace>
  <inkml:trace contextRef="#ctx0" brushRef="#br0" timeOffset="-196795.89">25963 15244 650 0,'-22'-14'431'0,"2"4"-60"15,-2 3-50-15,-1-1-51 0,2 5-28 16,-2 1-36-16,23 2-29 0,-45 7-34 0,19 3-9 0,3 5-38 15,-2 4-6-15,-1 4-23 0,-1 10 3 16,-1 3-8-16,2 5-2 0,4 2 4 16,5 5-17-16,2 1 3 0,2 4 2 0,9-1-1 0,4-6-21 15,4 7-7-15,9 2 7 0,4-5-14 16,6-1 1-16,7-3 0 0,10-4 1 0,9-2-5 16,4-6-2-16,3-3-3 0,8-6 1 0,0-5-64 15,2-6-103-15,1-8-136 0,-1-6-168 16,-7-6-393-16,0-13 265 0,-3-6 15 0</inkml:trace>
  <inkml:trace contextRef="#ctx0" brushRef="#br0" timeOffset="-195863.89">25963 15326 613 0,'0'0'228'16,"0"0"-41"-16,0 0-23 0,0 0-13 0,0 0-11 15,0 0-6-15,0 0-18 0,0 0-1 0,0 0-9 16,0 0-5-16,0 0-29 0,0 0 12 0,0 0-13 16,0 0 3-16,0 0-12 0,-15-6-16 15,15 6 10-15,0 0 3 0,-15-10-7 0,15 10-15 16,0 0-2-16,-24-8 9 0,24 8-15 15,-22-3-5-15,22 3 10 0,-26-4 12 0,26 4-3 16,-32 2 8-16,32-2-1 0,-38 5-11 0,17-2 6 16,2 2 0-16,-3 3-54 0,2 3 59 15,0-1-6-15,2 1 1 0,-2 7 6 0,3 1-3 16,3 3 0-16,-4 1-15 0,4 6 3 0,1 0-25 0,5 3 12 16,1 3-2-16,3 1 2 0,2 0-5 15,6 0 4-15,2 0-13 0,5-1 8 0,4-1-13 16,9 2 10-16,5-2-7 0,3-3 4 15,4-7 2-15,6 0-10 0,1-7-2 0,-10-4 1 16,7-3-14-16,0-1-57 0,-1-7-81 0,-3 2-73 16,-2-4-93-16,-3-4-162 0,-7-2-232 0,-6-2 192 15,-2-3 153-15</inkml:trace>
  <inkml:trace contextRef="#ctx0" brushRef="#br0" timeOffset="-195480.98">25929 15276 652 0,'-14'-14'251'0,"-2"3"-69"0,1 1-38 0,2 3-17 16,1-1-10-16,12 8-10 0,-27-11-11 0,27 11-18 15,-32-6 13-15,32 6 3 0,-34 0 12 0,34 0 9 16,-37 6 9-16,17-1 3 0,2 1 8 0,-2 2-6 16,0 2 4-16,-1 1-4 0,0 2-8 15,0 5-15-15,0 1-15 0,-1 2-7 0,4 3-10 16,2 3 4-16,2 4 0 0,4 3-11 0,-2 2-5 16,6 4-1-16,4 2 1 0,0 4-6 0,6 9-9 15,2 2-9-15,3 2-5 0,2-3-1 0,5 1-10 16,4-2-2-16,3-1-4 0,5-1 4 15,6-5-5-15,6-6 3 0,5-3-11 0,5-6 6 16,7-4-11-16,2-9 8 0,5-4-24 16,3-8-66-16,-1-8-89 0,2-2-120 0,-4-17-128 0,-1-4-530 15,-9-8 298-15,-6-5-99 0</inkml:trace>
  <inkml:trace contextRef="#ctx0" brushRef="#br0" timeOffset="-191280.58">30100 14508 978 0,'-6'-35'479'16,"-2"5"-88"-16,-2 1-39 0,3 1-18 0,-2 1-72 15,1 2-36-15,2-8-30 0,-1 12-22 16,3 5-18-16,0 4-23 0,4 12-55 0,-4-23 19 16,4 23-28-16,-5-15-7 0,5 15-13 0,0 0-6 15,-4-13-18-15,4 13-1 0,0 0-3 0,-2 13 0 16,4 0-6-16,-2 6 0 0,2 0-4 15,2 6 2-15,-1 2-1 0,-1 0-8 0,2-1 4 16,2 6 0-16,3-3-5 0,3 2 3 0,2-1 4 16,6-1-6-16,4-5 0 0,3-3 1 15,9-3 2-15,4-9-2 0,9-5-10 0,17-8 3 16,5-7 2-16,6-8 5 0,1-4-11 0,5-12-22 16,20-14-51-16,-3-8-64 0,-7-4-56 0,-23 9-20 15,-5-3-7-15,-1 3 18 0,-3 7 7 0,-4-1-1 16,-5 6-29-16,-6 6-25 0,-6 5-83 0,-4 2-236 15,-15 10 172-15,-6 2 277 0</inkml:trace>
  <inkml:trace contextRef="#ctx0" brushRef="#br0" timeOffset="-190862.99">30799 13760 1513 0,'0'0'549'0,"-12"-10"-70"0,12 10-39 16,0 0-68-16,0 0-22 0,0 0-55 0,0 0-50 15,0 0-47-15,0 0-31 0,-18 8-46 0,18-8-18 16,-2 29-16-16,4-7 2 0,2 5-17 0,3 4 2 16,2 3-28-16,3 2 3 0,8 8-13 15,0 4 5-15,6-2-13 0,5-1-2 0,3-1-6 16,3-7-4-16,3 1-6 0,4-6-3 16,3-3-5-16,6-10 5 0,3-4-11 0,8-9 7 0,6-8-13 15,8-8-1-15,9-5-29 0,6-10-78 0,30-13-55 16,0-8-57-16,0-3-55 0,-3-5-48 0,-1 1 1 15,-4 3 47-15,-6 3 53 0,-26 14 52 16,-5 3 24-16,-4 3-2 0,-10 6-24 0,-9 4-7 16,-17 5-36-16,-6 7-41 0,-5-1-328 0,-8 0 171 15,-19 6 261-15</inkml:trace>
  <inkml:trace contextRef="#ctx0" brushRef="#br0" timeOffset="-189839.04">30562 15131 1035 0,'-25'13'471'0,"25"-13"-132"0,-23 10-58 16,23-10-30-16,-20 15-33 0,10-5-17 0,4 3-21 16,-3 0-46-16,0 2-14 0,5 5-11 15,2 1-15-15,0 0-16 0,2 2-15 0,4-1-9 16,0 1-17-16,7-2 2 0,0-2-6 0,5-1-21 15,6 1 9-15,5-6-4 0,9-5 0 0,8-8-9 16,21-6-10-16,10-7 10 0,8-8-8 0,6-8-12 16,23-17-41-16,0-5-69 0,-6-8-66 15,-6-2-60-15,-7-4-38 0,-7-2-33 0,-25 16-27 0,-3-1-302 16,-7 1 174-16,-5 3 209 0</inkml:trace>
  <inkml:trace contextRef="#ctx0" brushRef="#br0" timeOffset="-189496.4">31043 14780 959 0,'-5'-21'474'16,"-1"2"-73"-16,1 4-20 0,1 2-40 0,4 13-16 16,-4-19-72-16,4 19-43 0,-4-12-51 0,4 12-25 15,0 0-31-15,0 0-20 0,0 0-17 0,0 15-7 16,2 1-18-16,2 5 7 0,5 0-4 0,-3 5 11 16,5 3-3-16,2-1 7 0,1 3-4 15,1-2 2-15,4 1-13 0,7 6 2 0,-3-9-7 0,9 3-7 16,-2-9-22-16,14-3 26 0,7-7-16 15,8-5-6-15,9-10-7 0,11-7-11 0,6-7-67 16,6-9-80-16,32-13-135 0,0-3-84 0,-2-7-79 16,-5 0-518-16,-10-5 303 0,-30 13-124 15</inkml:trace>
  <inkml:trace contextRef="#ctx0" brushRef="#br0" timeOffset="-187962.56">31870 13748 1053 0,'0'0'363'0,"-15"-19"-67"15,15 19-55-15,-12-9-36 0,12 9-26 16,0 0-53-16,0 0-14 0,0 0-22 0,0 0-19 15,0 0-12-15,0 0-12 0,-4 17-14 0,8 0 1 16,-2 1-10-16,0 4-8 0,2 7-19 0,-2-1 18 16,2 5-11-16,-2 1 5 0,-2 2-4 15,3 1 1-15,-3 1-47 0,0 0 36 0,0 2 26 0,2-7-4 16,-2-3-16-16,2-5 18 0,2-1-23 16,2-3 9-16,1-5-3 0,2-1 2 0,3-3-1 15,4-7 14-15,8-3-18 0,6-4 14 0,11-7-13 16,11-9 9-16,5-3-4 0,6-5 8 0,-1-1-10 15,-1-3 3-15,-1-3-8 0,-1 3 3 16,-4-1-22-16,-3 2-4 0,-5 1-22 0,-3 1-6 0,-5 2-43 16,-7 7-9-16,-4-3-30 0,-6 2-20 0,0 1-28 15,-5 5-18-15,-5 2-57 0,6-3-274 16,-12 4 169-16,-6 10 323 0</inkml:trace>
  <inkml:trace contextRef="#ctx0" brushRef="#br0" timeOffset="-187627.93">32342 13680 1372 0,'-12'-15'558'0,"0"0"-114"0,4 5-97 0,8 10-51 0,-14-15-80 15,14 15-34-15,0 0-32 0,-13-10-26 16,13 10-30-16,-9 11 10 0,1 4-11 0,6 5-9 16,-3 5-18-16,1 1-4 0,4 1-21 0,0 3 4 15,2 1-12-15,5-1-2 0,-1 3-6 16,5-3 0-16,4 3-14 0,-1-2 6 0,6-3-10 16,3-1 1-16,2-5-5 0,2-2 2 0,3-1-9 15,4-8 10-15,2-1-6 0,5-7 4 0,1-4-23 16,3-5-18-16,14-5-49 0,-3-7-19 15,1-3-40-15,-1-1-15 0,-5-5-43 0,-1 2-5 0,-1-2-58 16,-3 3-23-16,-3 0-63 0,-3 0-402 16,-10 8 215-16,-1 1 110 0</inkml:trace>
  <inkml:trace contextRef="#ctx0" brushRef="#br0" timeOffset="-182595.33">16770 3050 425 0,'0'0'222'0,"-31"3"-70"0,31-3-17 16,-26-3-51-16,26 3 0 0,0 0-18 16,0 0-5-16,-28 3-28 0,28-3 15 0,0 0-19 15,0 0-5-15,0 0-118 0,17 9-272 0,-17-9 97 16,34 2 73-16</inkml:trace>
  <inkml:trace contextRef="#ctx0" brushRef="#br0" timeOffset="-182032.22">18381 4765 460 0,'0'0'172'15,"0"19"-34"-15,0-19-26 0,0 0-52 0,0 0 17 16,-2 15-8-16,2-15-5 0,0 0-7 0,0 0 6 16,0 0-10-16,-6 14-6 0,6-14-11 0,0 0 46 15,0 0-57-15,0 0-10 0,0 0-9 0,0 0-2 16,0 0-38-16,0 0-69 0,0 0-305 15,0 0 113-15,-22-12 88 0</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25:57.451"/>
    </inkml:context>
    <inkml:brush xml:id="br0">
      <inkml:brushProperty name="width" value="0.05292" units="cm"/>
      <inkml:brushProperty name="height" value="0.05292" units="cm"/>
      <inkml:brushProperty name="color" value="#FF0000"/>
    </inkml:brush>
  </inkml:definitions>
  <inkml:trace contextRef="#ctx0" brushRef="#br0">18801 749 259 0,'-4'-26'101'0,"0"1"-36"16,2 0 13-16,-2 2-41 0,2 2-5 0,0 4-29 0,0 0 6 16,0 3-4-16,2 14-5 0,-4-21 11 0,4 21 1 15,-5-19-8-15,5 19-4 0,0 0-3 16,-2-19 10-16,2 19-12 0,0 0 11 0,0 0-12 16,0 0 12-16,-5-15-14 0,5 15 8 0,0 0 15 15,0 0-15-15,0 0-2 0,0 0 4 16,0 0-18-16,0 0 16 0,0 0 4 0,-8 12-2 15,8-12-4-15,-6 21 14 0,2-8-8 0,0 2 8 16,-1 4-4-16,-1 0 4 0,0 4-18 0,1 2-66 16,-3 1 90-16,3 5 10 0,-1-2-24 15,2 3 13-15,2 1-6 0,-2 1 9 0,0 0-9 16,2 4 6-16,0-1 1 0,0-1 8 16,-1 4-18-16,3-2 25 0,-3-2-18 0,3 2 10 0,-2 0-2 15,0-2 4-15,-2 1-8 0,2-3 21 16,-2 1-10-16,-2-1 49 0,-3 0-69 0,1-1 16 15,-7-1 21-15,2 0-7 0,-5-1-15 0,-8 7 17 16,-4-4 1-16,-1-3 2 0,-3-1-3 0,-5-3-8 16,-1-2 72-16,0-1-85 0,0-3 9 15,5-7-17-15,2-1 13 0,-1-1-15 0,0-1 19 16,4-3-13-16,-1-5 10 0,1 2-21 0,5-4 11 16,-3-2-12-16,5-4 4 0,0-2-10 15,5-2 16-15,-2-1-16 0,3-1 7 0,-2-4 0 16,4-5-12-16,3 3 2 0,-2-4 7 0,4 2-8 15,4-2 7-15,0 0-13 0,1-2-30 16,3 2 40-16,0 0 2 0,2 0 0 0,2 4-1 16,0-4-9-16,3 4 16 0,-1 0-5 0,0 3-2 15,0 1-1-15,2 0-2 0,-6 13-3 16,13-21 6-16,-13 21 1 0,13-14 2 0,-13 14-6 0,10-11 1 16,-10 11-2-16,0 0 8 0,26-8-4 15,-26 8-3-15,23 4-3 0,-23-4 12 0,34 11-13 16,-17-1 3-16,2-1 1 0,0 3 3 0,2 3-11 15,-4 0 15-15,2 3-7 0,0-1 7 16,-4 4-2-16,2 0-1 0,-2 2-1 0,-3 2 5 16,1-1-2-16,0 3 4 0,-5 5 0 0,1-5-4 15,-3 3 1-15,0 1 3 0,1 0 9 0,-5 1-11 16,0 1 12-16,0 1-9 0,0-2 16 16,1 3-14-16,-6-1 6 0,3 2 1 0,0-2 3 15,3 2 5-15,-3 1-9 0,0 1 7 0,0 0 3 16,0 0-2-16,-3 0 10 0,1 3 4 0,0-3 3 15,0 1-3-15,-3 2-2 0,3-1 1 16,-2-2 12-16,2 0-7 0,0-2 7 0,0 1-7 16,0-5-8-16,2 1 3 0,0-5-11 0,0 1 2 15,4-3 3-15,-2-1 3 0,6-2-8 0,1-2-7 16,4-2 10-16,10-2-6 0,4 0 1 16,22-1-6-16,17-3 6 0,10-4-7 0,18-1-3 15,11-4 0-15,14 2-13 0,39-8-36 0,5-2-178 16,1-8-183-16,-6-3-215 0,-1-4 171 15,-15-10 244-15</inkml:trace>
  <inkml:trace contextRef="#ctx0" brushRef="#br0" timeOffset="6565.22">20405 924 629 0,'0'0'226'0,"-5"-21"-63"16,5 21-30-16,0-16-28 0,0 16-25 0,0 0-21 15,0 0-12-15,0 0-16 0,0 0 8 16,-3 15-9-16,3 2-2 0,0 2-6 0,0 6 1 15,3 2-2-15,-1 1-2 0,1 5-7 0,-1 3 3 16,2 0 3-16,2 4-12 0,0-2-21 0,9 8-51 16,-4-10-104-16,1-2-62 0,-1-3-123 0,-1-5 97 15,-6-2 65-15</inkml:trace>
  <inkml:trace contextRef="#ctx0" brushRef="#br0" timeOffset="6974.37">20002 658 438 0,'-7'-16'266'0,"1"3"-64"0,6 13-53 0,-8-17-32 0,8 17-26 16,0 0-4-16,-4-11-25 0,4 11-15 0,0 0-14 15,0 0 5-15,-11 16-21 0,11-16 9 16,-11 18-16-16,3-9 13 0,-3 1-19 0,-1-1 6 0,-6 3-11 16,0-3 12-16,-6-1-5 0,1-1 4 15,-1 1-16-15,4-6 16 0,20-2-10 0,-43 0-43 16,43 0 62-16,-32-7 2 0,32 7 3 0,-20-14-4 16,20 14-8-16,-16-17 0 0,16 17-7 0,-4-19 8 15,4 19-9-15,11-19 6 0,-2 9-12 0,3 1 4 16,5 1-7-16,4 0 9 0,2 3-12 0,1 3 16 15,1 4-14-15,1 1 7 0,-1 5-6 16,0 4 5-16,-1 3-2 0,-1 4 9 0,0 6-11 16,-4 2 14-16,-3 3-10 15,-4 3 4-15,-4-1-27 0,-4 2-32 0,-4-2-22 0,-2 3-20 0,-4-3-13 16,-2-1-3-16,-3-2-12 0,-6-1 7 0,0-3-28 16,-4-2 52-16,0-2-139 0,-7-4 49 0,3-4 55 15</inkml:trace>
  <inkml:trace contextRef="#ctx0" brushRef="#br0" timeOffset="7733.8">19672 1176 374 0,'0'0'247'0,"-9"-17"-42"15,9 17-46-15,0-23-26 0,0 23-29 0,11-24-11 16,1 12-26-16,6 0-10 0,-4 3-23 0,6-3 5 16,-1 5-19-16,6-1 8 0,-2 4-18 15,3 1 12-15,-26 3-15 0,46 3 6 0,-25 1-10 16,1 6 7-16,-6-2-15 0,1 5 18 0,-4 0-6 16,-2 4 3-16,-3 4-5 0,-6 0-1 0,-2 4 3 15,-4 2 4-15,-4 0 1 0,-7-1 4 0,-2 3-9 16,-2-1 15-16,-5-1-11 0,-3 7 5 0,1-9-10 15,6 0 10-15,-4-2-11 0,5-2 0 0,0-2-1 16,6 0 7-16,3-4-22 0,3 1 22 16,7-16-11-16,5 22 5 0,-5-22-15 0,29 12 14 15,1-10 1-15,4-2 4 0,6-6-10 0,7 0 3 16,12-5-8-16,4-2 8 0,1-3-9 0,-5-1 8 16,1-4-16-16,-8 0 20 0,-5-4-8 0,-9-2 6 15,-13 5-11-15,-3-3 13 0,-12-5-10 0,-4-3 22 16,-8 0 15-16,-4 1 41 0,-9 0 24 15,-12-8 7-15,-1 4-30 0,-1-3-8 0,-3 7-14 16,10 5-16-16,-1 4-16 0,4 3 13 0,0 2-25 16,7 3 8-16,-2 3-23 0,2 1-1 0,12 11-39 15,-11-10 1-15,11 10 18 0,13 16-6 0,6 1 0 16,6 6 11-16,11 11-3 0,9 4 12 16,1 8-4-16,1 5 20 0,4 5-15 0,-5-1-14 0,-4 2-134 15,-10-1-148-15,-4-3-177 0,-9-3 152 16,-7-3 97-16</inkml:trace>
  <inkml:trace contextRef="#ctx0" brushRef="#br0" timeOffset="8303.58">20740 924 549 0,'-24'-13'303'0,"14"2"-84"0,10 11-48 16,-16-16-35-16,16 16-21 0,-11-9-28 0,11 9-4 16,0 0-32-16,-8-12-6 0,8 12-14 0,0 0-3 15,0 0-10-15,0 0 5 0,2 18-14 0,4-7 9 16,3-1-8-16,3 7 4 0,4 4-5 0,0 2-2 15,6 4 2-15,3 7-5 0,5 4 0 16,1 0 4-16,-3 2-6 0,2 4 11 0,-6 0-69 16,-2-1-6-16,-12-4-140 0,-3-3-289 0,-9-4 154 15,-7 1 97-15</inkml:trace>
  <inkml:trace contextRef="#ctx0" brushRef="#br0" timeOffset="8733.85">19547 1136 366 0,'-41'4'286'0,"3"0"-72"16,5 4-15-16,3-7-45 0,6 1-23 0,24-2-24 15,-37 4-24-15,37-4-24 0,0 0 1 0,-26-2-27 0,26 2-2 16,22-8-9-16,3-1 4 16,15 0-21-16,23-5 7 0,12-1-17 0,11-2 9 15,12-2-12-15,35-6 4 0,2 0 3 0,-1 2 6 0,-3-4-8 16,-29 9-2-16,2-2 0 0,-3 1 5 0,-3 0-10 15,-9 0 11-15,-10 4-3 0,-10-4 9 16,-10 5-3-16,-21 5 15 0,-4 1 2 0,-7 1-1 16,-3 1 2-16,-6 0 2 0,-18 6-12 15,28-7-4-15,-28 7 33 0,22-8-39 0,-22 8-5 0,0 0 6 16,16-4-3-16,-16 4-11 0,0 0 3 16,0 0 11-16,9 12-3 0,-11 1 2 0,-5 4-4 15,-1 4-86-15,0-4-171 0,-6 4-208 0,2-2 143 16,4-5 97-16</inkml:trace>
  <inkml:trace contextRef="#ctx0" brushRef="#br0" timeOffset="10334.01">19399 2092 352 0,'-62'15'200'0,"11"0"-60"0,15-5 1 0,5-3-5 16,5-1-2-16,8 0-5 0,18-6 11 0,-30 4-7 15,30-4-29-15,0 0-33 0,16-18-9 0,12 5-29 16,23-8 5-16,15-4-15 0,17-1-5 0,41-14-12 16,12-2 2-16,8-4-12 0,6-2 12 0,7 0-4 15,5 1-6-15,7 1-2 0,-1-2-7 16,-1 0 5-16,-7 7-2 0,-7-5 6 0,-9 4-1 15,-6 2-2-15,-13 0 0 0,-32 9 0 0,-7 3 0 16,-3-3 10-16,-8 4-5 0,-10 3 1 0,-11 1 0 16,-4 2 4-16,-19 6-3 0,-3 5 3 0,-7-1 0 15,-2 1-13-15,-19 10-39 0,19-5-46 0,-19 5-106 16,0 0-242-16,-31 9 130 0,1 2 96 0</inkml:trace>
  <inkml:trace contextRef="#ctx0" brushRef="#br0" timeOffset="10866.74">18967 2559 456 0,'-21'-6'268'0,"29"-5"-33"0,13-3-8 0,30-7-41 16,15-5-33-16,17-7-38 0,50-13-27 0,17-3-24 16,15-1-11-16,15 3-16 0,6-3 4 0,14 4-3 15,6-1-12-15,2 3 10 0,0 0 1 0,-8 4 15 16,-4 0-9-16,-8 1-1 0,-4 5 4 16,-15 0 14-16,-10-4-12 0,-15 1 2 0,-11 3-7 15,-38 10 1-15,-6-1 0 0,-6 0-13 0,-4 2 8 16,-12 0 3-16,-7 2 78 0,-8 2-112 0,-7 2-8 15,-11 3 1-15,-7 1 9 0,-1 4-5 0,-6-1-2 16,-2 0-13-16,-18 10 1 0,25-9 18 0,-25 9-21 16,19-7 19-16,-19 7 46 0,0 0-67 15,0 0-6-15,17-4 10 0,-17 4-13 0,0 0 11 16,0 0-2-16,6 15 3 0,-6-15 2 0,0 0-11 16,0 21 4-16,0-21 9 0,-2 13 8 0,2-13-7 15,0 0-3-15,-2 17 6 0,2-17-7 0,0 0 5 16,0 0 0-16,0 0 2 0,0 0 1 0,0 0-7 15,0 0 11-15,0 0-2 0,0 0-10 16,8-13 6-16,-8 13 7 0,6-19-14 0,-6 19-28 16,8-17 39-16,-8 17 7 0,4-17-22 0,-4 17 22 15,0 0-12-15,6-20 1 0,-6 20 4 0,0 0 3 16,-6-13-8-16,6 13-5 0,0 0 4 0,0 0 3 16,-6-9-38-16,6 9-18 0,0 0-38 0,0 0-18 15,0 0-49-15,0 0-16 0,0 0-41 0,0 0-39 16,-22 4-146-16,22-4 112 0,0 0 88 15</inkml:trace>
  <inkml:trace contextRef="#ctx0" brushRef="#br0" timeOffset="49111.84">26858 12366 485 0,'-13'-12'207'0,"13"12"-50"0,-9-15-65 0,9 15 9 15,-2-19-24-15,2 19 9 0,0-19-41 0,0 19-3 16,7-23-8-16,-3 10-10 0,3-1-1 0,-1 3-7 16,2-2-2-16,3 1-7 0,1-1-32 0,-1 0-65 15,0-4-284-15,-1-4 98 0,0-2 79 16</inkml:trace>
  <inkml:trace contextRef="#ctx0" brushRef="#br0" timeOffset="94825.48">25008 2925 708 0,'-24'-6'313'0,"24"6"-39"0,0 0-9 16,-22-6-30-16,22 6-40 0,0 0-39 0,0 0-32 15,0 0-15-15,0 0-16 0,0 0-8 0,0 0-6 16,0 0-8-16,0 0-5 0,0 0-6 0,16 14-9 15,-16-14-5-15,32 7-17 0,-11-1 6 16,5-4-12-16,4 0 5 0,3 0-10 0,5-2-3 16,4 0-17-16,1 0 21 0,1-2-23 0,-2-2-17 15,-3 2-154-15,-5-4-130 0,-5 1-453 16,-8-3 216-16,-8 1 109 0</inkml:trace>
  <inkml:trace contextRef="#ctx0" brushRef="#br0" timeOffset="95041.46">25052 2807 741 0,'-23'-4'194'0,"23"4"-40"0,0 0-47 15,0 0-24-15,0 0-64 0,-21 4-32 0,21-4-66 16,14 13-79-16,0-5-152 0,-4 5 97 0,7-2 33 16</inkml:trace>
  <inkml:trace contextRef="#ctx0" brushRef="#br0" timeOffset="95177.19">25085 3339 362 0,'0'0'45'16,"0"0"-184"-16,-12-19 47 0,12 19 30 15</inkml:trace>
  <inkml:trace contextRef="#ctx0" brushRef="#br0" timeOffset="103047.97">27636 5419 889 0,'6'-17'424'0,"0"1"-74"0,-4 3-66 16,-2 13 3-16,2-19-78 0,-2 19-49 0,0 0-25 15,-2-13-30-15,2 13-18 0,0 0-18 0,-24 15-23 16,14-3-3-16,-3-1-19 0,2 6-8 0,-1-2-13 15,1 5-58-15,1-3-33 0,-2 2-57 16,4-2-49-16,0 0-56 0,-2-2-39 0,5-2-325 16,5-13 173-16,-13 20 243 0</inkml:trace>
  <inkml:trace contextRef="#ctx0" brushRef="#br0" timeOffset="166561.22">2305 5991 208 0,'0'0'199'0,"-18"-11"-46"15,18 11-36-15,0 0-24 0,-12-12-8 0,12 12-27 16,0 0-3-16,0 0-17 0,0 0-2 0,-4-11-22 15,4 11 11-15,0 0-8 0,0 0 3 0,0 0-16 16,0 0 6-16,0 0-11 0,0 0 8 0,0 0-12 16,0 0 17-16,0 0-9 0,0 0 4 0,0 0-1 15,0 0 8-15,0 0-7 0,0 0 7 16,0 0-10-16,-17-8 19 0,17 8-8 16,0 0 19-16,0 0-6 0,-15-7 8 0,15 7-2 0,0 0 12 15,-15-10-6-15,15 10 1 0,0 0 7 16,-17-11 9-16,17 11-3 0,-9-10-4 0,9 10-11 15,-12-9 3-15,12 9-9 0,-10-10-3 0,10 10-10 16,0 0 3-16,-18-11-6 0,18 11 3 16,-14-8-13-16,14 8 5 0,0 0-12 0,-19-12 13 15,19 12-8-15,-18-5 9 0,18 5-8 0,-16-6 17 16,16 6-11-16,-22-5 16 0,22 5-13 0,-25 0 12 16,25 0-15-16,-28-3 4 0,28 3-6 0,-26 0 10 15,26 0-20-15,-28 0 19 0,28 0-19 16,-28 3 21-16,28-3-21 0,-27 0 12 0,27 0-14 15,-26 0-5-15,26 0 20 0,-25 3 1 0,25-3-16 16,-23 2 16-16,23-2-14 0,-21 2 6 0,21-2-11 16,-22 4 11-16,22-4-16 0,-23 7 10 15,23-7 5-15,-23 8 0 0,23-8-10 0,-24 8 11 16,24-8-8-16,-23 11 8 0,23-11-15 0,-22 10 14 16,22-10 8-16,-22 13-12 0,22-13-3 15,-22 15 3-15,22-15-6 0,-19 15 11 0,19-15-9 16,-16 16 1-16,16-16-3 0,-18 15 17 0,18-15-20 15,-12 15 13-15,12-15-1 0,-10 12-1 0,10-12-11 16,-7 9 13-16,7-9-10 0,0 0 10 16,-5 18-8-16,5-18 5 0,0 0-6 0,3 13 5 15,-3-13-10-15,9 13 16 0,-9-13-12 0,16 17 11 16,-8-5-10-16,4-3 5 0,-4 3-1 16,2-3 5-16,1 3-8 0,-1-3 10 0,1 4-4 15,2-1 4-15,-1-3-15 0,2 3 20 0,-2-3-14 16,2 1 4-16,2 0-4 0,-2-3 8 0,5 1-7 15,-1-1 1-15,0 1-3 0,-1 0 6 16,2-1-12-16,0 1 17 0,1 0-11 0,-2-1 7 0,0 1-5 16,0-1 6-16,-1 3-9 0,0-6 10 15,2 6-12-15,-1-3 15 0,-2 1-18 0,-1-3 9 16,2 3 5-16,-17-8 3 0,33 12-10 0,-13-7 14 16,-4 3-17-16,4-3 10 0,-1 1-17 15,2-2 17-15,0 0 0 0,1 1 8 0,1-1-19 16,-2 0 8-16,2 0-4 0,1 0 8 15,-1 0-17-15,-2 0 18 0,2-1-9 0,-1-1 6 16,-4 4-2-16,4-2 1 0,-22-4-11 0,37 7 0 16,-19-3 6-16,-18-4 6 0,36 8-2 0,-36-8 61 15,35 6-79-15,-35-6 19 0,42 5-17 16,-42-5 10-16,43 2-5 0,-43-2 9 0,42 6-9 0,-42-6 9 16,49 0-9-16,-49 0 12 0,46 0-13 15,-20-2 20-15,2-2-29 0,1 2 25 0,1 0-16 16,0-1 20-16,1-1-1 0,1 0-10 0,-2 0-4 15,4 0 15-15,-3-2-14 0,-1 5 13 0,-2-1-15 16,-3-2-8-16,1 0 11 0,-6 2 13 16,-20 2-14-16,38-5 13 0,-38 5-14 0,37-4 10 15,-37 4-7-15,30-4-1 0,-30 4 1 0,27-4 4 16,-27 4-6-16,27-4 11 0,-27 4-8 16,29-2 2-16,-29 2-4 0,32-6 6 0,-32 6-6 15,34-5 13-15,-34 5-16 0,35-8 11 0,-15 2-11 16,0 3 12-16,1-3-6 0,-2 0-2 0,0 0 0 15,-3 1 1-15,4-3-5 0,-6 0 10 16,1 3-6-16,0-5 9 0,-2 3-15 0,-3-3-16 16,-10 10 29-16,18-19 6 0,-18 19-11 0,10-23 13 15,-10 23-15-15,6-23 12 0,-6 8-22 0,0 15 15 16,0-27-4-16,0 12 8 0,-2 0 1 16,0-1-8-16,0 0 4 0,0-2-4 0,0 3 0 15,-2 0-2-15,2-2-19 0,-2 0 28 0,-1-3-4 16,-2 5-4-16,1 0 3 0,-2 0 2 15,0 3-5-15,-7-3-6 0,-3 1 14 0,-2 3-6 16,-6 0-1-16,-6 1-24 0,-8 1 30 0,-13 1-3 16,-6-1 1-16,-5 3-3 0,-5 0 3 0,-6 4 6 15,-1 2-23-15,0 0 16 0,0 0-10 16,-3 0 12-16,-3 2-15 0,-3 2 18 0,-1 1-12 16,-1 3 3-16,0-1-6 0,7 2 16 0,-7-2-5 15,4 1 9-15,3-1-18 0,5-1 7 0,4 2-4 16,3-3 3-16,5 1-10 0,3 0 15 0,15-2-13 15,4-4 9-15,1 5-17 0,1 1 20 0,3 0-16 16,2-1-8-16,2-1-54 0,5 4-44 0,1 1-48 16,4 1-42-16,0 2-301 0,1-3 160 15,2 3 98-15</inkml:trace>
  <inkml:trace contextRef="#ctx0" brushRef="#br0" timeOffset="171946.55">835 7467 272 0,'-12'-9'213'16,"1"1"-61"-16,11 8-57 0,-16-15 55 0,16 15-19 0,-16-14-31 15,16 14-3-15,-12-9-25 0,12 9 1 0,-10-8-28 16,10 8 4-16,0 0-18 0,-14-11 8 0,14 11-28 16,0 0-6-16,-8-12 13 0,8 12 1 15,0 0-6-15,0 0 2 0,-6-11-15 0,6 11 13 16,0 0-17-16,0 0 8 0,0 0-4 0,0 0 6 15,0 0-16-15,0 0 16 0,0 0-14 0,0 0 6 16,0 0-3-16,0 0 12 0,6 19-9 0,-6-19 6 16,6 31-7-16,-2-15 4 0,1 6 4 0,2-3-1 15,-1 1-5-15,2 0 2 0,2 1-1 16,1-2 4-16,4-4-8 0,0 1 7 0,4-3-5 16,4-2 0-16,5-5 3 0,8-6 8 0,3-4-14 15,26-13 18-15,7-4-9 0,10-13 5 0,30-18-13 16,5-7-19-16,1-6 19 0,7-4 6 15,2-1 18-15,0 2-18 0,4-3 6 0,1 4 2 0,-3 4-1 16,-4 2-12-16,-7 6 3 0,-8 3-10 16,-27 18 12-16,-5-2-7 0,-4 3 8 0,-6 3 0 15,-7 1 3-15,-6 4-12 0,-7 4 10 0,-13 6-8 16,-3 0 16-16,-5 2-8 0,-4 3 1 16,-4 1-5-16,1 1 5 0,-6 0-10 0,-2 3 22 15,-12 5-10-15,20-8 9 0,-20 8-13 0,0 0 15 16,19-8-16-16,-19 8 6 0,0 0-2 0,0 0 10 15,0 0-22-15,15-8 17 0,-15 8-7 16,0 0 5-16,0 0-7 0,0 0 7 0,0 0-11 16,0 0 13-16,0 0-11 0,0 0 8 0,0 0-8 15,0 0 6-15,0 0-57 0,0 0 70 16,0 0-12-16,0 0 7 0,0 0-17 0,0 0 15 16,0 0-10-16,0 0 12 0,0 0-15 0,0 0 10 15,0 0-12-15,0 0 16 0,0 0-18 16,0 0 12-16,0 0-9 0,0 0 8 0,0 0-10 0,0 0 10 15,0 0-9-15,0 0 7 0,0 0-8 16,0 0 7-16,0 0-1 0,0 0 7 0,0 0-9 16,0 0 9-16,0 0-12 0,0 0 14 0,0 0-11 15,0 0 8-15,0 0-4 0,0 0 8 0,0 0-14 16,0 0 20-16,0 0-11 0,17-5 7 16,-17 5-9-16,0 0 16 0,0 0-11 0,0 0 21 15,0 0-13-15,0 0 17 0,0 0-14 0,0 0 2 16,-4-13-8-16,4 13 3 0,0 0-8 0,-5-14 6 15,5 14-16-15,0 0 9 0,-4-13-14 16,4 13 13-16,0 0-8 0,0 0 6 0,-6-12-17 16,6 12 22-16,0 0-6 0,-15 8-1 0,-4 7-10 15,-11 16-15-15,-12 9-141 0,-17 2-425 0,-5 9 170 16,-34 18 266-16</inkml:trace>
  <inkml:trace contextRef="#ctx0" brushRef="#br0" timeOffset="173013.78">1111 9757 446 0,'-28'2'166'0,"5"0"-59"15,0 0-8-15,2 2-28 0,21-4-7 0,-34 4-26 16,34-4 2-16,-28 5-15 0,28-5-3 0,-19 10-15 16,19-10 9-16,-15 19-6 0,15-19-2 0,-8 27-18 15,6-12-34-15,-1 2 78 0,3 0-24 16,3 2 3-16,1 0-10 0,2-2 0 0,3 1-2 0,4-1 5 16,-7-4-8-16,12-1 7 0,8-2-11 15,4-7 13-15,5-5 2 0,6-4-4 16,17-9 3-16,9-8 3 0,5-7-10 0,5-9 9 0,22-14-14 15,0-4 14-15,0-6 16 0,6-2-23 0,-6-4 8 16,0 3-1-16,0 1-3 0,-3 0-4 16,-24 17 8-16,21-13-5 0,-27 18 3 0,-5 1-1 0,-4 3 4 15,-8 3 1-15,-8 8-3 0,-12 7 2 0,-8 5-3 16,0 3 8-16,-7 2-4 0,2 1-2 16,-16 10-3-16,16-11 7 0,-16 11 5 0,0 0-3 15,0 0-1-15,7 19 1 0,-14-6-4 0,-1 6 3 16,0 2-9-16,-5 2-3 0,0 2 0 15,-1 4-46-15,-6-1-81 0,-7 8-268 0,-7-1 104 16,-4 1 85-16</inkml:trace>
  <inkml:trace contextRef="#ctx0" brushRef="#br0" timeOffset="173435.26">1483 9626 458 0,'-18'-15'237'0,"0"-3"-88"16,6 3-24-16,-1 4-45 0,5-1-7 0,-1 3-49 15,9 9 29-15,-13-14-24 0,13 14 5 0,0 0-17 16,0 0 6-16,0 0-16 0,0 0 14 0,0 0-18 15,2 23 7-15,4-7-4 0,1 3-2 0,0-1-14 16,1 2 15-16,-2 2-13 0,-1 0 13 16,1 0-8-16,0 1 7 0,-2 0-11 0,2-2 10 15,1 2-13-15,2-2 18 0,-1-2-20 0,0 0 16 16,3-2-1-16,2-1-5 0,-1-5 8 0,5 1-2 16,1-3-1-16,2-5 0 0,6-2 0 0,1-6 1 15,5-6 3-15,17-7-14 0,6-8 10 0,4-5-9 16,4-5 12-16,8-7-16 0,3-3 19 15,21-18-14-15,0 2 12 0,-2 0-9 0,-18 17 6 16,-2 0 4-16,-3 0-8 0,1 6 5 0,-8 4-4 16,-4 5 3-16,-7 6-44 0,-7 6-81 0,-15 8-233 15,-7 3 97-15,-23 6 64 0</inkml:trace>
  <inkml:trace contextRef="#ctx0" brushRef="#br0" timeOffset="173851.24">1594 9887 454 0,'-20'-8'156'16,"20"8"-18"-16,0 0-50 0,0 0-8 0,-25 10-28 15,25-10-12-15,-7 25-17 0,5-10 4 16,0 2-2-16,4 0-10 0,0 1-1 0,-2-3-1 0,7 0 0 15,-3-2-5-15,5-1-5 0,-9-12-1 0,28 11 0 16,-8-15 8-16,10-7 0 0,13-10-1 16,11-11 5-16,12-8-8 0,29-25 5 0,7-6-25 15,5-9 27-15,10-4-13 0,4 0 10 16,-3 2-10-16,-3 6 8 0,-8 9-5 0,-4 8 2 16,-30 19 53-16,-5 9-56 0,-9 5 8 0,-6 5-75 15,-19 7-294-15,-10 5 96 0,-24 9 69 0</inkml:trace>
  <inkml:trace contextRef="#ctx0" brushRef="#br0" timeOffset="174667.56">1267 12414 626 0,'-27'-35'256'0,"8"13"-10"0,0-3-22 16,6 5-3-16,-2 5-43 0,3 2-36 15,1 4-23-15,11 9-24 0,-17-18-29 0,17 18-4 16,-8-9-20-16,8 9-19 0,0 0 12 0,0 0-6 16,0 0-8-16,-7 17-5 0,14 0-11 15,1 4-8-15,2 2 15 0,-1 2-15 0,4 2 13 16,-3 1-10-16,5-1 12 0,-2 1-7 0,4-1 10 16,2-4-2-16,4 0 5 0,5-6-9 0,3-7 12 15,7-9-13-15,5-6 6 0,16-15 9 16,5-10-7-16,6-12-16 0,25-23 7 0,2-11-1 15,2-8 29-15,2-5-19 0,2 3-2 0,-2-10-9 16,0 3-31-16,-4 3-77 0,-13 12-58 0,-25 23-110 16,-10 5-340-16,-13 8 175 0,-15 16 242 0</inkml:trace>
  <inkml:trace contextRef="#ctx0" brushRef="#br0" timeOffset="175079.64">1640 12164 676 0,'-13'-27'238'0,"-2"2"-34"15,5 3-3-15,2 4-20 0,-4 1-1 16,6 2-42-16,6 15-31 0,-10-17-18 0,10 17-21 16,0 0-16-16,-8-10-3 0,8 10-12 0,0 0-10 15,0 23-2-15,0-6 3 0,4 2-2 0,0 6 11 16,0 2-2-16,0 2 3 0,2 3 3 0,1 2-8 16,0 2-1-16,-1 0-18 0,2 1 30 15,0-3-21-15,5 1 10 0,0-5-16 0,0-3 16 16,7-8-20-16,-2 0 12 0,7-10-5 0,5-7 1 15,8-11-11-15,23-18 11 0,7-15 4 16,33-26-14-16,8-13-7 0,11-12 24 0,7-6-13 16,6-6 2-16,5-6-5 0,4 4-10 0,0 7 0 15,-2 10 11-15,-3 12-65 0,-6 13-119 0,-10 12-106 16,-36 18-431-16,-10 6 191 0,-4 11 154 0</inkml:trace>
  <inkml:trace contextRef="#ctx0" brushRef="#br0" timeOffset="176038.67">950 15234 442 0,'0'0'266'0,"-24"10"-66"0,12 1-9 0,3 4-24 16,1 4-1-16,2 2-15 0,2 2-12 0,2 2-38 15,2 1 14-15,2-1-24 0,2 0 15 16,4 2-31-16,0-8-5 0,3 2-9 0,2 0 6 16,4-8-1-16,7-5 4 0,2-4-6 0,6-10-11 15,15-11-16-15,8-10 15 0,9-9-15 16,3-12-11-16,28-24-17 0,2-8 19 15,-1-6-27-15,8-4 12 0,-1 0-8 0,4-1 3 0,-6 7-5 16,-8 6-101-16,-6 9-105 0,-26 26-90 16,-8-1-366-16,-10 8 174 0,-18 11 200 0</inkml:trace>
  <inkml:trace contextRef="#ctx0" brushRef="#br0" timeOffset="176440.48">1182 14973 743 0,'-40'-4'310'0,"40"4"-71"0,-29 6-12 16,29-6-29-16,-17 19-36 0,10-6-13 16,5 4 1-16,2 4-30 0,4 2-5 0,5 4-21 15,0 0 1-15,1-1-15 0,7 3 2 0,-2-4-19 16,2 1-4-16,4-3-8 0,0-2-3 0,4-2 1 15,7-5-5-15,2-3-24 0,7-7 21 0,1-4-16 16,17-8 7-16,5-9-13 0,-1-10-4 16,11-7 0-16,9-6 1 0,23-19-78 0,-1-6-19 15,-7-2-142-15,1-2-116 0,-4-1-408 0,-10-4 213 16,-26 17 116-16</inkml:trace>
  <inkml:trace contextRef="#ctx0" brushRef="#br0" timeOffset="176908.5">1335 14883 623 0,'-8'-13'302'0,"8"13"-58"0,-15-18-17 16,15 18-24-16,0 0-27 0,-17-3-17 0,17 3 20 0,-10 15-15 16,6 0-43-16,0 4-14 0,4 6-27 0,0 4 4 15,0-1-22-15,6 1 4 0,0 3-5 16,2-1-15-16,0 1-4 0,7-3 1 0,0-3-43 16,4-1 28-16,7-4 0 0,1-3 5 0,9-7-7 15,4-7 0-15,21-10-12 0,7-13 17 16,13-14-19-16,35-16-1 0,5-16 3 0,6-7 4 15,10-12-41-15,5-10 36 0,0-3-68 0,-2 0-87 16,-3 4-134-16,-5 3-125 0,-13 8-274 0,-12 13 176 16,-37 24 184-16</inkml:trace>
  <inkml:trace contextRef="#ctx0" brushRef="#br0" timeOffset="202290.3">29561 1716 849 0,'14'-59'322'15,"6"7"-60"-15,-1 12-105 0,0 16-66 16,0 4-116-16,-3 7-94 0,-16 13-96 0,22-6-166 16,-22 6 100-16,0 0 81 0</inkml:trace>
  <inkml:trace contextRef="#ctx0" brushRef="#br0" timeOffset="203156.22">27662 1352 892 0,'4'-15'498'0,"0"-3"-80"0,-4 18-102 0,3-24-49 0,-3 24-49 15,2-19-51-15,-2 19-20 0,0 0-34 0,2-18-31 16,-2 18-6-16,0 0-29 0,0 0-3 0,0 0-12 16,0 19-2-16,0 0-13 0,2 8 9 0,-2 2-7 15,2 7 0-15,0 2-6 0,-2 2 2 16,3 4-3-16,-1 2 1 0,2 11-2 0,-2-2 10 16,4 1-4-16,1-3 19 0,-3-13-33 15,2 0 14-15,0-2-13 0,-2-5 16 0,1-3-6 16,0-5-1-16,-1-2-15 0,0-6 10 0,-2-3-10 15,-2-14 34-15,0 0 0 0,0 0 20 16,0 0-67-16,-6-27 28 0,2 0-3 0,-1-5-3 16,-2-9-8-16,-1-10 16 0,0-5-13 0,2-1-7 15,-3-2-2-15,5-2 3 0,0 0 16 16,1 0-24-16,6 4-7 0,3-4 8 0,2 8-4 16,7-1 0-16,5 6-7 0,4 5 9 0,6 3-11 15,2 4 7-15,9 7-8 0,0 6 5 0,3 6 4 16,-5 7 3-16,1 7-7 0,-2 4 10 0,3 7-13 15,-7 5 17-15,0 5 18 0,-1 8-4 0,-11 1-9 16,-6 3-2-16,-6 5-6 0,-4 1 16 16,-12 0-4-16,-2 2 4 0,-13 8-4 0,-2-2 1 15,-6-4 4-15,-3-2-6 0,0-3 2 0,0-5 1 16,7-5-4-16,1-4 10 0,5-2-10 16,2-4-4-16,2-2-13 0,5-1 5 0,0-3-6 15,10-9-2-15,-16 14 18 0,16-14 4 0,0 0-12 16,4 13 14-16,-4-13-17 0,37 2 12 15,-12-4-10-15,7-2 10 0,2 2-5 0,2-4 10 16,2 3-8-16,0-1-5 0,-2 4 1 0,3-4-1 16,-6 4 8-16,-5 0-4 0,-1-4 13 0,-6 8-19 15,-21-4 15-15,32 11-10 0,-32-11 7 0,11 20 8 16,-20-9-8-16,-8 6 8 0,-12-1-8 0,-16 5 13 16,-7 0-11-16,-10 0 16 0,-6-8-10 15,0 6 6-15,-2-4-10 0,7-1-4 0,2-3-81 16,19-3 105-16,5-5-26 0,5-1 8 0,7-2-2 15,25 0-102-15,-21-15-140 0,31-2-122 16,12-4-476-16,20-11 255 0,17 1 34 0</inkml:trace>
  <inkml:trace contextRef="#ctx0" brushRef="#br0" timeOffset="203706.13">28515 1456 911 0,'4'-13'457'0,"-4"13"-97"16,0 0-106-16,0 0-59 0,0 0-26 15,-25 6-38-15,17 5-27 0,-3 3-24 0,0 5-16 16,-1 2-2-16,2 3-8 0,-2 5-18 0,4 2 4 16,-5-1-20-16,5 2 15 0,4 3-16 0,0-4 14 15,1-1-23-15,1-1 10 0,4-3-17 16,-2-4 5-16,3-6-6 0,-1-2 12 0,-2-14-12 16,12 17 8-16,-12-17-69 0,35-6 70 0,-11-7-6 15,4-4 10-15,10-8-2 0,3-4 2 0,-4-3-24 16,1 0 3-16,-2-3 6 0,-1 1-6 15,-6-3 0-15,-4 3 5 0,-5 8 3 0,-1-3 4 16,-5 2-8-16,-1 3 45 0,-2-1-41 0,-1 5-4 16,0 2 1-16,0 2 4 0,-4 3-14 0,2 3 12 15,-8 10-9-15,17-15 6 0,-17 15-6 0,26-2 15 16,-8 8-27-16,2 0 28 0,3 5-24 16,-4 4 21-16,2 0-41 0,-4 5 45 0,0 1-20 15,-5 0 18-15,-3 5-11 0,-2-3 12 16,-7 4-8-16,-3-2 8 0,-1 0-6 0,-3-1 5 15,-1-3 9-15,-2 0-13 0,0-2 8 0,0-3-19 16,2-3 13-16,2-2-9 0,6-11 7 0,-9 19-6 16,9-19 22-16,-8 10-26 0,8-10 10 15,0 0-2-15,0 0 0 0,23-10-4 0,-5 1 10 16,2-4-14-16,4-3 5 0,1-3-5 0,1 0 6 16,0-2-7-16,2-4 2 0,-4 0 4 15,-3-1-6-15,-3-1 18 0,-2 1-7 0,-6-3 8 16,-1 2 1-16,-5 2 6 0,-4-1 2 0,-2 3-9 15,-5 0-5-15,-5 4-1 0,-4 2-11 0,-6 3 6 16,-6 7-7-16,-3 1 8 0,-9 6-6 0,1 8 4 16,-1-1-9-16,-9 8-8 0,5 3 3 15,4 3 24-15,12 0-63 0,5 2-48 0,8 1-104 16,6 3-64-16,9 0-82 0,9-5-266 0,6-2 174 16,8-1 238-16</inkml:trace>
  <inkml:trace contextRef="#ctx0" brushRef="#br0" timeOffset="203924.13">29464 1234 1225 0,'10'-33'381'0,"-4"5"-104"16,3 1-99-16,-2 6-1 0,-1 4-23 16,-2 1-35-16,0 5-17 0,-4 11-36 0,4-17 5 15,-4 17-39-15,0 0 24 0,13 9-47 0,-9 6 21 16,5 6-12-16,-1 6-4 0,5 6 0 15,-3 3 21-15,8 10-26 0,-2 1 5 0,-3 1-8 16,2 0-16-16,-4-10-115 0,-1 11-141 0,-4-14-175 16,-4-3-181-16,0-2 172 0,-4-3 234 0</inkml:trace>
  <inkml:trace contextRef="#ctx0" brushRef="#br0" timeOffset="204223.46">29957 1216 1175 0,'10'-34'431'0,"-2"4"-156"0,2 3-16 16,-4 4-58-16,-2 4-31 0,-2 3-43 0,-2 16-26 15,6-22-21-15,-6 22-22 0,0 0-26 0,0 0 9 16,0 0-22-16,-6 22 0 0,-4-1-18 16,-6 3 7-16,0 4-5 0,-14 8 4 0,3 1-69 15,-5-1 93-15,-2-2-26 0,0-1 13 0,3-3-15 16,3-7 14-16,4-2-13 0,3-4 7 0,5-4-13 15,0-1 12-15,6-3-7 0,-1 1-98 16,11-10 124-16,-12 13 2 0,12-13-24 0,0 0 9 16,15 10-2-16,5-7-10 0,14 1 2 0,9 0-1 15,25 6-6-15,7 1 8 0,10 6 7 16,8 2 0-16,5 2-17 0,28 10 14 0,-1 5 27 16,-6 4-109-16,-4 2-154 0,-28-6-110 0,-8 3-396 15,-2-2 203-15,-9 6 133 0</inkml:trace>
  <inkml:trace contextRef="#ctx0" brushRef="#br0" timeOffset="204936.71">25357 2788 770 0,'-8'-18'401'0,"8"18"-73"0,-11-15-16 16,11 15-55-16,-9-9-32 0,9 9-87 0,0 0 27 16,0 0-28-16,0 0-14 0,0 0-15 0,-10 15-35 15,10-15 4-15,2 27 4 0,2-8-9 16,-2 2-2-16,3 0-13 0,-1 0 5 0,2 0-19 16,3 1-7-16,-1-1-10 0,9-2 0 0,1-3 15 15,6-3-9-15,6-1 1 0,11-12-10 0,5-2 17 16,23-12-24-16,12-7-5 0,8-11-4 15,34-16 9-15,2-5-8 0,8-4-10 0,1-4 7 16,3-2-4-16,-6 2-6 0,-4-2-13 0,-1 6 3 16,-15 1-26-16,-30 18-111 0,-7 2-70 15,-9 3-78-15,-8 5-123 0,-14 1-352 0,-18 10 224 16,-8 2 92-16</inkml:trace>
  <inkml:trace contextRef="#ctx0" brushRef="#br0" timeOffset="205325">26149 2555 932 0,'2'-27'414'0,"0"4"-40"15,0 2-70-15,2 4-5 0,-2 2-28 16,-2 15-13-16,3-21-111 0,-3 21-29 0,0 0-19 16,0 0-27-16,0 0-12 0,0 0-1 0,6 25-2 15,-6-10 10-15,-2 6-5 0,0 4-3 0,0 3-18 16,-1-1 8-16,1 2-15 0,2 3 4 0,0-1-11 16,-2-1-4-16,4-1-1 0,3-3 4 15,1 1-1-15,2-4 0 0,8-2-2 0,8-7 0 16,10-5-8-16,11-5 5 0,23-8-11 0,10-5-1 15,10-9 4-15,11-4-10 0,36-11-6 0,-2-3 12 16,7-1-7-16,-1 1-23 0,1 2 18 16,-5 3 3-16,-32 10-8 0,-6 3 10 0,-4 2-26 15,-10 3-27-15,-8 3-68 0,-11 4-66 0,-19 5-52 16,-9 2-59-16,-9 3-82 0,-8 4-433 0,-4 0 245 16,-7 5 56-16</inkml:trace>
  <inkml:trace contextRef="#ctx0" brushRef="#br0" timeOffset="206200.28">26543 5227 893 0,'-14'-8'405'0,"14"8"-51"0,0 0-90 16,0 0-21-16,0 0 6 0,-26 0-44 16,26 0 26-16,-18 21-72 0,10-9-24 0,-1 3-20 15,-1 2-10-15,2 2-5 0,-1 3-16 16,2 3-12-16,1-4-11 0,4 4-8 0,2-2 17 16,2-2-29-16,2-2 4 0,5 0 3 0,6-5-2 0,4-1-3 15,6-5-2-15,9-7-18 0,8-6 9 16,18-5-16-16,11-11 5 0,8-7-15 15,8-9 7-15,29-12-12 0,2-6-2 0,3-1-2 16,-2 3 4-16,-3 1-10 0,-6 3 11 0,-29 11-10 16,2 1 0-16,-10 3-44 0,-3 1-67 0,-9 5-75 15,-7 4-62-15,-13 3-77 0,-15 5-98 0,-7 3-385 16,-10-1 245-16,-9 14 52 0</inkml:trace>
  <inkml:trace contextRef="#ctx0" brushRef="#br0" timeOffset="206572.76">27119 4960 1012 0,'-5'-25'437'0,"0"0"-54"0,3 6-48 0,-2 2-14 15,2 0-26-15,2 17-53 0,-6-21-60 16,6 21-35-16,0 0-18 0,-8-10-38 0,8 10-13 16,-11 13-10-16,7 1 4 0,-5 3-7 0,0 6-2 15,1 2-1-15,-2 5-13 0,0 3-1 16,0 1-6-16,0 4-4 0,0 0-8 0,-1 10-3 0,2-8-3 16,3 0-3-16,0-2-5 0,1 0 0 15,5-4-1-15,2-1 7 0,7-4 10 16,6-7-2-16,8-3 2 0,13-5-3 0,13-12-7 0,23-6-2 15,21-11-7-15,45-16-3 0,11-11-3 16,17-5 1-16,12-3-11 0,8-3 6 0,11 3-3 16,1-2-2-16,-4 9-11 0,-12 3 4 0,-13 5-50 15,-15 3-79-15,-21 9-94 0,-40 8-83 16,-10 4-73-16,-10-1-114 0,-15 4-352 0,-19 4 263 16,-5 4 18-16</inkml:trace>
  <inkml:trace contextRef="#ctx0" brushRef="#br0" timeOffset="208045">27260 7629 1332 0,'-32'-13'519'0,"5"1"-91"15,3 3-32-15,4-1-47 0,2 4-66 0,2 1-46 16,16 5-42-16,-20-6-41 0,20 6-30 0,-19 6-25 16,11 3 15-16,2 5-24 0,-1 1-13 0,3 4-17 15,2-2-14-15,4 2 10 0,4 0-4 16,5-1-7-16,8-3-1 0,5-2-2 0,9-5-6 16,7-5-11-16,24-4-5 0,9-9 33 0,12-7-51 15,11-8-1-15,30-13 2 0,4-8-3 16,-3-2-1-16,0-3 1 0,-4 0-5 0,-6 1 5 15,-12 1-10-15,-31 14-23 0,-8 1-62 0,-10 5-36 16,-11 1-91-16,-9 3-64 0,-14 8-57 0,-10 0-41 16,-10-1-117-16,-6 3-352 0,-6 2 264 15,-8 3 17-15</inkml:trace>
  <inkml:trace contextRef="#ctx0" brushRef="#br0" timeOffset="208391.73">27906 7257 1009 0,'-22'-7'470'0,"4"1"-90"16,0-2-43-16,18 8-4 0,-22-9-6 16,22 9-56-16,-16-6-61 0,16 6-45 0,0 0-11 15,0 0-53-15,-14 8-19 0,14-8-9 0,0 21-15 16,0-4 0-16,0 2-6 0,2 4 1 0,-2 4-3 15,0 1 11-15,-2-1-7 0,2 3-1 0,0 1-10 16,2-2 2-16,-2 1-4 0,4-3 4 16,0-2 7-16,2 0-9 0,8-5 7 0,2-1 14 15,12-3-1-15,8-7-7 0,23-1-1 0,18-7-14 16,11-8-15-16,16-4 5 0,48-16-11 16,9-6 3-16,11-1-13 0,7-4-8 0,-1-4-1 15,2 2-20-15,-4 0-71 0,-9 2-89 0,-15 4-120 16,-19 1-124-16,-40 8-121 0,-16-2-482 0,-11 5 305 15,-15-1-183-15</inkml:trace>
  <inkml:trace contextRef="#ctx0" brushRef="#br0" timeOffset="209172.42">25353 8342 991 0,'-17'-9'379'16,"17"9"-55"-16,-23-12-65 0,23 12-17 0,0 0-94 15,-26 0 48-15,26 0-16 0,-14 19-13 0,9-3-19 16,3 1-33-16,0 4-20 0,2 0-4 16,4 2-5-16,3 2 3 0,1-3-14 0,4 1-6 15,4-2-9-15,2-1-2 0,4-4-4 0,3 0-13 16,3-7-2-16,8-1-7 0,2-6-4 16,4-6-11-16,16-6 1 0,2-9-11 0,9-3 3 15,2-9-7-15,3-3 2 0,3-3-2 0,-4 0-1 16,2 0-2-16,-3 1-1 0,-7 2-2 0,-3 1-31 15,-11 5-67-15,-5 3-76 0,-12 6-95 0,-7 1-33 16,-5 5-88-16,-5-2-418 0,-9 2 243 16,-8 13 59-16</inkml:trace>
  <inkml:trace contextRef="#ctx0" brushRef="#br0" timeOffset="209528.96">25889 8178 996 0,'-9'-18'503'0,"-4"0"-97"16,5 5-41-16,-3-1-11 0,11 14-29 0,-10-16-64 15,10 16-66-15,-9-12-40 0,9 12-28 16,0 0-28-16,-11 12-9 0,11-12-11 0,0 26-3 0,0-7-10 15,4 2-3-15,1 4-12 0,0 2-1 16,3 1-32-16,-2 1 21 0,3 1-4 0,1 1 4 16,1-1-21-16,2-3 4 0,3 0 3 0,4-4 5 15,0-2 3-15,8-6-2 0,3-5-2 16,6-5-3-16,7-7-3 0,20-7-4 0,3-9-5 16,14-4-2-16,6-7-9 0,27-13 6 0,2 0-9 15,5-4 0-15,0 5 4 0,-1-4-1 0,-3 5-4 16,-26 10 2-16,0 3-48 0,0 4-87 15,-7 2-113-15,-5 6-109 0,-7 3-65 0,-11 7-600 16,-16 1 305-16,-3 4-178 0</inkml:trace>
  <inkml:trace contextRef="#ctx0" brushRef="#br0" timeOffset="210328.7">25869 9052 1199 0,'-14'-8'453'0,"14"8"-112"0,-30-5-36 0,30 5-18 15,-29 5-36-15,11 1-30 0,6 1-31 0,-3 5-16 0,4 1-28 16,0 2-18-16,3 3-13 0,2 3-8 16,4 0-20-16,4-2-8 0,6 2-6 0,5-2-13 15,4-4-4-15,10-2-9 0,9-3-10 0,7-4-4 16,21-5-1-16,5-8-10 0,12-4-5 0,5-5 2 15,7-5-8-15,3-3-5 0,1-3 4 16,24-10-7-16,-33 9 9 0,-3-1-4 0,-4 3-6 0,-9 1-35 16,-9 4-28-16,-8 0-73 0,-23 7-71 15,-4 3-63-15,-7 1-51 0,-7 1-64 0,-14 9-544 16,11-19 291-16,-11 19-72 0</inkml:trace>
  <inkml:trace contextRef="#ctx0" brushRef="#br0" timeOffset="210655.7">26468 8808 975 0,'-10'-16'528'0,"2"1"-105"15,-1 6-41-15,9 9-3 0,-13-18-47 0,13 18-78 0,-8-11-18 16,8 11-76-16,0 0-32 0,0 0-21 15,0 0-6-15,-4 17-9 0,8-2-10 0,2 1-9 0,2 3-9 16,3 4-9-16,0 1-7 0,1 3-4 16,3 0-7-16,0 4-8 0,2-1 0 15,-3 2-3-15,4-1-11 0,-1-1 1 0,-1-1 0 0,0-2-5 16,2-1 3-16,2-3 10 0,5-4 15 16,-2-1 2-16,4-7 7 0,5 0-6 0,7-7-10 15,3-2-6-15,17-8-1 0,7-5-3 0,13-6-4 16,2-4-9-16,40-16-11 0,10-5 20 15,11-3-8-15,7-5-40 0,7-3-110 0,11 0-124 16,3 3-121-16,3-2-133 0,-1 8-550 0,-8 4 305 16,-7 6-220-16</inkml:trace>
  <inkml:trace contextRef="#ctx0" brushRef="#br0" timeOffset="211405.94">26612 10009 717 0,'-10'-12'292'0,"-1"-3"-71"0,5 0-21 0,-1 0-25 0,3-4-23 15,2 0-22-15,0-2 19 0,4 0 8 16,-2 0-22-16,2 0-4 0,0 2 15 0,0 1 12 0,0 3-8 16,1 2-1-16,-3 13-1 0,0-17-15 15,0 17-14-15,0 0-15 0,-7-12-10 0,7 12-1 16,-12 8-7-16,3 2 1 0,1 3 5 0,2 4-12 16,-1 2-6-16,0 2-8 0,5 2-9 15,0 0-6-15,6 0-3 0,3 2-5 0,4-1-5 16,3-1 3-16,7 0 0 0,7-4-8 0,6-4-8 15,17-1 0-15,10-7-14 0,5-7 8 16,10-7-3-16,7-7 1 0,3-8-4 0,6-5-9 0,28-10 10 16,-6-5-10-16,-29 8-3 0,0 0-2 15,-10 1 2-15,-6 3-20 0,-11 0-39 0,-9 3-32 16,-9 2-19-16,-14 8-3 0,-7 0 8 16,-6 2 10-16,-4 3-7 0,-5-1-20 0,-4 13 5 15,-9-14-14-15,9 14-11 0,-25-1-11 0,6 6 5 16,-3 1 0-16,0 3 3 0,-6 3-29 0,-2 1-17 15,-1 3 1-15,-1 0-18 0,-9 5-40 0,9-3-323 16,-10 3 170-16,11-4 279 0</inkml:trace>
  <inkml:trace contextRef="#ctx0" brushRef="#br0" timeOffset="211707.21">27264 9690 791 0,'0'-30'444'15,"-2"-1"-42"-15,4 1-69 0,-2 2-27 0,4-1-20 16,-2 2-12-16,1 4-29 0,1 2-37 0,0 6-18 16,-2 0-48-16,-2 15-31 0,5-16-14 0,-5 16-19 15,0 0-16-15,0 0 3 0,6 19 7 0,-4 1-5 16,-2 2 1-16,0 3 8 0,0 4-8 0,0 3-3 16,0 1 8-16,0 1-13 0,-2 2-4 15,4 0-10-15,-2-1-6 0,4 0-9 0,5-5-2 16,1 0-4-16,10-5 9 0,2-2 7 0,13-8-3 15,17-1-5-15,12-11 8 0,10-6-12 16,8-9-6-16,9-7-3 0,36-10-5 0,3-7-4 16,1-4 0-16,2-2-8 0,-1 2 0 0,-5 2-5 15,-34 8-61-15,-4 1-97 0,-11 4-78 16,-9 2-89-16,-9 4-68 0,-25 6-29 0,-3 3-29 16,-12-3-454-16,-20 13 286 0,0 0-44 0</inkml:trace>
  <inkml:trace contextRef="#ctx0" brushRef="#br0" timeOffset="212174.08">26261 10423 971 0,'-4'-27'468'15,"-3"6"-80"-15,1 0-60 0,0 4-23 16,0 2 4-16,-1 3-29 0,7 12-53 0,-11-18-43 15,11 18-39-15,0 0-27 0,0 0 2 0,-16 5-40 16,12 8-9-16,1 5-4 0,1 3-7 0,0 1-11 16,2 7-2-16,0 0 0 0,2 1 6 15,0 3-17-15,3 1-3 0,3-4-2 0,-2 3-3 16,4-3-6-16,6-3-1 0,0-2 2 0,6-4 0 16,3-4-2-16,7-4 1 0,8-3-4 0,9-6-3 15,16-8 0-15,7-10-6 0,7-5 0 16,6-5-4-16,4-7-3 0,28-13 7 0,-30 8 11 15,2 2-22-15,-6 1-6 0,-5 5-42 0,-9 3-73 16,-13 2-78-16,-7 4-71 0,-17 4-45 0,-9 3-53 16,-6 1-100-16,-8 0-382 0,-9 11 264 0,-3-18 19 15</inkml:trace>
  <inkml:trace contextRef="#ctx0" brushRef="#br0" timeOffset="212473.22">27070 10246 1116 0,'-18'-6'409'0,"2"0"-44"0,16 6-51 16,-26-9-61-16,26 9 48 0,0 0-56 0,-27-3-58 16,27 3-14-16,-13 10 3 0,13-10-9 0,-13 25-12 15,7-6-13-15,2 2-7 0,2 0-13 16,2 5-6-16,0 4-9 0,4 0 2 0,4 2-21 15,1-1-16-15,8-1 4 0,6 6-16 0,7-1-8 16,8-4-6-16,7-7-12 0,7-3-5 16,9-4-2-16,16-5-5 0,3-9 0 0,15-1-10 15,5-7 1-15,8-8-16 0,34-11-52 0,-3-4-86 16,-3-5-70-16,-9-3-94 0,-32 9-86 16,-4 1-81-16,-11-5-570 0,-7 2 306 0,-10 5-196 15</inkml:trace>
  <inkml:trace contextRef="#ctx0" brushRef="#br0" timeOffset="214515.43">26598 6525 908 0,'0'0'281'0,"18"-13"-25"16,-18 13 2-16,16-8-54 0,-16 8-13 0,0 0-22 16,12-8-48-16,-12 8 11 0,0 0-11 0,0 0-21 15,0 0-30-15,15 8-12 0,-15-8 12 16,0 21 12-16,-5-7-2 0,-3 3-22 0,-4 5-13 16,-6 3 0-16,-11 8-14 0,-3 5-7 0,-6-2-5 15,0 2-3-15,0 0 5 0,-3 3 11 16,6-5-96-16,1-2-115 0,10-9-138 0,4-10-524 15,0-2 259-15,3-1 30 0</inkml:trace>
  <inkml:trace contextRef="#ctx0" brushRef="#br0" timeOffset="214709.92">26206 6676 794 0,'-6'-16'469'16,"6"16"-105"-16,-6-18-93 0,6 18-34 15,0 0-40-15,0 0-27 0,8 11-34 0,2 4 3 0,8 6-55 16,0 4-15-16,14 11-9 0,1 2-22 0,8 4-4 16,1 2 9-16,5 2-93 0,-3-2-158 15,-2-6-226-15,-3-2-264 0,-5-3 188 0,-14-11 162 16</inkml:trace>
  <inkml:trace contextRef="#ctx0" brushRef="#br0" timeOffset="-214153.48">26458 5852 833 0,'17'-21'353'0,"-5"4"-44"16,-1 0-49-16,-2 5-62 0,-9 12-20 0,16-11-39 0,-16 11-36 15,0 0-13-15,18 13-12 0,-16 0-17 16,0 5-12-16,-4 3-8 0,-2 6-49 0,-6 1 59 16,-2 5-22-16,-11 8 9 0,-7 1-12 0,0 2-7 15,-4-2 0-15,-3 0 0 0,1-2-4 16,-2-4 1-16,3-1-28 0,3-1-56 0,8-13-118 16,2-6-94-16,1-3-403 0,21-12 179 0,-34 0 178 15</inkml:trace>
  <inkml:trace contextRef="#ctx0" brushRef="#br0" timeOffset="-213974.24">26064 5955 658 0,'0'0'383'0,"0"0"-78"0,0 0-46 16,0 0-46-16,-8 13-24 0,16 1-25 0,7 3-36 15,4 2-22-15,0 4-25 0,21 7-24 16,5-1 13-16,5 3-15 0,3 1-16 0,3-3-22 15,-3 3-152-15,-5-7-193 0,-5-3-324 0,-12-4 174 16,-8-4 204-16</inkml:trace>
  <inkml:trace contextRef="#ctx0" brushRef="#br0" timeOffset="-212987.89">27519 4181 615 0,'10'-15'367'0,"-10"15"-126"0,8-13-18 15,-8 13-20-15,0 0-67 0,0 0-21 0,0 0-28 16,0 0-4-16,0 0-28 0,0 17 13 0,-8-3-22 16,-5 5-13-16,-2 2-6 0,-2 1 0 0,-1 3-16 15,-4 4 13-15,-4 5-11 0,1 0 1 0,4-3-15 16,0-2-76-16,3-1-131 0,-2-5-404 15,1-4 174-15,0 0 243 0</inkml:trace>
  <inkml:trace contextRef="#ctx0" brushRef="#br0" timeOffset="-212788.29">27159 4252 936 0,'0'0'343'0,"2"-23"-76"16,-2 23-53-16,8-11-56 0,-8 11-31 16,25 6-22-16,-5 3 49 0,7 6-92 0,13 8-22 15,6 6 2-15,10 3-16 0,5 4 2 0,5 5-16 16,-1 2-123-16,-2-1-174 0,-1 0-330 0,-9 0 173 16,-8-6 238-16</inkml:trace>
  <inkml:trace contextRef="#ctx0" brushRef="#br0" timeOffset="-211983.19">27374 3392 525 0,'7'-13'338'16,"-1"3"-53"-16,-6 10-50 0,11-19-26 0,-11 19-54 16,0 0-29-16,0 0-42 0,0 0-3 0,16 10-23 15,-16 3-3-15,-4 6-19 0,-4 4 3 16,-5 4-16-16,-2 3 12 0,-4 1-16 0,-7 9 4 16,0 0-12-16,-2-2 11 0,1 0-3 0,-3 0-9 15,2-1 0-15,1-1 17 0,7-11-16 0,0 3-22 16,0-3-77-16,-3-2-77 0,4-2-120 0,-4-12-270 15,-1-1 171-15,-1-3 293 0</inkml:trace>
  <inkml:trace contextRef="#ctx0" brushRef="#br0" timeOffset="-211773.35">26852 3579 600 0,'0'0'346'0,"-4"-13"-106"0,4 13-10 0,0 0-41 16,0 0-49-16,16-8-40 0,-16 8-6 0,39 9-30 15,-7 1-2-15,7 0-23 0,15 7 8 16,5 4-15-16,1 7 1 0,0 1-14 0,-1 5-64 16,0 5-144-16,-5-3-396 0,-5-2 172 0,-5 0 267 15</inkml:trace>
  <inkml:trace contextRef="#ctx0" brushRef="#br0" timeOffset="-209825.81">27741 2651 245 0,'-68'7'148'0,"11"-1"-20"0,14-1-18 16,5-1-24-16,6 2 12 0,5-3-29 0,5 2 0 15,22-5-9-15,-31 5 6 0,31-5-7 0,0 0 12 16,0 0-10-16,0 0 28 0,0 0-13 0,40-15 12 15,24 0-21-15,14-6 9 0,49-11-23 0,15-3-16 16,23-5-3-16,17-2-4 0,17-6-19 16,13-1 3-16,8-2-60 0,2-1 69 0,2 0-18 15,1 3 47-15,-9 1-64 0,-11 4 8 0,-10 2 0 16,-13 2 10-16,-17 0-7 0,-11 6 4 16,-14 1-2-16,-40 8-1 0,-7 4-14 0,-9-1 16 15,-9 4 21-15,-10 0-12 0,-10 2-18 0,-17 7 11 16,-2-1-4-16,-8 2 3 0,-5 3 0 0,-6 13 2 15,-17-8-7-15,21-6 6 0,-21 6-50 16,0 0-80-16,-26 13-119 0,-5-7-190 0,-13 0 125 16,-22 7 97-16</inkml:trace>
  <inkml:trace contextRef="#ctx0" brushRef="#br0" timeOffset="-209314.91">27345 2916 350 0,'-20'1'230'0,"20"-1"-27"16,0 0-85-16,24-21-26 0,29-2 21 0,25-5-11 15,43-14 9-15,23-6-14 0,19-1 9 0,19-1-33 16,27-5-16-16,16 2-25 0,16-1-2 0,5 1-10 15,5-1-2-15,5 6-5 0,-5 1-9 16,-9 3 12-16,-13 4 20 0,-13 2-14 0,-19 5 16 16,-17 3 7-16,-24 5 1 0,-18 4 10 0,-44 4-15 15,-11 4 2-15,-4 1 4 0,-9 3-21 0,-7-3 13 16,-5 3-20-16,-15 3 12 0,-8 0-26 0,-5 2 9 16,-2 1-9-16,-8-1 7 0,-20 4-14 0,32-4 15 15,-32 4-16-15,23-2 13 0,-23 2-16 0,0 0 7 16,0 0-3-16,26-2 4 0,-26 2-4 15,0 0 4-15,0 0-2 0,0 0-6 0,0 0 3 16,0 0-3-16,0 0-12 0,0 0 13 0,0 0-36 16,16 6 40-16,-16-6-5 0,0 0 8 0,0 0-4 15,0 0 7-15,0 0-9 0,0 0 4 16,0 0-9-16,0 0 12 0,0 0 27 0,0 0-35 16,0 0 0-16,0 0 1 0,0 0-4 0,0 0 16 15,0 0-17-15,0 0 19 0,0 0-13 0,0 0 3 16,0 0-2-16,0 0 7 0,0 0-5 0,0 0 5 15,0 0-11-15,0 0 4 0,0 0 2 0,0 0 8 16,0 0-13-16,0 0 7 0,0 0-38 0,0 0-30 16,0 0-61-16,0 0-47 0,0 0-67 0,-10 12-237 15,10-12 148-15,-23 7 96 0</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30:14.634"/>
    </inkml:context>
    <inkml:brush xml:id="br0">
      <inkml:brushProperty name="width" value="0.05292" units="cm"/>
      <inkml:brushProperty name="height" value="0.05292" units="cm"/>
      <inkml:brushProperty name="color" value="#FF0000"/>
    </inkml:brush>
  </inkml:definitions>
  <inkml:trace contextRef="#ctx0" brushRef="#br0">6258 3812 730 0,'-29'-2'335'0,"29"2"-57"0,-24-2-19 0,24 2-53 0,0 0-16 16,0 0-33-16,-27 4-30 0,27-4-17 0,0 0-20 15,0 0-6-15,-11 13 44 0,11-13-49 16,2 19-20-16,0-4 18 0,3 4 1 0,4 1-10 16,-1 2-13-16,4 1 3 0,1 4 1 15,4-4-10-15,4-2-3 0,5-4 9 0,-363 4 27 16</inkml:trace>
  <inkml:trace contextRef="#ctx0" brushRef="#br0" timeOffset="2132.76">7357 5027 570 0,'-10'-14'231'16,"10"14"-9"-16,-11-21-37 0,11 21-3 15,-6-15-25-15,6 15-8 0,-3-14-23 0,3 14-8 0,0 0-4 16,0 0-1-16,-4-15-3 0,4 15 5 16,0 0-2-16,0 0-22 0,0-13 32 0,0 13 5 15,0 0-5-15,2-17 2 0,-2 17-20 0,0 0-11 16,5-19-2-16,-5 19 3 0,2-15-18 0,-2 15-1 16,4-14-6-16,-4 14-9 0,0 0-4 15,4-15-9-15,-4 15-2 0,0 0-18 0,0 0-1 16,0 0-7-16,0 0-6 0,0 0 2 0,0 0-6 15,15 17 1-15,-15-17 2 0,8 24 5 16,-4-8 4-16,3 3 12 0,2 2-5 0,-3 0 4 16,2 2-6-16,0 2-1 0,-1-3-5 0,4 3 0 15,-1-2-3-15,3 0-3 0,-1 0-4 16,4-2 12-16,2-2-4 0,0-4-1 0,7 0 2 16,0-5 5-16,9-4-5 0,6-4 0 0,6-8-12 15,23-7-16-15,9-11 13 0,13-6-2 0,36-19 1 16,4-9-3-16,7-6 9 0,8-5-3 15,1-2-8-15,4-3-5 0,-3 3-12 0,3 3-5 16,-7 5-16-16,-11 4-28 0,-14 3-51 0,-34 18-35 16,-6 6-40-16,-6 3-43 0,-10 5-37 0,-3 4-32 15,-12 5-61-15,-14 8-431 0,-3-5 236 0,-5 8 69 16</inkml:trace>
  <inkml:trace contextRef="#ctx0" brushRef="#br0" timeOffset="5831.96">6480 6184 639 0,'0'0'229'0,"0"0"-39"0,0 0-16 0,-12 9-28 0,12-9-9 15,0 0-12-15,0 0-17 0,0 0-16 0,0 0-12 16,0 0-15-16,0 0 2 0,-10 8-18 0,10-8 0 16,0 0-4-16,-9 12-8 0,9-12-8 0,-5 15 10 15,5-15 12-15,-6 19-8 0,6-19-8 0,-2 23 7 16,2-23-7-16,-2 22 10 0,2-22-7 16,-2 24 0-16,2-24-15 0,2 20 9 0,-2-20 7 15,4 16 55-15,-4-16-37 0,0 0 3 0,20 5-11 16,-4-12-28-16,8-5 7 0,7-7-5 15,21-11-8-15,7-9 0 0,10-4-6 0,31-20-1 16,8-4-13-16,4 0-9 0,2 2 28 0,1 2-10 16,-2 5-1-16,0 4-1 0,-3 6 1 0,-26 12 4 15,1 2-12-15,-2 2 0 0,-7 3 6 16,-3 2 1-16,-8 8-8 0,-11 0 2 0,-5 2 6 16,-13 7-5-16,-8 3-17 0,-3-1-22 0,-5 4-51 15,-20 4-14-15,32-2-47 0,-32 2 1 0,20 2 24 16,-20-2-88-16,11 12-22 0,-11-12-78 15,0 0-167-15,6 15 150 0,-6-15 97 0</inkml:trace>
  <inkml:trace contextRef="#ctx0" brushRef="#br0" timeOffset="12556.08">10380 4130 903 0,'0'0'407'0,"0"19"-31"0,0-19-63 0,0 27-26 16,0-27-29-16,2 29-17 0,0-13-46 0,0 2-16 16,2 1-48-16,1 0-21 0,1 0-9 0,0 2-16 15,0-2-8-15,0 0 5 0,4 2-18 16,0-2-9-16,-2 2-9 0,0-2-7 0,2 2-10 15,-2-2-5-15,2-2-3 0,-1 2-7 0,-3-2 0 16,2 1-5-16,-1-3 5 0,0 2-6 16,1 0-2-16,-2 1 2 0,0-3 0 0,-2 0-2 15,3 0-5-15,0-2 4 0,-1 1-2 0,0-3-2 16,-2 3 7-16,-4-14-6 0,9 19 5 16,-9-19-11-16,6 17 9 0,-6-17-20 0,0 0-105 15,2 17-91-15,-2-17-104 0,0 0-84 0,0 0-516 16,0 0 288-16,0 0-52 0</inkml:trace>
  <inkml:trace contextRef="#ctx0" brushRef="#br0" timeOffset="12982.79">10635 4548 1021 0,'2'-23'514'0,"-2"23"-114"0,0-18-35 15,0 18-33-15,0 0-18 0,2-18-65 0,-2 18-32 16,0 0-44-16,0 0-31 0,4-14-32 0,-4 14-23 16,0 0-15-16,0 0-13 0,0 0-16 0,14 14-5 15,-14-14-6-15,10 15-4 0,-10-15-14 16,7 19 2-16,-7-19-1 0,6 23-8 0,-6-23 6 16,4 25-6-16,-4-25-1 0,0 27 25 0,0-27-35 15,0 24 11-15,0-24-8 0,-4 21 6 16,4-21-4-16,0 19 4 0,0-19-2 0,0 0 4 15,-2 15-2-15,2-15 1 0,0 0-1 0,0 0 10 0,0 0-11 16,0 0 0-16,0 0 1 0,6-22 0 16,-3 8-6-16,1-1 0 0,2-4 3 0,-2-2-2 15,3 0 0-15,-1-2 2 0,0 0 0 0,0 2-21 16,4 0 28-16,-4 0-1 0,2 2 11 16,-2 2-13-16,0 4 4 0,1-1-4 0,-7 14-6 15,13-19 0-15,-13 19 1 0,10-13 0 0,-10 13 1 16,0 0-2-16,0 0-2 0,23 11 41 15,-23-11-44-15,12 23-53 0,-8-9-30 0,0 5-58 16,-2-2-42-16,0 4-56 0,0 2-67 0,0-2-27 16,0 0-80-16,0-4-365 0,-2-2 229 0,4 0 83 15</inkml:trace>
  <inkml:trace contextRef="#ctx0" brushRef="#br0" timeOffset="13597.84">10952 4052 839 0,'-3'-23'517'0,"0"0"-117"16,1 2-81-16,4 4 16 0,-2 2-18 0,0 15-42 16,0-25-67-16,0 25-32 0,3-19-42 15,-3 19-20-15,0 0-28 0,0 0-11 0,21-2-13 16,-21 2-47-16,23 13 30 0,-10-1 1 0,4 1-3 15,0 2-15-15,0 0-9 0,0 1-2 0,0 3-11 16,-2 0 1-16,-1 0 3 0,0 0-1 0,-4 2-6 16,0 0 5-16,-4 0-7 0,-1-2-1 0,2 2-2 15,-5-2-4-15,0 2 13 0,-4-4-5 16,0 1-1-16,-3-3 3 0,-2 2 5 0,3-4-5 16,4-13 1-16,-12 19 2 0,12-19 4 15,-13 15 1-15,13-15 18 0,0 0-17 0,0 0-3 16,-23-1-6-16,23 1 5 0,-15-17-9 0,7 3 7 15,1 1-7-15,0-6 1 0,3 1 1 0,2-3-4 16,0 3 9-16,0-5-4 0,2 2 0 16,2-2-2-16,0 2-2 0,2 2-4 0,3 1 5 15,2 0 2-15,-1 2 4 0,3 1-5 0,-1 3-1 16,3 3-6-16,2 0 9 0,-15 9-4 0,27-10 4 16,-27 10-6-16,32-4 8 0,-32 4-13 15,28 4 11-15,-28-4-6 0,24 11 6 0,-24-11-7 16,24 16 9-16,-13-7-5 0,-11-9 1 0,14 17 9 15,-14-17-9-15,18 18-4 0,-18-18 0 0,12 17-2 16,-12-17 5-16,12 11-2 0,-12-11 6 0,0 0-6 16,22 10 4-16,-22-10-6 0,0 0 6 15,19-8-7-15,-19 8 8 0,17-15-1 0,-8 3-2 16,-1-1-2-16,-2 0-3 0,2-4 0 0,-3-1 9 16,2-1-11-16,-5 0 9 0,2 2-2 15,-4 0-2-15,-4 0-1 0,2-3 7 0,-5 7-3 16,0-2 0-16,-1 2 1 0,0 1-15 0,-7 3-28 15,0 3-55-15,15 6-52 0,-35-8-78 16,35 8-68-16,-45 0-43 0,25 6-85 0,20-6-364 16,-38 4 232-16,38-4 81 0</inkml:trace>
  <inkml:trace contextRef="#ctx0" brushRef="#br0" timeOffset="14790.55">11707 3318 1303 0,'0'-19'431'0,"0"1"-94"16,0 18-25-16,0-22-59 0,0 22-33 0,0-15-34 15,0 15-61-15,0 0-29 0,0 0-2 0,0 0-21 16,8 22-10-16,-3-4-12 0,-1 0 1 0,0 5-12 15,0 2-1-15,2 2-7 0,1 2 8 16,0-3-9-16,1 1-3 0,-2 2-16 0,2-3 11 16,-1 1-5-16,2-4-3 0,-1 4-4 0,0-6 2 15,1-1 1-15,-3 0-6 0,-2-4-1 0,2 0 14 16,-1-5-28-16,-5-11 16 0,9 19-5 16,-9-19 8-16,6 14-3 0,-6-14 9 0,0 0 7 15,0 0 2-15,0 0-2 0,0 0-7 0,0 0-2 16,0-15-3-16,0 15 4 0,-11-24-6 0,2 15-7 15,3-4 7-15,-2-1 0 0,-3 3-7 16,-3 1-3-16,-2-1-1 0,2 2-3 0,-6 1 6 16,4 2-7-16,-5 4 4 0,21 2-9 0,-38-5 19 15,38 5-10-15,-36 3 4 0,19 1-1 0,17-4 0 16,-30 12-3-16,16-5-2 0,0 4 4 16,6-1-2-16,0 0 4 0,8-10-8 15,-15 19 13-15,15-19-4 0,-7 21-4 0,7-21-6 0,2 15 5 16,-2-15-2-16,7 13 0 0,-7-13-3 0,23 6 10 15,-23-6-4-15,34-2-4 0,-15-2 1 16,7-2 6-16,-4-1-11 0,4-3-4 0,-5-1 2 16,5 2 3-16,-8-5-10 0,6-1 33 0,-7 2-25 15,0-3-3-15,0 1 4 0,-5 2 1 16,-1-1 4-16,0-1 6 0,-3 6-10 0,-2-3-4 16,-6 12 9-16,9-15-6 0,-9 15 3 0,0 0-16 15,11-16 28-15,-11 16-10 0,0 0 10 16,0 0-13-16,0 0 7 0,0 0-5 0,0 0 4 15,0 0-7-15,0 0 6 0,4 18-5 0,-4-18-36 16,6 13 41-16,-6-13 8 0,13 15-6 0,-13-15-13 16,28 14-30-16,-12-10-38 0,4 1-31 15,2-3-24-15,4-2-10 0,1-2 4 0,3-2-46 16,-4 0 68-16,1-1 4 0,3-1 49 0,-9-4-68 16,2 1 55-16,-6-1 3 0,0-1 23 0,-4-4 5 15,-3 2 11-15,-6-5 17 0,0 1 21 16,-4-4 14-16,-2 2 22 0,-2 0 27 0,0 2 43 15,0-2-30-15,-2 3 17 0,-3-1 4 0,1 4 1 16,-1 3-26-16,9 10-6 0,-15-17-24 16,15 17 3-16,-18-5-23 0,18 5 7 0,-26 9-21 15,12 1 0-15,-4 3 4 0,6 4 6 0,-3 0-20 16,2 3 10-16,2 1-4 0,5 1 5 0,2 1-7 16,4-2-5-16,4 0 10 0,2 0 38 0,7-2-51 15,4-2-11-15,4-3-26 0,7-3-18 16,2-1-13-16,1-6-48 0,7-4-24 0,0-4-29 15,1-4-14-15,-3-1 16 0,-3-5 13 0,-1-5 27 16,-4-2 29-16,-6-2 34 0,-6-4 19 16,-4-1 53-16,-5-1 40 0,-7-1 31 0,-5-1 16 15,-1-1 39-15,-4 0 23 0,-4-1 33 0,2 2 9 16,-2 1-9-16,-2-1-16 0,4 5-6 0,1 3-11 16,-3-2-4-16,5 8-11 0,0-2-15 15,5 5-22-15,4 14-19 0,-10-16-19 0,10 16-37 16,0 0 14-16,0 0 0 0,0 0-9 0,0 0-13 15,4 21 2-15,4-5-7 0,1 5 3 16,2 0-11-16,-1 6 8 0,3 0-5 0,-5 1-1 16,5 3-5-16,2 2-6 0,-5-1 8 0,5-2-10 15,-2 1 13-15,-1-2-4 0,1-3 3 0,-2-1-4 16,4-4 1-16,-5-4 0 0,-2-2 1 0,-2-1-1 16,4-3-2-16,-10-11 1 0,12 10-1 15,-12-10-1-15,0 0 4 0,17-14-2 0,-11 3-5 16,-1-5 34-16,1 1-40 0,-2-4-2 0,1-2 2 15,-1 0-5-15,-2 0 12 0,2 0-1 0,0 4 4 16,-2-2-5-16,2 4 11 0,-4 15-15 16,7-21 38-16,-7 21-37 0,9-14 8 0,-9 14-6 15,0 0 3-15,29-1-5 0,-29 1 14 0,28 15-15 16,-14-5-24-16,0 3-73 0,-2 2-73 16,-2 2-78-16,-1 2-55 0,2 0-73 0,-3-2-75 15,-2-3-349-15,1-1 241 0,-1 0 59 0</inkml:trace>
  <inkml:trace contextRef="#ctx0" brushRef="#br0" timeOffset="14982.9">12744 3157 1001 0,'-6'-15'314'0,"-3"4"-50"16,9 11-81-16,-12-19-21 0,12 19-49 0,0 0-18 15,-11-10-36-15,11 10-59 0,0 0-65 16,0 0-49-16,11 19-85 0,-11-19-34 0,25 16-236 16,-13-7 143-16,6-1 97 0</inkml:trace>
  <inkml:trace contextRef="#ctx0" brushRef="#br0" timeOffset="15497.1">12978 3234 820 0,'6'-14'363'16,"-6"14"-50"-16,-2-13-29 0,2 13-49 0,0 0-7 0,-6-15-63 16,6 15-15-16,0 0-48 0,0 0-4 0,0 0-22 15,0 0-12-15,0 0-25 0,-12 15 5 16,12-15-13-16,-8 23 7 0,4-9-22 0,1 1-1 16,-1 0-3-16,4 2 5 0,0 0-6 0,2-1 6 15,0-1-11-15,5 0-1 0,-1 0-3 0,0-5-5 16,2 1 8-16,-8-11-14 0,22 13 4 15,-22-13 8-15,23 3-5 0,-23-3 7 0,28-8-12 16,-16 0 13-16,2-5-9 0,-2-1 15 0,-2-3-15 16,-1 0 10-16,0-4-22 0,-3 2 24 15,0-2-75-15,0 0 78 0,-3 0-2 0,1 0 7 0,0 0 7 16,-2 2 15-16,4 0 2 16,-2 4-9-16,1 1-2 0,-1 3-3 0,-4 11-6 0,17-15-10 15,-17 15 1-15,19-10 1 0,-19 10 0 16,30 4-15-16,-13 2 4 0,2 3 3 0,-3 3-5 15,4-1 10-15,-4 4-1 0,2 1-3 0,-3 1-8 16,-5 2-13-16,-2-2-3 0,-2 2-15 0,2-1 18 16,-4 1-17-16,-2-4-9 0,-4-2 3 15,0 1 14-15,2-14-3 0,-7 19 11 0,7-19-24 16,0 0 15-16,-15 5 22 0,15-5-2 0,-8-8-4 16,8 8 11-16,-9-22-11 0,7 7 12 0,-2-1 7 15,4-3-14-15,0 0 3 0,4-2 8 16,3 4-10-16,-1-4-2 0,4 2 27 0,4 4-30 0,2 1 17 15,1 1-15-15,4 3-35 0,2 3 8 16,3 3-25-16,-1 2-35 0,3 4-26 16,2 0-18-16,-6 5-35 0,0 1-17 0,-1 3-48 15,1 1-53-15,-8-3-223 0,2 1 162 16,-6 1 350-16</inkml:trace>
  <inkml:trace contextRef="#ctx0" brushRef="#br0" timeOffset="15721.5">14071 3137 998 0,'6'-21'572'0,"-6"21"-141"0,4-14-64 0,-4 14-61 16,0 0-52-16,5-15-70 0,-5 15-42 15,0 0-30-15,0 0-18 0,11 9-14 0,-11-9-69 16,10 27 43-16,-2-9-18 0,3 3-106 0,4 1-104 15,0 3-148-15,-3-2-168 0,8-2-266 0,-8 2 215 16,0-2 110-16</inkml:trace>
  <inkml:trace contextRef="#ctx0" brushRef="#br0" timeOffset="17697.91">14927 2679 842 0,'-8'-13'414'0,"2"3"-57"0,2-3-26 0,4 13-51 16,-6-16-23-16,6 16-14 0,-4-13-49 0,4 13-38 15,0 0-35-15,0 0-20 0,0 0-28 0,0 0-17 16,0 0-7-16,14 21 4 0,-5-5-10 0,2 0-16 16,-1 4-4-16,3 0 5 0,-3 5-3 15,5 0-1-15,-2 0-5 0,1 0-3 0,2-1-3 16,-2 1 3-16,1-2-16 0,0 0 12 0,-4 0-13 16,1-4 9-16,-1-4-2 0,-4-1-2 15,-1-1 37-15,-6-13-42 0,10 17 19 0,-10-17 18 16,0 0-8-16,0 0-7 0,0 0-4 0,-28-11-5 15,14-3 4-15,-3-3-12 0,-2-2 6 0,0-4-4 16,-1-4-3-16,4-3 1 0,-5-8-35 16,6 3 36-16,2 1-14 0,1 0 11 0,3 0-5 15,2 3 3-15,3-1-7 0,4 3 8 16,0 0 3-16,6 2-11 0,2 3 13 0,2 3-11 0,2 2 4 16,1 1 4-16,2 3-14 0,2 4 16 0,-3 3-17 15,6 1 19-15,-20 7-13 0,36-2 8 16,-36 2-10-16,33 6 16 0,-17 0-12 0,-2 5 1 0,-4 2-20 15,2-3 6-15,-4 1-18 0,-2 2 12 0,-2 3 3 16,1-1-3-16,-3 2 5 0,-2-1 6 16,0 0-3-16,-2 0 5 0,2 1-5 0,-3-4 10 15,3-13-6-15,-4 25 0 0,4-25 7 0,-2 21-138 16,2-21 170-16,-2 15-8 0,2-15 1 0,0 0-6 16,0 0-3-16,-2 16-12 0,2-16 5 15,0 0-5-15,0 0 12 0,21-5-17 0,-21 5 24 16,30-9-28-16,-12 5 10 0,6-1-4 0,-1-1 12 15,5 0-10-15,2 5-1 0,-1-2-1 0,3 3 0 16,0 0 7-16,-3 3-4 0,-1-2 21 0,0 9-25 16,-8-8-17-16,-2 3-18 0,-18-5-15 15,20 13-11-15,-20-13 21 0,0 20-3 0,-10-10 13 16,-9 1 4-16,-4-2 7 0,-7 5 1 0,-4-7-1 16,1 3 9-16,-1-3-1 0,-1-1 6 0,3-2-51 15,8-2 64-15,24-2-18 0,-39-2-64 0,39 2-70 16,-20-11-89-16,20 11-54 0,8-21-63 15,4 5-250-15,5 1 171 0,7 0 251 0</inkml:trace>
  <inkml:trace contextRef="#ctx0" brushRef="#br0" timeOffset="18023.07">15612 2519 711 0,'0'0'478'0,"10"-12"-114"0,-10 12-90 15,0 0-72-15,0 0 3 0,0 0-14 16,0 0-55-16,6 14 22 0,-6-14-13 0,-6 15-28 15,6-15-18-15,-8 25-24 0,4-12 7 0,2 2-21 16,-2 2-6-16,2 1-17 0,0-1-3 0,-1 0-5 16,3 2-3-16,3 2-10 0,1-6 2 0,2-1-4 15,0-1-4-15,2-1-2 0,6-3-6 0,-14-9-1 16,27 12 7-16,-27-12-11 0,36-4-2 0,-20-4-18 16,4-1 2-16,-3-3 9 0,0-1 1 15,-5-2 19-15,-3-6-42 0,-1 1 29 0,-4 0-11 16,-4-1 10-16,-2 0-23 0,-4-1 34 0,-4-1-14 15,-3 4 13-15,-4 0 3 0,0 0 8 0,-5 4-12 16,4 4 15-16,1-3-13 0,0 4-4 0,4 3 1 16,13 7 1-16,-20-11-9 0,20 11-1 15,0 0-51-15,-20 3-46 0,20-3-62 0,0 0-54 16,2 21-101-16,-2-21-78 0,12 15-242 0,-12-15 173 0,24 14 216 16</inkml:trace>
  <inkml:trace contextRef="#ctx0" brushRef="#br0" timeOffset="18797.71">15915 2180 1006 0,'2'-25'546'0,"0"5"-128"16,0 5-66-16,0-2-38 0,-2 17-28 0,2-21-69 15,-2 21-39-15,4-13-43 0,-4 13-24 0,0 0-20 16,0 0-18-16,26 5-14 0,-16 7-4 0,3-1-12 15,2 5-7-15,2 3-12 0,2 0-2 0,0 1-10 16,0 5 3-16,2-2-10 0,0 4 5 0,-1-2-7 16,-2-2 1-16,2 2-1 0,-4-5 2 15,1 1-1-15,-1-3 5 0,-4 0-6 0,-4-2 5 16,3-2 0-16,-11-14-19 0,13 18-14 0,-13-18 24 16,6 12-11-16,-6-12 8 0,0 0-1 0,0 0 6 15,0 0-13-15,-22-14 12 0,22 14-12 0,-20-19 14 16,5 8-4-16,0 0 0 0,0-3-11 0,1 3 16 15,-4-1 1-15,2 3-3 0,-4-1-2 0,4 0 4 16,-1 3-6-16,-5 2-2 0,22 5 2 16,-38-4 8-16,38 4-13 0,-33 4 7 0,33-4-5 15,-36 11 12-15,22-4-10 0,4 5 14 0,0-3-12 16,4 3 3-16,-1 1-2 0,7-13-2 0,-2 23-15 16,6-12 12-16,3 1-15 0,1-1-7 0,6-1-10 15,6-4-10-15,3 0-23 0,3-5 2 0,-2-1-2 16,6-4-12-16,0 1-41 0,-1-1 55 0,-1-6 6 15,-2 1 24-15,-3-5 1 0,-2 3 9 16,-4-2 2-16,-3-3 4 0,-2 1 33 0,-4 0-19 16,-2-3-6-16,-4 2-16 0,0 2 91 0,-2-3 37 15,0 17-6-15,-2-25 6 0,2 25-8 0,-6-23-8 16,6 23-25-16,-4-15 7 0,4 15-20 0,0 0 0 16,-4-13-13-16,4 13 14 0,0 0-30 0,0 0 8 15,0 0-22-15,12 11 14 0,-12-11-13 16,17 12 6-16,-17-12-9 0,26 13-1 0,-26-13-24 15,30 11 0-15,-30-11-18 0,22 6 7 0,-22-6-16 16,30 0 25-16,-30 0-7 0,23-3 10 0,-23 3-1 16,22-14 17-16,-22 14-9 0,12-17 13 0,-12 17 0 15,8-25 5-15,-8 25-6 0,3-25 15 0,-3 25 10 16,-3-26 48-16,3 26-23 0,-2-27 12 0,2 27-4 16,-4-25 14-16,4 25-13 0,-2-17 16 15,2 17-13-15,0 0-4 0,-4-19-18 0,4 19 4 16,0 0-17-16,0 0 9 0,0 0-21 0,0 0 6 15,0 0-4-15,10 13 6 0,-1 1-15 0,2 1 8 16,1 6-5-16,-1 2 10 0,6 4-10 0,-2 1-2 16,-1 2 4-16,10 10-4 0,-5 1-3 0,2 0 6 15,-6-10-5-15,7 9 11 0,-8-8-14 16,0 3 14-16,2-5-7 0,-4 1-29 0,-3-3-69 16,-5-1-94-16,-2 0-115 0,-4-4-79 0,-9-6-118 15,-8-2-333-15,-2-5 255 0,-9-3 36 0</inkml:trace>
  <inkml:trace contextRef="#ctx0" brushRef="#br0" timeOffset="19164.65">17523 1864 1192 0,'-17'-9'391'0,"3"2"-98"0,14 7-25 0,-28-12 5 16,28 12-16-16,-23-8-29 0,23 8-66 0,-19-4-34 15,19 4-27-15,-17 6-8 0,17-6-14 16,-17 16-20-16,8-3 0 0,3 0-16 0,2 0 2 0,0 5-8 16,2-1-8-16,4 4-10 0,0 0 13 15,4 0-22-15,0-2 7 0,5 0-17 0,4 0 14 16,2-2-60-16,4-1-81 0,2-1-99 0,5-4-68 16,-1-3-88-16,5-5-432 0,0-4 246 0,-3-7 53 15</inkml:trace>
  <inkml:trace contextRef="#ctx0" brushRef="#br0" timeOffset="19452.27">17786 1906 1029 0,'-5'-21'493'0,"-1"5"-115"0,2-2-46 0,-6 5-37 15,3 2-26-15,7 11-43 0,-13-18-56 0,13 18-43 16,0 0-11-16,-14-9-34 0,14 9-20 0,-11 9-14 16,11-9 3-16,-11 19-19 0,3-7-5 15,3 3-3-15,3 2 4 0,0-1-9 0,2-1-2 16,0 2 7-16,2-2-10 0,3 1-19 0,1-1-4 15,3-4-11-15,1 1-1 0,-10-12-24 0,23 9-20 16,-23-9-13-16,30 6 7 0,-30-6 3 0,32-8 17 16,-32 8 6-16,23-13 7 0,-12 1 10 0,-5 3 20 15,1-4-20-15,-5-1 8 0,-2-1 12 16,-2 0 3-16,-2-1-4 0,-3 1 9 0,-4 2-14 16,3 0 17-16,-1 3-1 0,-1-1 8 0,10 11 50 15,-15-16-51-15,15 16-67 0,-9-9-60 0,9 9-72 16,0 0-31-16,0 0-40 0,0 0-28 0,0 0-70 15,0 0-178-15,34 0 167 0,-34 0 319 0</inkml:trace>
  <inkml:trace contextRef="#ctx0" brushRef="#br0" timeOffset="19765.93">17981 1767 897 0,'10'-15'406'0,"-10"15"-42"15,6-13-87-15,-6 13-24 0,0 0-53 0,9-10-23 16,-9 10-45-16,0 0-27 0,0 0-22 15,0 0-6-15,15 8-34 0,-15-8 10 0,8 15-31 16,-8-15 8-16,9 25-17 0,-9-25 19 0,6 23-22 16,-2-10 3-16,-4-13-2 0,2 25-15 0,-2-25 4 15,4 21-10-15,-4-21-18 0,2 13 23 0,-2-13 5 16,0 0-4-16,0 0 6 0,0 0 6 0,0 0-13 16,0 0 12-16,-20-11-5 0,13-1 1 0,-1-1-10 15,-1-2-10-15,1 3 26 0,1-7-11 16,3 2 12-16,0 0-3 0,0 0 1 0,2 2-5 15,2-1 12-15,0 16-15 0,2-24 17 0,-2 24-8 16,10-20-5-16,-10 20-9 0,24-11 56 16,-24 11-84-16,33 0-8 0,-9 2-58 0,-3 2-15 0,2 3-52 15,2 1-33-15,-3 2-40 0,4 1-20 16,-6-1-72-16,1-1-198 0,-1-2 166 0,-4-1 327 0</inkml:trace>
  <inkml:trace contextRef="#ctx0" brushRef="#br0" timeOffset="20002.09">18527 1630 712 0,'-2'-15'439'16,"2"15"-50"-16,-5-25-65 0,5 25-11 0,-8-17-36 0,8 17-35 16,-6-13-35-16,6 13-65 0,0 0-29 0,-18-8-27 15,18 8-13-15,-14 8-5 0,14-8-13 0,-22 15-19 16,12-6-3-16,2 5 3 0,1-1-10 15,1 0-1-15,2 5-10 0,2 0 3 0,2 0-11 16,4-1 13-16,6 0-20 0,3-3-40 0,9-1-85 16,-2-4-65-16,10-1-97 0,-1-8-76 0,3-4-415 15,2-3 227-15,-2-5 86 0</inkml:trace>
  <inkml:trace contextRef="#ctx0" brushRef="#br0" timeOffset="20192.12">18732 1516 1033 0,'-15'-50'444'0,"-2"1"-59"0,1 3-32 16,-8 0-10-16,5 2-18 0,-4 4-46 0,8 9-33 15,-3 1-21-15,2 5-31 0,4 1-25 0,-2 5-33 16,4 3-19-16,-1 3-23 0,7 1-18 16,4 12-17-16,-10-13-14 0,10 13-8 0,0 0-6 15,2 13-8-15,6 4-4 0,3 4-3 0,8 4 1 16,4 10-10-16,7 3 2 0,-1 0 3 0,3 2-6 16,2 0-3-16,-2 2 7 0,-3-2-7 0,1 0-23 15,0 0-64-15,-7-4-83 0,-4-5-112 0,-4-1-107 16,-1-3-106-16,2-2-477 0,-2-6 302 0,-1-2-128 15</inkml:trace>
  <inkml:trace contextRef="#ctx0" brushRef="#br0" timeOffset="20556.39">19028 1420 1270 0,'-13'-15'403'0,"5"2"-97"15,8 13-53-15,-14-15-45 0,14 15-43 0,0 0-32 16,0 0-30-16,0 0-16 0,-10 9-18 0,10-9-2 16,10 27-31-16,-2-12-1 0,0 0-11 0,1 4 0 15,8 0-4-15,-7 1-14 0,1-4-5 16,-3 0-44-16,8 1-36 0,-4-5-40 0,0-1-21 0,6-3-16 16,-18-8-11-16,27 11 24 0,-27-11 22 0,30-4 23 15,-30 4 24-15,22-15 5 0,-8 5 24 16,-6-3 19-16,0-4 15 0,-1 0 41 0,-1-3 31 15,-2 0 22-15,-2-1 11 0,-2 0 35 0,-2 0 12 16,0 0 1-16,-2 0-8 0,2 0-2 0,-2 2-11 16,-1 1-9-16,3 3-25 0,2 15-17 0,-6-21-4 15,6 21-25-15,-4-15-12 0,4 15 25 16,0 0-51-16,0 0 5 0,0 0-14 0,0 0-7 16,10 15-39-16,-1-3-39 0,1-3-30 0,3 3-35 15,-2 1-34-15,3-2-47 0,4 1-26 0,-4-2-57 16,3-5-267-16,0-1 172 0,-17-4 267 0</inkml:trace>
  <inkml:trace contextRef="#ctx0" brushRef="#br0" timeOffset="20874.3">19532 1165 1128 0,'-6'-19'435'0,"2"4"-63"15,-3-1-55-15,3 1-42 0,-3 3-58 0,7 12-120 0,-12-17 33 16,12 17-3-16,-10-9-34 0,10 9-12 15,0 0-30-15,-28 0 1 0,28 0-4 0,-19 9-21 16,19-9-9-16,-20 16 3 0,20-16 5 0,-12 22-17 16,8-10 7-16,0 1-7 0,4-13 3 0,0 25 7 15,0-25-5-15,6 27-9 0,2-16-9 16,5-1 5-16,2 1-9 0,0-3-18 0,6 0-16 16,-2-1 18-16,4-1-55 0,-4 2 39 0,0-3 7 15,-2 3 6-15,-2-2-7 0,-15-6 19 0,24 9-4 16,-24-9 6-16,14 13-14 0,-14-13 16 0,4 12 8 15,-4-12 4-15,-4 13-13 0,4-13 5 0,-12 16-2 16,12-16-9-16,-26 9-34 0,26-9-24 16,-28 12-66-16,11-7-52 0,17-5-51 0,-32 8-29 15,32-8-84-15,-26 0-176 0,26 0 165 0,0 0 320 16</inkml:trace>
  <inkml:trace contextRef="#ctx0" brushRef="#br0" timeOffset="21069.05">19722 1079 1239 0,'-2'-15'394'0,"2"15"-99"0,0 0-77 16,0 0-38-16,0 0-40 0,0 0-18 0,0 0-40 16,26 11 10-16,-13 6 16 0,1 3-71 15,4-1-4-15,-2 3-2 0,4 1-43 0,-4 2-78 16,5 0-111-16,-8-2-108 0,-2-1-370 0,-3-4 177 15,-2-1 181-15</inkml:trace>
  <inkml:trace contextRef="#ctx0" brushRef="#br0" timeOffset="21425.29">19754 932 668 0,'-12'-11'303'16,"12"11"-78"-16,-20-10-18 0,20 10-68 0,0 0-45 0,-18 4-17 15,18-4-14-15,-8 19-5 0,8-19-30 16,-8 27 8-16,8-12-10 0,-2 2 6 0,2 0-11 16,0 0-3-16,4-1-17 0,2-3-7 0,0 1-8 15,2-3-13-15,-8-11-4 0,21 11 0 0,-21-11-8 16,23 4 20-16,-23-4-4 0,25-11 14 0,-13 1-9 15,-4-3 22-15,-4-1 7 0,0-3 41 0,0 0 18 16,-4-2 29-16,0 2-10 0,-2-2 40 16,-2 2-7-16,0-1-13 0,-2 5-13 0,-3-4-18 15,-2 6-8-15,-1 1-19 0,-1 3-14 0,13 7-9 16,-32-8-13-16,32 8-18 0,-30 8-69 0,16 1-54 16,1 3-38-16,1 3-36 0,1 6-23 0,4-2-39 15,3 2-268-15,4 0 166 0,2 1 326 16</inkml:trace>
  <inkml:trace contextRef="#ctx0" brushRef="#br0" timeOffset="21984.87">20015 1060 890 0,'-6'-19'490'0,"-1"0"-55"0,-2 3-73 0,1 3-37 15,2 0-46-15,6 13-50 0,-9-17-56 16,9 17-37-16,-10-10-25 0,10 10-24 0,0 0-27 16,-20 6 14-16,20-6-38 0,-12 19-7 0,8-6-8 15,0 2-4-15,0 3 3 0,4 3-12 0,0-2-14 16,4 2 10-16,0 0-25 0,4-2 2 0,0 0-22 16,5-2-10-16,0-2-35 0,0-2 5 0,3-3-10 15,2-2 16-15,-2-5 1 0,-16-3 6 0,34 3 14 16,-34-3 28-16,30-12-6 0,-17 5 19 15,-3-7-14-15,1-1 18 0,-2-2 48 0,-3 0-33 16,0-5 11-16,-2 4 27 0,0-3 7 0,1-1 10 16,-1 1 10-16,-2 0 3 0,4 0-14 0,-2 2-5 15,1 4-5-15,2 0-6 0,-1 0-8 0,0 5-15 16,-6 10 1-16,21-17-12 0,-21 17-7 16,28-4 11-16,-28 4-15 0,32 4 9 0,-18 2-11 15,4 3-6-15,-4 1-29 0,-2 3-23 0,1 3-11 16,0-1-21-16,-4 2-1 0,-5 0 8 0,0 0-2 15,-4 2 26-15,-2-1-21 0,-4-3 38 0,-1 4-9 16,-3-6 17-16,-1-2 6 0,-2-1 9 0,3-2 9 16,10-8 20-16,-30 9 12 0,30-9 13 0,-23-3-2 15,23 3 8-15,-26-16-26 0,16 7 35 0,2-3-18 16,-2-5-1-16,6-2-13 0,0-2-4 16,2 0 4-16,4-2-13 0,2 0 3 15,3 0 3-15,2 1-7 0,-1 0 8 0,0 1-5 0,5 4 6 16,-2 2-14-16,-1 2 18 0,-1 3-21 15,-9 10-7-15,24-9-45 0,-24 9-46 0,28 6-53 0,-10 3-24 16,-3 6-34-16,3 6-13 0,-2 4-43 0,-4 6-11 16,-4 5-197-16,-2 2 149 0,-6 6 96 0</inkml:trace>
  <inkml:trace contextRef="#ctx0" brushRef="#br0" timeOffset="22713.81">14886 3384 386 0,'-21'8'216'0,"4"3"-57"0,0-5-7 0,17-6-26 16,-19 12 4-16,19-12-7 0,-15 7 3 0,15-7-14 16,0 0 13-16,0 0-29 0,0 0-1 0,0 0-15 15,0 0-2-15,7-13-9 0,7 4 3 0,10-7-18 16,3-3 4-16,21-7-20 0,16-7 3 16,8-1-14-16,38-18-2 0,11-3-19 0,15-6 17 15,16 1 0-15,23-4-14 0,21-5 13 16,15-3-10-16,20 0-4 0,10-5 6 0,17 2-37 15,1-4 28-15,1 0-24 0,-11 1 19 0,-3 0-32 16,-15 2 3-16,-17 3-36 0,-16 1-14 0,-13-1-16 16,-19 5 35-16,-13 3-2 0,-15 6 6 0,-11 4 9 15,-15 1 18-15,-34 16 13 0,-3 0 36 0,-8 1 21 16,-7 5 24-16,-8 2-4 0,-3 3 26 0,-5 0-21 16,-3 6 25-16,-11 6-40 0,-1 0-5 15,-1 2-66-15,-1 3 66 0,-4 2-18 0,1 2 8 16,-1 5-33-16,1-1 21 0,-24 2-20 0,37 2 0 15,-37-2-26-15,30 7-62 0,-30-7-72 0,17 12-40 16,-17-12-18-16,-5 19-339 0,5-19 170 0,-27 11 297 16</inkml:trace>
  <inkml:trace contextRef="#ctx0" brushRef="#br0" timeOffset="23181.7">15074 3342 650 0,'0'0'263'0,"0"0"-63"0,0 0 10 0,21-5-34 16,11-8 2-16,21-9-42 0,13-6 14 0,15-5-10 15,34-14-11-15,19-3 8 0,21-5-20 0,20-6-10 16,18-8-1-16,23 1-10 0,10-5-10 0,24-3-60 16,11-2 23-16,3 3 5 0,1 1-28 0,-3 1 13 15,-13 5-26-15,-15 3-1 0,-25 8-2 16,-18 3 1-16,-29 5-4 0,-17 3 4 0,-27 6-19 15,-35 9 26-15,-7 3-26 0,-11 0 70 0,-5-2 8 16,-5 4 19-16,-9 1 17 0,-1 2-13 16,-11 4-10-16,-5 0 1 0,-1 4-11 0,-2-1-7 0,-4 3-22 15,2 2-5-15,-3 1-13 0,-2 1 0 0,0 3-9 16,0 0-5-16,-19 6-7 0,32-3 10 0,-32 3-19 16,30 1-24-16,-30-1-101 0,24 10-97 0,-24-10-109 15,20 13-82-15,-20-13-450 0,8 14 271 0,-8-14 4 16</inkml:trace>
  <inkml:trace contextRef="#ctx0" brushRef="#br0" timeOffset="24633.51">24493 877 853 0,'4'-11'308'0,"-4"11"-30"15,0 0-14-15,3-14-42 0,-3 14-11 0,0 0-34 16,2-13-2-16,-2 13-44 0,0 0 17 0,0 0-20 16,0 0-8-16,5-13-4 0,-5 13-4 0,0 0-8 15,0 0-11-15,0 0 7 0,0 0-18 0,0 0 3 16,0-16-4-16,0 16 0 0,0 0 11 0,0 0-13 15,0 0-45-15,0 0 43 0,0 0-14 16,0 0 0-16,0 0-18 0,-3-13 9 0,3 13-19 16,0 0 1-16,0 0-11 0,0 0 1 0,0 0-15 15,0 0 8-15,0 0-4 0,0 0-9 16,0 0-5-16,0 0 8 0,0 0-9 0,0 0 6 0,0 0-9 16,0 0 9-16,0 24-5 0,0-24 8 0,3 31-24 15,-3-12 18-15,2 6 3 0,-2-2-1 0,2 3 1 16,0-1 8-16,2 4-8 0,0-1-1 15,2 3 4-15,-1-1-2 0,1 1-4 0,0-2 12 16,1-1-12-16,-3-1 2 0,3 0-2 0,-5-6 2 16,2-2-1-16,-2 0-6 0,2-6 4 0,0-2 4 15,-4-11 2-15,2 18-2 0,-2-18 2 0,0 0 16 16,0 17 70-16,0-17-13 0,0 0 5 0,0 0 8 16,0 0-6-16,0 0-16 0,0 0-10 15,0 0-12-15,0 0-14 0,0 0-1 0,-18-4-13 16,18 4-1-16,0 0-17 0,-28-6 14 0,28 6-4 15,-25 0-6-15,25 0 1 0,-32 6 11 0,32-6-23 16,-36 6 5-16,19-3-3 0,-3 2-4 0,2 0 7 16,18-5-1-16,-30 8-4 0,30-8 8 0,-21 3 8 15,21-3-12-15,0 0-10 0,-22 6 6 0,22-6 4 16,0 0-4-16,0 0 1 0,0 0 6 16,0 0-2-16,0 0-1 0,0 0 1 15,0 0 6-15,0 0-9 0,18-6 3 0,-18 6-2 0,27-7 1 16,-27 7-6-16,30-8 10 0,-30 8-2 15,34-7-4-15,-34 7-2 0,31-6 4 0,-31 6-2 0,32-6 8 16,-32 6-14-16,32-3 6 0,-32 3-26 16,31-6-54-16,-31 6-113 0,30-8-126 0,-12 1-117 15,-6 1-88-15,7-6-95 0,-2-1-362 0,2 2 304 16,-1-1-142-16</inkml:trace>
  <inkml:trace contextRef="#ctx0" brushRef="#br0" timeOffset="25102.98">25632 802 765 0,'9'-17'418'0,"-9"17"-59"15,4-17-66-15,-4 17-17 0,0 0-45 0,4-15-4 16,-4 15-42-16,0 0-35 0,0 0-34 16,0 0-38-16,0 0 6 0,-2-15-17 0,2 15-9 15,0 0 9-15,0 0-9 0,-27 3-7 0,27-3 10 16,-26 8-10-16,26-8 8 0,-36 8-16 0,17 1 9 16,-2-1-5-16,-2 3 13 0,-1-1 13 0,3 0-41 15,5-1-7-15,-2 0-3 0,2 1-5 0,5-1-2 16,0 5-2-16,11-14-1 0,-16 15 1 15,16-15 3-15,-7 16-8 0,7-16 1 0,-2 13 3 16,2-13-5-16,11 11 3 0,-11-11 4 0,18 6-8 16,-18-6-4-16,30 4-2 0,-30-4 6 0,32-8-1 15,-32 8-5-15,27-8 4 0,-27 8 3 0,22-11 8 16,-22 11-13-16,18-11 12 0,-18 11 2 0,12-14 8 16,-12 14-9-16,4-13 11 0,-4 13-27 0,0 0 22 15,0-17-13-15,0 17 9 0,0 0-15 16,0 0 7-16,-4-16-6 0,4 16-5 0,0 0-69 15,0 0-74-15,0 0-82 0,0 0-63 0,0 0-52 16,0 0-98-16,29 4-402 0,-29-4 259 0,19 14 27 16</inkml:trace>
  <inkml:trace contextRef="#ctx0" brushRef="#br0" timeOffset="25612.79">25450 969 966 0,'-12'-14'432'0,"12"14"-46"0,-11-13-46 0,11 13 5 0,-7-12-42 0,7 12-41 0,0 0-60 15,-6-13-39-15,6 13-31 0,0 0-21 16,0 0-26-16,0 0-16 0,0 0-14 0,0 0-8 16,0 0-2-16,15 21-12 0,-6-6 9 0,-1 1-17 15,3 3-8-15,-1 2-5 0,1 3 9 0,-2-1-9 16,-1 4 2-16,2 2-9 0,-4-3 3 15,1 1-4-15,2 2-1 0,-5-3 0 0,0-3 3 0,0 2-4 16,0-4 1-16,-2-4 0 0,1-4 4 16,-3-13-30-16,0 21 3 0,0-21-10 0,0 0-18 15,0 0-17-15,0 0 7 0,-21-15 8 0,12 0 12 16,-2-6-5-16,3-2 11 0,-2-4 0 16,1-3 0-16,0-3 10 0,1-1 12 0,4-2 5 0,0-4-3 15,-1 1 2-15,5-4-1 0,5 1 11 16,-1-2 17-16,4-6-19 0,0 14 12 0,6 0 4 15,0 1-6-15,8-3-3 0,-2 10-1 0,4 3 2 16,-1 2-2-16,5 4 5 0,-1 4-11 0,1 3 0 16,-2 2 6-16,0 5-3 0,-26 5-10 0,45 2 21 15,-26 4-24-15,-2 1 11 0,-5 3-7 16,0 3 12-16,-8 2-5 0,0 3-10 0,-8 1 20 16,-3 0-7-16,-2 2-1 0,-3 0 5 0,-2-2 17 15,-4 0-38-15,-1 0 1 0,0 0-16 0,-2-2-5 16,-1-1-18-16,2-3-53 0,-1-4 17 0,-1 5-27 15,4-7-15-15,0-1-18 0,18-6-13 0,-29 6-8 16,29-6-78-16,-22-6-42 0,22 6-17 16,5-15-277-16,3 1 171 0,7-1 273 0</inkml:trace>
  <inkml:trace contextRef="#ctx0" brushRef="#br0" timeOffset="26214.93">26091 638 900 0,'24'-11'343'0,"-24"11"-36"16,17-8-63-16,-17 8-31 0,0 0-48 0,0 0-19 16,17-7-48-16,-17 7 0 0,0 0-4 0,-4 13 22 15,-14-5-30-15,18-8-6 0,-16 23-21 0,5-8 6 16,-2-2-29-16,-1 6 10 0,-3-2-1 0,-1-3-2 16,2 5-25-16,1-2 12 0,0 0-25 15,3 1 21-15,1-3-16 0,2-2 3 0,3 0-3 16,6-13 3-16,-11 17 16 0,11-17-16 0,0 0-20 15,7 18 6-15,-7-18 4 0,25-2 4 0,-4-4-2 16,1 0 5-16,5-3-4 0,-1-3-6 0,1-3 5 16,-2 0 3-16,-1 5-6 0,-1-7-4 0,-4-4-6 15,-2 4 0-15,-3 0-1 0,-2 2 7 16,-4-2 19-16,0 3 13 0,-2 1-3 0,-6 13 16 16,3-19-6-16,-3 19-2 0,0-15-14 0,0 15-5 15,0 0-9-15,0 0 14 0,0 0-8 0,-21 1-1 16,21-1-7-16,-11 16-8 0,11-16 3 0,-13 19 0 15,13-19 7-15,-2 25 7 0,2-25-22 0,2 26 17 16,4-13-1-16,6-1-31 0,-4-3-17 0,6-1-26 16,3-2-7-16,-17-6 4 0,38 5 29 15,-38-5-16-15,41-5 25 0,-20-3 11 0,-2-1 10 16,-2-3 17-16,0-1-32 0,-3-2 12 16,0-5 5-16,-6 4 2 0,2-5 38 0,-5 0 15 0,-1-1 37 15,-2 1 6-15,-2 3 27 0,0-2-6 0,-2 3 6 16,0 0-3-16,0 4-10 0,2 13-16 0,-5-21-17 15,5 21-4-15,-2-16-20 0,2 16-4 16,0 0-12-16,0 0-14 0,0 0 5 0,2 31-4 16,1-12-3-16,1 4-3 0,0 5-1 0,0 5-4 15,2 3 8-15,1 6-15 0,2 10 16 0,1-1-2 16,0 0-6-16,1 5-1 0,0-3 5 0,1 1-7 16,1 1-2-16,-2-3 8 0,-3-3-11 0,-1-11 2 15,-1-2 5-15,-4-1-39 0,-2-5-62 0,-4-3-60 16,-2-2-48-16,-3-6-45 0,-8-4-47 15,-4-3-36-15,-3-5-51 0,-1-7-74 0,0-7-229 16,0-7 180-16,3-3 175 0</inkml:trace>
  <inkml:trace contextRef="#ctx0" brushRef="#br0" timeOffset="26599.29">26741 675 809 0,'9'-10'376'0,"-9"10"-55"16,13-15-72-16,-13 15-39 0,0 0-32 0,0 0-9 16,21 4-17-16,-21-4-27 0,8 13-16 0,-8-13-13 15,11 23-21-15,-4-11-13 0,-1 1-33 0,2-2 24 16,0 1-27-16,5-1 2 0,-2-1-12 16,4-1 14-16,-15-9-22 0,29 8 7 0,-29-8 0 0,37-2-9 15,-21-4-8-15,1-3 16 0,-2-3 47 16,-2-1-68-16,-1-6-14 0,-4 2 13 0,-3-3 8 15,0 0 9-15,-3-1 40 0,-4 0 10 0,0-4 19 16,-4 4-13-16,0 0 13 0,-2 0-7 0,-2 6-2 16,-1 5-8-16,-2-5-15 0,0 3-7 0,-1 1-10 15,-2 5-8-15,16 6-3 0,-35-1-4 0,16 6-7 16,0 5-3-16,-3 3 5 0,2 2-9 16,0 4 5-16,3 2-1 0,1 4 3 0,3 2-6 15,4-3 6-15,3 9-3 0,2-3 18 0,8 5-12 16,2-6-5-16,5 1 4 0,6-3-25 0,4-1-60 15,5-5-104-15,5-2-121 0,3-7-114 0,4-3-481 16,2-7 282-16,3-2-25 0</inkml:trace>
  <inkml:trace contextRef="#ctx0" brushRef="#br0" timeOffset="27212.35">26832 330 448 0,'-25'-14'226'0,"-2"3"27"0,-1 0-89 0,-5-1-12 16,-6 3 17-16,-3-1-34 0,-13 4-5 0,-7 0-24 16,-7 3 11-16,-3 1-18 0,-13 5 3 0,-6 3-4 15,-10 2 19-15,-8 5-39 0,-43 6 30 0,1 4 0 16,-3 0 1-16,-1 4 5 0,-1 3 11 0,3 3-36 16,3 1 3-16,2 4 6 0,2 4-3 15,6 2-12-15,7 5-10 0,6 5 9 16,7 1-21-16,5 4 0 0,12 1-11 0,12 4 9 0,25-12-21 15,9 3-11-15,8 4-8 0,9 0 0 0,8 4 10 16,15-2 4-16,10 0-13 0,14 0 9 16,18-3-10-16,18-1 7 0,21-6 60 0,37 8-77 0,28-1-6 15,19-18 12-15,17-13-21 0,19-9 12 16,16-10 9-16,15-14-4 0,10-5-1 0,3-8-15 16,5-8 5-16,-5-3-13 0,-1-9 13 15,-11-4-18-15,-13-7 12 0,-12-6-7 0,-20-6 2 0,-17-9 2 16,-13-1-4-16,-19-6-3 0,-12-4 13 15,-17-1-8-15,-8-2 5 0,-13 3 26 0,-23 17 17 16,-5 2 15-16,-11 0 23 0,-3 6 32 0,-10 0-10 16,-10 7-7-16,-8 8-13 0,-12 4-13 0,-14-6-21 15,-14 8-3-15,-13 5-7 0,-19 8-6 0,-16 6-7 16,-18 7-5-16,-17 5-6 0,-49 7-28 0,-11 7 10 16,-5 7-17-16,-9 7-7 0,-4 5 0 0,-6 3-19 15,-3 7-18-15,5 0-13 0,2 6-16 0,13 3-24 16,15 3-12-16,13 2-42 0,23-3-37 15,20 3-77-15,40-12-54 0,8 0-87 0,15 2-380 16,11 0 243-16,17 0 57 0</inkml:trace>
  <inkml:trace contextRef="#ctx0" brushRef="#br0" timeOffset="27563.66">24013 1623 789 0,'0'0'253'0,"0"0"-80"0,0 0-28 15,0 0-8-15,53-8-28 0,6-2-17 16,18-7-19-16,14 0-17 0,44-10 4 0,15-1 4 15,11-5 8-15,19-3 31 0,19-2-43 0,10-4 2 16,12-2-14-16,5-2-2 0,7 3-5 0,-2-5-7 16,-7 6-12-16,-14 0 7 0,-16 2-2 0,-16 5 1 15,-19 1-8-15,-19 0 8 0,-43 9 103 0,-8 2-80 16,-11 2 1-16,-8-2 1 0,-10 4-18 0,-12 0 25 16,-5-4-6-16,-12 14-27 0,-8 1 4 15,-4 0-16-15,-1 3-44 0,-18 5-95 16,20-4-110-16,-20 4-116 0,0 0-323 0,0 0 174 0,0 0 185 15</inkml:trace>
  <inkml:trace contextRef="#ctx0" brushRef="#br0" timeOffset="28037.67">24071 1777 921 0,'-41'13'341'15,"9"-5"-61"-15,14-3-51 0,18-5-53 0,0 0-3 16,0 0-27-16,37-9 5 0,23-4-16 0,13-5 6 16,23 0 16-16,44-13-8 0,20-2-40 0,14 1 36 15,23-2-11-15,15-3 3 0,12 1-17 16,9 2 3-16,8 0-10 0,0-1-8 0,-2 3 0 15,-12 3 2-15,-13 3-4 0,-15 1-11 0,-15 0-6 16,-19 2 7-16,-17 2 3 0,-45 6 9 0,-8-2-4 16,-16 0 16-16,-7-1-10 0,-13 3 11 0,-8 0-20 15,-15 6-1-15,-6-3 8 0,-2 3-3 16,-9 1-7-16,-1 0-5 0,-2 2 9 0,-16 6-48 0,23-9-6 16,-23 9-19-16,0 0 0 0,19-8 10 0,-19 8-22 15,0 0 0-15,0 0-6 0,0 0-2 16,0 0-17-16,0 0-1 0,0 0-8 0,0 0 0 15,21 4-6-15,-21-4 11 0,0 0-5 0,2 16 7 16,-2-16-4-16,0 0 11 0,2 19-5 16,-2-19 1-16,0 0 1 0,6 13 5 0,-6-13-3 0,0 0 0 15,0 0-5-15,14 9-37 0,-14-9-67 16,0 0-59-16,20-1-54 0,-20 1-88 0,14-12-70 16,-14 12-71-16,22-13-60 0,-13 3-45 0,4-1-356 15,-3 3 289-15,3-2-59 0</inkml:trace>
  <inkml:trace contextRef="#ctx0" brushRef="#br0" timeOffset="39268.54">19609 3463 413 0,'6'17'283'0,"-6"-17"-31"15,2 15-55-15,-2-15-22 0,4 14-38 16,-4-14-4-16,2 13-25 0,-2-13-23 0,6 11-9 16,-6-11-5-16,0 0-3 0,17 16-10 0,-17-16 1 15,11 9-6-15,-11-9 17 0,0 0-22 0,19 12 23 16,-19-12 1-16,17 7 0 0,-17-7-2 0,19 6 4 16,-19-6-2-16,23 2-11 0,-23-2 26 15,26 0-2-15,-26 0-15 0,32 0-42 0,-14-6 42 16,10 0-14-16,1-3-11 0,9-5-4 0,14-6-7 15,7-4-5-15,6-6-4 0,5 2-2 16,9-7-17-16,-2 3-10 0,4-4-23 0,2 1 36 16,-3 1-10-16,1 2-4 0,-5 1-7 0,-8-1-39 15,-2 5-53-15,-11 0-41 0,-9 2-50 0,-4 4-45 16,-13 4-53-16,-5 0-371 0,0 2 172 16,-10-1 196-16</inkml:trace>
  <inkml:trace contextRef="#ctx0" brushRef="#br0" timeOffset="39684.76">20474 3171 575 0,'0'0'334'0,"0"0"-60"0,-8-8-25 15,8 8-26-15,0 0-39 0,0 0-16 16,0 0-17-16,0 0-27 0,0 0-3 0,0 0-5 16,0 0-36-16,0 0-14 0,-11-9-15 0,11 9-8 15,0 0-7-15,0 0-3 0,0 0-11 0,0 0-29 16,-4 17 28-16,4-17-4 0,-4 25-8 15,-1-8-6-15,1 2 3 0,-1 2 2 0,-1 0 6 16,2 0 9-16,0 0 10 0,2 0 0 0,-2 0-4 16,4-2-34-16,0-4 42 0,4-1-2 15,0-1-7-15,6-4-3 0,6 1 1 0,3-6 5 16,11-4-17-16,10-6-7 0,15-6 5 0,10-9-14 16,9-5 6-16,9-3-10 0,4-7 4 15,24-8-69-15,2-1-53 0,-26 10-67 0,-3 3-64 0,-1-1-47 16,-5-3-361-16,-10 11 175 0,-5 1 196 15</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31:42.490"/>
    </inkml:context>
    <inkml:brush xml:id="br0">
      <inkml:brushProperty name="width" value="0.05292" units="cm"/>
      <inkml:brushProperty name="height" value="0.05292" units="cm"/>
      <inkml:brushProperty name="color" value="#FF0000"/>
    </inkml:brush>
  </inkml:definitions>
  <inkml:trace contextRef="#ctx0" brushRef="#br0">1295 192 251 0,'-10'-13'205'0,"10"13"-35"0,0 0-117 16,-8-17 73-16,8 17 5 0,-4-11-18 0,4 11-4 15,0 0-8-15,-8-16-12 0,8 16 5 0,0 0 1 16,-10-15 10-16,10 15-1 0,-9-12-13 15,9 12 12-15,-11-9-7 0,11 9-15 0,-12-9-8 16,12 9 7-16,-15-10-9 0,15 10-15 0,-17-11-13 16,17 11 54-16,-19-9-106 0,19 9 15 0,-26-5 11 15,26 5-6-15,-27-4-6 0,27 4 11 16,-30-2-3-16,30 2-10 0,-36 2 5 0,36-2-12 16,-40 8 11-16,19-2-4 0,-3 1-11 0,0 1 13 15,-2 3 2-15,-1 3-6 0,-3-1-5 0,-2 4 6 16,-4 6-5-16,-4 2 7 0,0 1 0 15,2 5 6-15,-4-2-6 0,5 3-27 0,-1-2 19 16,4 1 19-16,1-1-2 0,1 1-7 0,8-8 13 16,3 4-17-16,2-1 14 0,0 1-16 0,5 3 7 15,-2-1-11-15,4 2 10 0,2-1-11 0,5 1 24 16,1-1-14-16,6 4 12 0,2-3 3 16,5-1 3-16,1 3-23 0,8-2 18 0,6 5-6 15,6-2 4-15,7-1-23 0,3-5 28 0,6 1-30 16,5-7 43-16,6 1-2 0,4-3 5 0,7-3-12 15,6 0 16-15,4-6-17 0,3 1-4 16,5-3-14-16,3-1 20 0,2-4-16 0,-2 0 4 16,6-3-1-16,-1-2 6 0,1-3-30 0,3-2 19 15,1-4-8-15,0 1 18 0,1-2-21 0,2-3 13 16,1-1-10-16,-1 2-17 0,-5-3 10 16,-2 3 16-16,-2-4-10 0,-6 2 6 0,-4 1-5 15,-2-3 55-15,-3 2-71 0,-4 0 15 0,2-1-11 0,-2-3 23 16,4 0-23-16,-6-2 17 0,3 2-16 15,-2-6-5-15,2 4 33 0,-5-3-22 0,-1 0 11 16,-1 2 8-16,-5-1-5 0,1 2-17 0,-5-2 9 16,0 2-9-16,-5 0 7 0,-3 2-6 15,-3 0 13-15,-3 2-19 0,-11 2 17 0,-3-1-5 16,-3-1 1-16,0 0-8 0,-4 0 28 0,0-1-21 16,-5-1 4-16,-1 1 0 0,-2-2-12 0,-4 1 11 15,-1 0-4-15,0-2-5 0,-5-2 25 16,-2 2 42-16,-4-4-155 0,-2 3 154 0,-2-3-9 15,-2 2-6-15,-8-4 6 0,-2 2-1 0,-6 1 7 16,-13-9-20-16,-5 3 0 0,-5-2-13 16,-8-1-6-16,-8 5 0 0</inkml:trace>
  <inkml:trace contextRef="#ctx0" brushRef="#br0" timeOffset="74.37">1905 69 3486 0,'-163'51'-10'0,"-1"1"-6"0,-3 1-21 15,-38 16 62-15,-39 10-71 0,-22 7 9 16,-30 10 10-16,-9 1 15 0</inkml:trace>
  <inkml:trace contextRef="#ctx0" brushRef="#br0" timeOffset="3717.72">63 1537 255 0,'-6'-14'164'0,"2"3"-23"0,4 11-57 0,-9-17-14 15,9 17-15-15,-9-18-7 0,9 18-13 0,0 0-11 16,-4-15-58-16,4 15 85 0,0 0-30 0,0 0 0 16,0 0-15-16,-2-13 5 0,2 13-12 0,0 0 6 15,0 0-8-15,0 0 3 0,0 0 2 16,0 0-1-16,0 0-8 0,0 0 6 0,0 0 6 15,0 0-3-15,0 0-1 0,0 0 2 0,0 0-9 16,0 0 12-16,15 17 7 0,-15-17-29 0,9 23 16 16,-3-10 3-16,0 5 26 0,0-1-35 15,1 0 20-15,1 2-4 0,1 0 9 0,-1 2-8 16,1 2 8-16,3 1-9 0,-1 1 10 0,4 2-9 16,-1 3 28-16,2 1-2 0,0 2 0 0,-1-1 6 15,4-3-2-15,-2 1 5 0,3-1 1 16,-2-3-20-16,3-1 10 0,1-2-7 0,0-4 10 0,4-4-8 15,2-1-5-15,5-9-7 0,5-5 7 16,7-7-13-16,21-8-4 0,5-14-14 0,12-9-13 16,30-20 41-16,0-6-15 0,8-3 0 0,2-5-14 15,-2-1-18-15,-3-1 12 0,-3-1-11 16,-8 5 8-16,-4 3-6 0,-10 4-1 0,-26 17 3 0,-7 8 7 16,-3 2 1-16,-9 6 0 0,-8 5 10 15,-7 6-9-15,-9 5 2 0,-2 3-38 0,-3 1-22 16,0 6-32-16,-19 4-9 0,31-5-27 0,-31 5-33 15,28 5-90-15,-28-5 65 0,26 8 50 0</inkml:trace>
  <inkml:trace contextRef="#ctx0" brushRef="#br0" timeOffset="4297.26">1430 1173 274 0,'-2'-20'227'16,"-2"3"-43"-16,0 2-19 0,0 2-24 0,4 13-20 15,-5-23-30-15,5 23-8 0,-4-14-23 0,4 14-21 16,0 0 1-16,-4-13-16 0,4 13-6 0,0 0 0 16,0 0 0-16,0 0-2 0,8 15-8 15,-1-3-3-15,1 5 0 0,1 2 0 0,-3 6 3 16,2 3 22-16,-2 3 3 0,1 1 13 0,-2 2-4 16,-1-1 11-16,0-3-6 0,-2-1-3 0,-2-4-16 15,4-2 1-15,-4-2 4 0,4-2-19 0,-2-6 16 16,2 0-19-16,-4-13 7 0,9 19-16 15,-9-19 17-15,21 12-12 0,-21-12-7 0,49-7 15 0,0-11-5 16,13-10 7-16,15-10-17 0,34-20 16 16,22-10-36-16,15-3 8 0,11-7-32 0,1 2 35 15,6 3 10-15,-3 4-7 0,-5 11-18 0,-9 6-60 16,-12 8-15-16,-14 8-58 0,-36 17-53 0,-9 3-208 16,-10 7 118-16,-24 5 91 0</inkml:trace>
  <inkml:trace contextRef="#ctx0" brushRef="#br0" timeOffset="10931.35">22887 1430 255 0,'0'0'242'0,"-14"-11"-79"16,14 11-14-16,0 0-41 0,-14-10-13 0,14 10-39 16,0 0 14-16,0 0-22 0,0 0-6 0,-12-10-11 15,12 10-2-15,0 0-9 0,0 0-3 0,0 0-4 16,0 0 8-16,-22 8-14 0,22-8 12 15,-25 12-16-15,11-5 5 0,-6 1-5 0,0 3 11 16,-6-1 2-16,0 1 4 0,-1 0 11 16,-1 1 1-16,-1 0-4 0,-1-3 18 0,2 1-19 15,1-1 16-15,2 0-13 0,4-1 15 0,-1 0-11 16,22-8 19-16,-30 9-1 0,30-9 6 16,-23 8-13-16,23-8 20 0,0 0-39 0,0 0-6 15,0 0 0-15,17-15-16 0,7 3 8 0,10-3-3 0,14-6-1 16,5-2-15-16,6 0 16 0,5 0-17 15,1-2 77-15,1 3-91 0,2-3 13 16,-2 2-7-16,-5 2 7 0,-2 2-6 0,-4 0 17 0,-6 2-11 16,-13 4 12-16,-3 1-13 0,-3 3 16 15,-2-3-15-15,-7 3-13 0,-2 3 21 0,-2 0 8 16,-17 6-9-16,23-10 6 0,-23 10-12 0,0 0 17 16,21-7-15-16,-21 7 6 0,0 0-11 15,0 0 7-15,0 0-1 0,0 0-31 0,0 0 39 16,-4 11 5-16,-11-3-2 0,-8 3-8 0,-5 5-3 15,-14 3 14-15,-9 3-15 0,-8 2 8 0,-2-2-4 16,-7 1 11-16,-2 2-7 0,-2-2-2 0,-2 2-4 16,2-4 7-16,0 1-4 0,6-2 16 0,3-1-14 15,8-4 9-15,5 0-8 0,16-3 4 16,2-5-2-16,8-1 2 0,3 0-1 0,21-6 8 16,-28 7-9-16,28-7 3 0,0 0-7 15,12-9 9-15,8-3-9 0,12 1 0 0,17-8-11 16,8 0 18-16,5-4-14 0,1 2 9 0,9-2 1 15,2-2-1-15,2 1-24 0,5-1 9 0,-3 2 10 16,-4 0 7-16,-4 2-3 0,-3 2 5 16,-5 0-5-16,-5 3 5 0,-2-1-8 0,-17 6 2 15,-6 2-11-15,0-3 17 0,-7 3-13 0,-1 3 11 16,-8-2-4-16,2 2 8 0,-18 6 2 16,20-7-8-16,-20 7 1 0,0 0-4 0,19-6-10 0,-19 6 75 15,0 0-77-15,-17 8 6 0,1-3-6 16,-10 7 10-16,-8-1-11 0,-15 7 17 0,-10 1-2 15,-7 3-2-15,-7 3 1 0,-8 0 6 16,-3 2-10-16,-3-1-20 0,-2 1 17 0,2 2 18 16,-2-3-6-16,9 3 8 0,1-4-12 0,8 3 9 15,9-5-12-15,9-2 6 0,6-2-3 0,19-6 5 16,2-1 4-16,7-3-11 0,8 1 4 16,11-10-3-16,0 0 14 0,11 14-12 0,16-17 1 15,15-4 6-15,27-7-7 0,6-1-7 0,12-6 3 16,4 0 7-16,5-4-9 0,1 3 3 0,-6-5-15 15,-2 4 62-15,-4-2-60 0,-12 0 14 16,-7 3-11-16,-7-1 16 0,-10 0-10 0,-7 2 14 16,-14 6 0-16,-5 1 7 0,-4 1-3 0,-2 0 6 15,-6 3 0-15,-11 10-18 0,17-15 6 0,-17 15 17 16,0 0-13-16,0 0-63 0,0 0-129 0,0 0-122 16,-6 25-226-16,3-10 164 0,-3 0 329 15</inkml:trace>
  <inkml:trace contextRef="#ctx0" brushRef="#br0" timeOffset="14047.64">28036 2257 182 0,'0'0'106'0,"0"0"-38"0,0 0-5 16,0 0 5-16,0 0-42 0,0 0 15 0,0 0-23 16,0 0 20-16,0 0-30 0,0 0 10 15,0 0-10-15,0 0 9 0,0 0-6 0,0 0 1 16,0 0-17-16,0 0 16 0,0 0-16 0,6 14 7 16,-6-14-2-16,0 0 16 0,0 0 0 0,-18 9 24 15,18-9-11-15,-19 12 8 0,19-12-7 0,-28 11 4 16,10-5-12-16,0-1 5 0,2 4-20 15,-3-4 9-15,-1 1-5 0,0 1 18 0,-2 1-2 16,-1 0 3-16,2-3-7 0,0 3-6 16,1-2-3-16,2-1 3 0,2 3 3 15,16-8-3-15,-25 10-12 0,25-10 7 0,-19 6-6 0,19-6 3 16,0 0-14-16,0 0 10 0,0 0 0 0,24 5 5 16,-24-5-3-16,46-2 1 0,-14-4-14 0,4 0 9 15,2-1-10-15,4-1 11 0,0 1-13 16,1-3 18-16,-1-1-16 0,-2 2 11 0,-1-1-3 15,-1-1-1-15,-4 1-5 0,-3-2 8 0,-1 3-3 16,-4-3 1-16,-4 3 5 0,-2-3 14 16,-3 3-10-16,-1-1 24 0,-2 1 5 0,-14 9 18 15,14-14-15-15,-14 14 26 0,12-11-13 0,-12 11-3 16,0 0-17-16,5-15 0 0,-5 15-12 0,0 0-4 16,-19-6-7-16,19 6-1 0,-30 4 7 15,9-1-8-15,-2 3-13 0,-4 0 10 0,1 4-11 16,-6-1 10-16,-1 0 6 0,-3 3-10 0,-1 1-2 15,-1-1 13-15,2-1-14 0,0 1 3 0,3-1-6 16,5-1 8-16,0 0-56 0,7-3 61 16,3 2-6-16,18-9 9 0,-26 8-7 0,26-8 7 15,0 0-10-15,0 0 3 0,6 13-10 0,-6-13 17 16,47 4-16-16,-15-8 8 0,4-3-7 0,2 1 1 16,6-2 2-16,9-3 4 0,2 2-2 15,-11 1-4-15,-3-2 9 0,-3 3-14 0,0-1 8 16,-5 0-1-16,-1 1 4 0,-6 1-4 0,1-2 10 15,-5 1-18-15,-4 1 13 0,0 0-35 0,-18 6 39 16,25-7-8-16,-25 7 5 0,19-8-4 0,-19 8 8 16,0 0-8-16,13-13 10 0,-13 13-10 15,0 0 6-15,0 0-4 0,0 0-8 0,0 0 10 16,-24-8 1-16,24 8-7 0,-33 4 5 0,11 0-5 16,-3 0 14-16,-7 1-2 0,-4 3-5 15,0 0 17-15,-4 1-27 0,-1 0 10 0,1 3-7 16,-9 1-4-16,9 1 1 0,5-5 10 0,1 3-10 15,2 1 3-15,5-4 0 0,3 3-2 16,4-2-3-16,2 1 7 0,6-5-2 0,12-6 4 16,-11 13 5-16,11-13-12 0,13 12 5 0,-13-12-1 15,36 6 1-15,-9-9-2 0,7 2 0 0,4-5 0 16,4-2-3-16,13-1 4 0,2-3-8 16,-3-1 7-16,-1-1-3 0,-3-2 4 0,-1 2-13 0,-13 1 12 15,-2-1-2-15,-1 1-4 0,-3-3-5 16,-2 5 14-16,-3-2-3 0,-4 0 4 0,-2 1-6 15,-3 0-1-15,-4 5 4 0,0-2 4 0,-12 9 1 16,15-12 8-16,-15 12-6 0,0 0 9 16,9-13-5-16,-9 13-3 0,0 0-14 0,-28 4 11 15,10-1-4-15,-8 5 7 0,-2 2-9 0,-5-1 5 16,-5 4-4-16,-11 5 1 0,-2-3 9 16,0 0-2-16,-2 1-8 0,4-1 8 0,1 0-9 15,10-4 4-15,1-1-6 0,4 3-8 0,5-5 10 16,1 2-2-16,6-3 5 0,3-1-6 15,18-6 5-15,-25 11-1 0,25-11 2 0,0 0-1 16,0 0 2-16,13 10-2 0,-13-10-4 0,48-6-2 16,-15-2 12-16,5 3-16 0,2-5 8 0,13 0-7 15,-1-1 14-15,1-3-9 0,-2 5 12 0,-13 0-18 16,0 1 11-16,-2-2-20 0,-3-1 19 0,1 1-9 16,-10 3 14-16,0-3-17 0,-3 2 15 15,-1 3-10-15,-6-1 11 0,-14 6-11 0,21-11 72 16,-21 11-87-16,15-8 19 0,-15 8-17 0,0 0 11 15,0 0-4-15,-9-13 12 0,9 13-8 16,-27 2 12-16,27-2-8 0,-47 5 7 0,13 1-9 16,0 0 1-16,-4 2 0 0,-4-1 9 0,-13 7 4 15,2-5-7-15,-2 2 4 0,5 3-1 16,7-5-5-16,3 1 3 0,4-1-3 0,2-1 3 16,4-1-6-16,7-1-3 0,1 0 1 0,22-6 8 15,-27 9 26-15,27-9-31 0,0 0-11 0,0 0 13 16,15 9 2-16,-15-9-7 0,46-5 5 15,-16 1-15-15,7-1 20 0,3-2-2 0,0-2-5 16,0 2 0-16,0-1-13 0,2-1 21 0,-6-1-11 16,3 1 7-16,-7 1-2 0,-3-2 3 0,-4 1-7 15,-1 2 2-15,-3-1-5 0,-5-2 14 16,-2 3-23-16,0 1 9 0,-14 6 12 0,19-14 15 16,-19 14 6-16,11-9-1 0,-11 9-12 0,0 0 5 15,0 0-11-15,-4-13 7 0,4 13-15 16,0 0 10-16,-28 0-7 0,28 0-4 0,-26 6 7 15,26-6 8-15,-22 5-20 0,22-5 12 0,-24 8-8 16,24-8 8-16,-17 3-12 0,17-3 11 0,0 0-1 16,-16 10 3-16,16-10-11 0,0 0 7 15,0 0-8-15,0 0 11 0,0 0-33 0,0 0-24 16,0 0-71-16,12 8-54 0,-12-8-104 0,21-6-146 16,-21 6 123-16,24-8 94 0</inkml:trace>
  <inkml:trace contextRef="#ctx0" brushRef="#br0" timeOffset="16652.13">20613 3655 433 0,'0'0'150'0,"-12"-9"-27"16,12 9-41-16,0 0-1 0,0 0-31 0,-8-8 0 15,8 8-17-15,0 0 0 0,0 0-16 16,0 0 10-16,0 0-18 0,0 0 6 0,0 0-12 16,-26 0 9-16,26 0-14 0,-25 15 11 0,7-3-15 15,0-1 15-15,-6 5-14 0,-1-1 14 0,-3 0 10 16,4 2-22-16,-6 0 10 0,4-2 1 0,1-1-8 16,-1-1 8-16,5 1-6 0,0-3 1 0,2-2 3 15,2 3-8-15,0-4 5 0,5-1 16 16,12-7-21-16,-22 14 2 0,22-14 2 0,-15 5-5 15,15-5 4-15,0 0-2 0,-12 8-2 0,12-8 10 16,0 0-20-16,0 0 18 0,0 0-1 16,10-13 2-16,5-1-12 0,9 1-1 0,7-6 4 15,14-6-7-15,10-6 7 0,6 1-14 0,13-4 19 16,9 0-15-16,29-16 7 0,4 4-10 16,3-4-39-16,-3-3 49 0,5 2 16 0,-4-1-14 15,-4 5-2-15,-2-1-10 0,-26 13 19 0,-2 1-12 16,-4 4 18-16,-7 3 27 0,-11 2-41 0,-8 6-9 15,-17 4 20-15,-6 4-13 0,-2 1 7 0,-9 2-6 16,-1 1-10-16,-18 7 15 0,22-8 14 16,-22 8-6-16,0 0 0 0,0 0-1 0,-40 9 7 15,10 3-11-15,-5 1 4 0,-19 8-12 0,-3 2 14 16,-2 4-21-16,-5 2 24 0,-3-1-8 16,-8 4 7-16,3 3-7 0,-3 1-3 15,-4 0 1-15,1 0 12 0,-3 1-17 0,-4 1 14 0,-2-2-13 16,6 0 10-16,-2-1-10 0,4-1 10 15,5-2-11-15,7-1 13 0,1-1 8 0,9-5-14 16,2-2 0-16,6-2-3 0,15-8 12 0,0 3-6 16,8-5 0-16,4-1 8 0,5-5-20 0,0 3 12 15,17-8-7-15,-21 12 2 0,21-12 2 16,0 0-3-16,0 0 3 0,4-14-2 0,19 1 1 16,9-6-12-16,21-6 5 0,11-6-6 15,9-1 5-15,14-4-7 0,30-12 29 0,1 0-25 0,4-1 4 16,1 3-15-16,0 2 24 0,2 2-24 0,-7 2 19 15,-26 11-12-15,-5 3 1 0,-5 1 2 16,-8 2 15-16,-11 8-4 0,-11 0-74 0,-19 3 89 16,-7 5-15-16,-6 1 25 0,-20 6-23 0,0 0 4 15,-20 4 0-15,-14 5-4 0,-21 9-9 16,-13 6 14-16,-12 3-8 0,-11 4 11 0,-28 6-11 16,0 2 1-16,26-9 4 0,-25 8 2 0,31-9-21 15,0-2 22-15,5-1-11 0,6 3 12 16,3-2 1-16,8-2-2 0,3 1-13 0,3 1 9 15,9-4-4-15,1-1 16 0,7 2-13 0,8-9-8 16,8 0 11-16,3-2-2 0,5-1-2 0,0-5-2 16,8 1 4-16,10-8-1 0,-13 12-2 0,13-12-1 15,0 0 4-15,45-12 5 0,-8-1-25 0,25-7 25 16,12-2-15-16,13-7 5 0,31-11-6 16,7-4 2-16,4-1-5 0,5 3 6 0,-1-4-3 15,0 4 7-15,-8 0-4 0,-6 5-22 0,-35 11 26 16,-10 1-4-16,-10 4 2 0,-13 6 8 15,-20 4 24-15,-11 3-4 0,-20 8-5 0,0 0 5 16,-24-2 5-16,-11 6-8 0,-23 7-23 0,-7 2 6 16,-14 6-5-16,-6-1 9 0,-1 5-13 0,-3-1 13 15,0 0-14-15,2-1 14 0,4-3-14 16,1 0 8-16,10 1-13 0,4-2-21 0,9 0 20 16,6-3 0-16,15-3-8 0,4 0-1 0,8-1 4 15,4-2 0-15,2-1-13 0,5 1 12 0,15-8 0 16,-8 13 5-16,8-13 11 0,32 4-9 15,-1-6-5-15,14-2 13 0,21-7-8 0,12-4 6 16,11-6-8-16,8-3 7 0,39-10-2 16,-1-2 6-16,5 0-7 0,1-1 2 0,-3 3-5 0,-9 2 3 15,-33 9 17-15,-9 4-20 0,-12 2-97 16,-11-1-163-16,-25 5 73 0,-12 7 45 0</inkml:trace>
  <inkml:trace contextRef="#ctx0" brushRef="#br0" timeOffset="26365.02">1984 6828 429 0,'-22'-7'279'0,"0"1"-9"15,3-2-126-15,1 3-41 0,0-1-8 0,2 0-26 0,-2 1-6 16,18 5-22-16,-31-10 3 0,31 10-4 16,-28-10 3-16,28 10-30 0,-28-7 14 0,28 7-19 15,-29-6 11-15,29 6-15 0,-32-4 13 0,32 4-11 16,-40-3 7-16,40 3-11 0,-49 1 11 0,19 3-10 16,-3 0 4-16,-5 2-11 0,-2 1 8 15,-3 1-5-15,-11 5 7 0,-4 2-7 0,3 1 9 16,-2-1-17-16,0 4 13 0,-1 0-15 0,0 2 20 15,1 0-12-15,1 2 16 0,3-2-7 16,3 2 2-16,-1 2-6 0,4-4-2 0,3 4-7 16,4 0 11-16,-1 1-5 0,5 0 9 0,2 4-10 15,3-4-4-15,-1 6-17 0,4-1 19 16,5-2 3-16,0 7-2 0,4-6 6 0,4 2 0 0,-4 8-3 16,9-5 6-16,3 1-1 0,3-1-5 15,4 2 6-15,4 0 3 0,5-1 8 0,9 12-5 16,8-6 5-16,8-2-3 0,11-2 10 0,9-6-10 15,16-1 13-15,12-8 1 0,16-2-3 16,46-2 10-16,12-4-2 0,10-9-11 0,9 0 5 16,5-6-6-16,8 0 9 0,1 0-2 0,6 0-1 15,0 13-9-15,-5-19-1 0,2 0 2 0,-3-1 4 16,-2-1 43-16,-3 1-62 0,-7 1-6 16,-5-2 9-16,-8-1-9 0,-5 1 3 0,-6 0 7 15,-37 2-3-15,5 1-3 0,31-5 3 0,-41 3 6 16,0-3-10-16,-2 3 8 0,0-5-9 0,0-3 4 15,-2-1-1-15,-4 1 0 0,-2-4-2 16,-2 1-7-16,-2-6 8 0,-6 3 6 0,-4-3-8 16,-6-3 0-16,-5 0 18 0,-7-1 20 0,-2-3 20 15,-6 1 14-15,-6-3 18 0,-6 1 13 0,-3 2-10 16,-5-3-32-16,-8 2 5 0,-9 7-17 16,-4-1-13-16,-2 0 0 0,-6 0-57 0,-1 0 51 15,-9 0 0-15,-4-1 1 0,-7-1-2 0,-9 1-19 16,-12-7 13-16,-13 1-22 0,-11-1 11 15,-13 1-14-15,-15 1 2 0,-11 1-14 0,-41-8 6 16,-11 7-11-16,-12 1-12 0,-14 1-4 0,-16 2-2 16,-9 6-8-16,-14 0-15 0,-8 4-7 0,-13 4 2 15,-5 3-19-15,-8 3 5 0,-3-1-1 0,-1 8 14 16,-3 0-8-16,9 0-2 0,4 6-6 16,11-4 16-16,21 4-5 0,8-3 8 0,16 1-11 15,13 0 14-15,13 4-10 0,41-3 18 0,6 3 1 16,6 0 22-16,8 1-12 0,8 0 16 0,7 3-13 15,6 0 14-15,4 1-9 0,9 2 71 0,3 0-82 16,5 3 25-16,13-9-5 0,4 4 14 16,3 1-6-16,1-1 22 0,6-1-16 0,3-3 13 15,4 0-14-15,2-1 9 0,3 0-6 0,14-8 13 16,-22 9-8-16,22-9 9 0,0 0-20 0,-19 8 20 16,19-8-8-16,0 0 14 0,0 0-11 0,0 0 13 15,-17 6-17-15,17-6 19 0,0 0-19 16,0 0 16-16,0 0-7 0,0 0 4 0,0 0-13 15,0 0 13-15,0 0-17 0,0 0 15 0,0 0-5 16,0 0 4-16,0 0-9 0,0 0 3 0,0 0-2 16,0 0 6-16,0 0-16 0,0 0 17 0,0 0-5 15,0 0 6-15,0 0-13 0,0 0 9 0,0 0-14 16,0 0 17-16,0 0-9 0,0 0 6 0,0 0-11 16,0 0 17-16,0 0-15 0,0 0 41 15,0 0-43-15,0 0 14 0,0 0-13 0,0 0 6 16,0 0-2-16,0 0 6 0,0 0-19 0,0 0 12 15,0 0-14-15,0 0 8 0,0 0-5 0,24 1 18 16,-24-1-39-16,32 0-141 0,-12-5-219 0,0-1 109 16,-4 1 82-16</inkml:trace>
  <inkml:trace contextRef="#ctx0" brushRef="#br0" timeOffset="30627.81">11045 6998 538 0,'-20'-12'215'16,"20"12"-46"-16,-12-7-29 0,12 7-29 0,0 0-16 15,0 0-17-15,-7-11-22 0,7 11-9 0,17-6-6 16,3 2-12-16,6 2-8 0,13-4-21 0,7 1-84 16,20-3-166-16,10-5-101 0,9-1 98 0,8 1 62 15</inkml:trace>
  <inkml:trace contextRef="#ctx0" brushRef="#br0" timeOffset="30999.93">15058 6628 200 0,'0'0'102'0,"0"0"-11"0,0 0-24 16,19-4-18-16,-19 4-61 0,0 0-158 0,25-6 57 16,-25 6 40-16</inkml:trace>
  <inkml:trace contextRef="#ctx0" brushRef="#br0" timeOffset="32456.8">18025 6943 425 0,'-70'3'182'0,"9"1"-32"15,19-2-12-15,1-2-10 0,7 2 4 0,7-2 11 16,27 0-14-16,-45 0-3 0,45 0-16 0,-27-2-26 15,27 2-15-15,0 0-11 0,0 0-16 0,0 0-11 16,23-15-6-16,7 12-1 0,10-7-10 16,19 2 0-16,13-1-1 0,7 1 20 0,10-2-30 15,8 1 4-15,10-1-9 0,44-1 8 16,-3-1-7-16,7 1 1 0,-1 2 2 0,5-3 6 16,-3 4-3-16,1 1-1 0,-38 3-8 0,-1 0-5 15,-3 0 7-15,-8 2 4 0,-4-2 5 0,-10 1-5 16,-14-3 1-16,-8 2 0 15,-13-4-3-15,-17 5 20 0,-9 1 35 0,-6-2 20 0,-8-2-10 16,-18 6-16-16,22-7-4 0,-22 7-15 0,-11-12-10 16,11 12 19-16,-39-9-23 0,10 5-6 0,-7 0 4 15,-6-2-10-15,-3 5 1 0,-5-2 4 16,-16 0-7-16,-6 1 2 0,-6 0-8 0,-3 2 5 16,-4 2 3-16,-3 0-1 0,-6 5-1 0,-5-1-3 15,-5 2-3-15,-6 3 79 0,0-1-82 16,-6 1-6-16,-26 4 4 0,34-3-4 0,9-3 9 15,4 3-3-15,8-3-3 0,10 1 14 0,14-2-11 16,21-3 2-16,6 1 9 0,4 0-38 0,11-2 44 16,21-4-8-16,-22 7-2 0,22-7 4 15,0 0-8-15,41 2 13 0,-9-4-13 0,8-2 6 16,6 1-6-16,17-3 5 0,6 0 2 0,0-1-11 16,3-1 3-16,-1 2 16 0,-4 0 10 0,5 2-44 15,-5-1-67-15,4 1-50 0,-6 2-62 16,-3-2-54-16,-5-2-294 0,-13 1 170 0,-4-1 299 15</inkml:trace>
  <inkml:trace contextRef="#ctx0" brushRef="#br0" timeOffset="33427.51">20409 7034 329 0,'-41'4'199'16,"5"-2"-56"-16,2 2-17 0,7-2-10 16,-1-1-13-16,28-1 0 0,-40-1-3 0,40 1 1 15,-30-2-2-15,30 2-11 0,-19-6-6 0,19 6-16 16,0 0-20-16,-2-13-7 0,2 13-4 0,25-14-9 16,-5 5-7-16,12-1-23 0,6 1 28 0,15-4-5 15,8 1 8-15,13-1 2 0,11 2-1 16,8-3 13-16,10 3-1 0,12-3 7 15,37 1-2-15,7-2 8 0,3 1-7 0,10-1-3 16,6 2-19-16,0 1 8 0,-1 1-8 0,4-1 6 16,-6 1-21-16,-2 1 11 0,1 1-12 0,-9-1 4 15,-5-1 0-15,-45 5-5 0,2 0-3 0,-2 0 6 16,-12-1-10-16,-1-1 3 0,-11 2-6 16,-7-1 20-16,-9 1-17 0,-8-2-1 0,-7 3 8 15,-18-1 0-15,-6 1-5 0,-5 1 10 0,-5 0 14 16,-5-2 20-16,-21 6-2 0,30-4 0 0,-30 4 0 15,18-6-17-15,-18 6-8 0,0 0 12 16,0 0-16-16,-22-3-4 0,22 3-1 0,-41-2-3 16,16 4-7-16,-4-2-4 0,-5 3-29 15,-5 0-28-15,-1 0-31 0,-7-1-13 0,-13 4-26 0,-7-2-14 16,-2-1-28-16,-7 1-3 0,-3 2-18 16,-10-2-91-16,-6-2-129 0,-4 1 115 0,-6 2 92 15</inkml:trace>
  <inkml:trace contextRef="#ctx0" brushRef="#br0" timeOffset="34177.35">21962 6765 323 0,'-144'16'176'0,"40"-5"-49"0,5 3-37 16,4-1-13-16,6 0-17 0,0 1 1 0,4-3-6 15,3 2-12-15,5 1-3 0,4 1-6 16,2-2-4-16,10 3-8 0,6-3 2 0,15-4-6 16,4 1-2-16,4 0-3 0,6-1-3 0,4 1-3 15,7-3 5-15,15-7-10 0,-20 15 7 16,20-15-5-16,9 10 42 0,-9-10-43 0,40 6-2 15,-4-6 9-15,9-2 15 0,23-2-1 0,5 0 14 16,10-3 11-16,14-1 7 0,12-2 12 0,43-3 11 16,-2 2-2-16,24-3-22 0,6 3 23 15,4-1-12-15,-2 1-4 0,2 1-2 0,-2 1-9 16,0-3-12-16,-9 5-8 0,-12-3-10 0,-4 1 2 16,-45 1-4-16,1 6 4 0,-8-5-12 0,-6-1 1 15,-8 0 1-15,-8 0-3 0,-8 1-1 0,-10-1 2 16,-19 3 17-16,-3-1 18 0,-9 0 25 15,-4 2 32-15,-8-1 6 0,0-3 2 16,-22 8-16-16,27-8-3 0,-27 8-25 0,17-9-7 0,-17 9-27 16,0 0 10-16,11-13-17 0,-11 13-6 15,0 0-5-15,0 0 1 0,0 0 2 0,4-14 0 16,-4 14-16-16,0 0 3 0,0 0-2 0,0 0-5 16,0 0 3-16,0 0-3 0,0 0 7 15,0 0 2-15,0 0-9 0,0 0-3 0,0 0 18 16,0 0-12-16,0 0-1 0,0 0 2 0,0 0 6 0,0 0 1 15,0 0-17-15,0 0 6 0,0 0 17 16,0 0 28-16,0 0-23 0,0 0-2 0,0 0 7 16,0 0 8-16,0 0-14 0,0 0-7 0,0 0 1 15,0 0-6-15,-6-13-4 0,6 13 2 16,0 0-2-16,0 0-16 0,0 0 15 0,0 0 7 16,-4-12-5-16,4 12 39 0,0 0-49 0,0 0 0 15,0 0 8-15,0 0-14 0,0 0 18 16,0 0-7-16,0 0 3 0,0 0-1 0,0 0-2 15,0 0 1-15,0 0-12 0,0 0-127 0,0 0 171 16,0 0-15-16,0 0-1 0,0 0-8 0,0 0 0 16,0 0 4-16,0 0-3 0,0 0-4 15,0 0-2-15,0 0 4 0,0 0-8 0,0 0 1 16,0 0 4-16,0 0-5 0,0 0 5 0,0 0-1 16,0 0-3-16,0 0 4 0,0 0-9 0,0 0 8 15,0 0 1-15,0 0-3 0,0 0 9 16,0 0-15-16,0 0 9 0,0 0-5 0,0 0-34 15,0 0 46-15,0 0-5 0,0 0-2 0,0 0-4 16,0 0 11-16,0 0-16 0,0 0 10 0,0 0-10 16,2-15 21-16,-2 15-16 0,0 0-2 15,0 0-2-15,0 0 6 0,0 0-2 0,4-13 6 16,-4 13-53-16,0 0-117 0,0 0-122 16,0 0-136-16,-8-10-358 0,8 10 227 0,-28-3 87 15</inkml:trace>
  <inkml:trace contextRef="#ctx0" brushRef="#br0" timeOffset="35977.78">20215 6904 264 0,'-20'-1'157'0,"20"1"-27"0,-47-2-36 0,47 2 10 0,-42-2-41 15,42 2 7-15,-43-2-7 0,43 2-10 16,-38-2-3-16,38 2-7 0,-36-2 2 0,36 2-1 16,-34 0 5-16,34 0-2 0,-31 0 7 0,31 0-8 15,-30 0 10-15,30 0-6 0,-21-4 4 0,21 4-8 16,0 0 9-16,-28 0-5 0,28 0 13 15,0 0 0-15,0 0 3 0,0 0-1 0,0 0-2 16,0 0-9-16,0 0-14 0,0 0-12 0,21-9 1 16,5 5-4-16,6 0-8 0,8 0-10 0,17-1 9 15,20 1 47-15,9 0-54 0,14-4-1 16,16 3 6-16,47-3 4 0,8 2-2 0,7 3 4 16,8-1 5-16,5 4 13 0,2 0-3 0,3 4-8 15,-3-1 20-15,-9 3-10 0,-6 6 18 0,-9-5-10 16,-10 3 0-16,-41-5 15 0,-1 3-17 0,-5-2 4 15,-10-2-15-15,-9-1 1 0,-10 3-13 16,-10-4-1-16,-9 4-7 0,-19-6 3 0,-3-2-4 16,-9 2 22-16,-3-2 10 0,-4 0 11 0,-3 0 9 15,-23 2 3-15,30-6-5 0,-30 6-12 16,20-5-12-16,-20 5-4 0,14-10-7 0,-14 10 0 16,0 0-12-16,-9-15 1 0,9 15 4 0,-29-12-27 15,3 7 19-15,-5 1-8 0,-10 0 2 16,-5 0-3-16,-20 1-6 0,-1 1 8 0,-12-2-3 15,-2 4 4-15,-10 0-11 0,-6 0 10 0,-11 0 0 16,-8 1-13-16,-7 2 1 0,-46-3-8 16,3 0 17-16,4 2 6 0,-3-1-22 0,1-1 11 0,3 4-6 15,3-2 2-15,1 2 3 0,35-2 2 16,1 0 4-16,0 2-6 0,6-1-2 0,4 1 2 16,5 2-1-16,6-2-31 0,9 0 35 0,8-1-5 15,8 1-4-15,5 0 38 0,9 2-49 0,14-4 0 16,3 1 7-16,1-3-1 0,5 4 4 15,4-2 9-15,6 0-8 0,28-2 3 0,-42 2 0 16,42-2-3-16,-27 2 58 0,27-2-67 0,0 0 11 16,0 0-8-16,0 0 8 0,22-8-1 15,11 4 5-15,11-3-5 0,28-3 3 0,11-1 6 16,10-1-4-16,12 3-3 0,50-9 6 0,6 3-2 16,6 2 5-16,9 0-1 0,2 1 2 15,8 1-9-15,7 1 5 0,3 5-14 0,4-1 22 16,-6 4-4-16,-4 0 14 0,-6 0-4 0,-8 4 1 15,-9 2 2-15,-44-1 2 0,-4 2 36 0,-9 0-44 16,-9 1-1-16,-12-1 7 0,-10-1-3 16,-13 4-7-16,-10-2 2 0,-17-3-9 0,-5 0 9 15,-7-2 5-15,-27-1-10 0,34 6 3 0,-34-6 1 16,0 0-5-16,0 0-3 0,0 0 6 0,-36 2 1 16,5-4-12-16,-8 0 4 0,-5-2 3 15,-20 0 1-15,-10 1-11 0,-2-3 10 0,-11 2-11 16,-2 0 15-16,-10 3-5 0,-9-3-2 0,-9 4 8 15,-7-2-7-15,-46 2-23 0,1 0 22 16,-1 2 7-16,3-1-8 0,-2 3 1 0,4 0 9 16,2 0-6-16,7 2 2 0,35-3-9 0,2 1 6 15,7 2-9-15,8 0 9 0,7-1-7 0,6 3 6 16,10-2-5-16,10 5-2 0,3-5-30 16,11 0 44-16,14 0-13 0,5-1 1 0,4 1-3 0,7-2-8 15,3-1-3-15,24-3 7 0,-36 4-10 16,36-4-18-16,-18 8 7 0,18-8 2 0,0 0 11 15,28 6-3-15,5-6 47 0,13 0-13 0,24-2-20 16,17-2 3-16,12 2-4 0,20-4-6 16,43 1 8-16,12-1 4 0,10 0 3 0,11 1-3 15,15-1 10-15,1 2 4 0,5 2 4 0,-6 2 0 16,0 0 16-16,-8 0-13 0,-10 0 2 16,-19 2-4-16,-17 2-3 0,-45-2 10 0,-12-2-3 15,-10 4-12-15,-11-4-4 0,-14 1 13 0,-22-1-9 16,-8 0-2-16,-4-1 14 0,-9-3 8 0,-21 4-5 15,18-6-2-15,-18 6 4 0,-25-6-11 16,-2 4-3-16,-18 1-3 0,-20-1-10 0,-20-1 1 16,-12 3-2-16,-16 0 3 0,-12 3 8 0,-48-1-7 15,-7-2 0-15,-8 1-26 0,-7-1 22 16,-4 2 7-16,3 0-6 0,-4 4-3 0,8-2 9 16,3 1 1-16,5 3-7 0,12 1 2 0,18 1-2 15,44 0 1-15,6-3 7 0,11 5-9 0,11-5 10 16,12 5-5-16,8-5-8 0,20-1-53 0,8 2 48 15,7-2 1-15,1-1-14 0,7-1-2 16,7 6 4-16,12-10 7 0,-11 15-2 0,11-15 6 16,28 15 7-16,4-7 4 0,14-4-2 0,25-1 1 15,16-3-11-15,20-2-8 0,13-2 18 0,51-3 9 16,9-3 16-16,17-1-2 0,15-3-2 16,9 1-5-16,5 2 1 0,-2-1 16 0,-2 3 3 15,-4-1-6-15,-8 3 9 0,-20 1-19 0,-12-2-13 16,-18 3 40-16,-49 3-1 0,-10-4 0 0,-12 4 2 15,-12-4-3-15,-11 5 11 0,-22-3 13 16,-7 0 6-16,-5 0 3 0,-6 2-13 0,-3 0 0 16,-23 2-17-16,32-5 0 0,-32 5-8 0,23-6-10 15,-23 6-2-15,0 0-7 0,19-6-4 16,-19 6-4-16,0 0 21 0,0 0-36 0,0 0 5 16,0 0-19-16,0 0 5 0,19-4 3 0,-19 4-5 15,0 0-5-15,0 0-4 0,0 0 6 16,0 0-2-16,0 0-13 0,0 0 35 0,0 0-39 15,0 0-5-15,-8 16-162 0,8-16-189 0,-19 5-530 16,19-5 291-16,-38-15-68 0</inkml:trace>
  <inkml:trace contextRef="#ctx0" brushRef="#br0" timeOffset="37059.48">1938 3321 2 0</inkml:trace>
  <inkml:trace contextRef="#ctx0" brushRef="#br0" timeOffset="39177.26">2351 3363 61 0,'154'8'43'0,"-31"-10"-25"0,41 4 19 15,-2-4-2-15,1 2-2 0,3-3-21 16,-6 3 19-16,-35 0-1 0,36 3 5 0,-42-1-12 16,-1 0 24-16,-1 2-37 0,-3 0 31 0,-2-1-14 15,1-3-3-15,-6 0-3 0,-2 3-5 0,0 0-6 16,-6-3 22-16,-2 2-8 0,-4-4 2 16,1 4-7-16,-3-4 10 0,-2 2-15 0,-2 0-1 15,0 0 21-15,-1-2-28 0,-2 4-9 0,1-2 9 16,-4 2 2-16,-1 0-5 0,-1 2-4 0,-6-2-1 15,-2 4 17-15,-3-5-11 0,-1 5 1 0,-4-2-6 16,1 0 5-16,1 2-12 0,-1-5 18 16,-1 5-4-16,1-2 1 0,2 0 12 0,0 2-21 15,-1-3 10-15,-1 1-14 0,3 0 6 0,-3 0-3 16,1 0 8-16,-4-3-9 0,1 5 11 16,-1-4-4-16,-14 2-1 0,15 0-2 0,-14 0 0 15,13 1 11-15,-1-1-8 0,-1 2 11 0,0 0-114 16,-1-1 122-16,1 1-3 0,-2-1 13 0,-11 1-22 15,9 0 3-15,3 2-15 0,-12-3 8 16,13 3-7-16,-4 1 14 0,1 3-18 0,-12-6-58 16,3 1 78-16,8 1-1 0,-3 2 2 0,-7-3 0 15,-1 1-30-15,9 1 33 0,-11 1-24 0,3-2 8 16,8 1 4-16,-8-3 1 0,-1 1 3 16,1-1-16-16,10 3-3 0,-11-3 10 0,0 0-5 15,11 3 9-15,-8-3 15 0,8 2-20 0,0-1-2 16,-8-1 7-16,10 4 23 0,0-1-33 0,0-3-8 15,-10 2 7-15,-1-3 0 0,9 3 2 16,2 0-2-16,-10-3 17 0,-3 1-14 0,14 2 5 16,-12-5 0-16,1 1 54 0,-1 2-71 0,3-4 5 15,-2 4 3-15,1-5 9 0,1 4-7 0,-1-4-10 16,1 1-5-16,1 2 14 0,10-2 7 16,-9 2 1-16,0-2 5 0,-1-2-13 0,-1 1 5 15,2-1 2-15,-2 4 8 0,0-2-5 0,-3-2 7 16,1 2-4-16,1 2 2 0,-1 0 2 0,-1 0-1 15,3 1-1-15,-3-3 10 0,1 4-7 0,13-2-10 16,-14-1 17-16,3 2-16 0,0-2 5 16,-1 1-2-16,1-2 3 0,-1 4-10 15,-1-5 8-15,1 3-3 0,3-2 2 0,11 0-9 16,-13 0 8-16,1 0-6 0,-1 0 7 0,-3-2-17 16,3 0 10-16,0 0 2 0,0 0-4 0,0 0-4 15,-3-2 9-15,3-2 0 0,-1 2 3 0,11-1-5 16,-14-1 5-16,1-2-2 0,-1 0-11 15,1 0 9-15,-1-1 0 0,10-1-6 0,-12-1 1 16,12-1 3-16,-3 1-4 0,-9 1 7 0,7-5-6 16,-5 5 0-16,5-3 0 0,-7 3-1 15,7-5 1-15,-9 3 0 0,-1-1-7 0,0-1 12 16,1 3-18-16,-1-5 19 0,7 1-9 0,-9 0 12 16,0 3 40-16,-2-1-51 0,-1-3-3 0,1 3 12 15,1 1-15-15,-3-3 6 0,0 4-3 0,-3-3 3 16,1 3 3-16,-2-3-1 0,-3 2 6 15,3-1 7-15,-5 4-16 0,2-5 13 0,-1 0-10 16,-1 3 9-16,-1-1-2 0,-6-1 12 0,4 1-2 16,-3 1 25-16,-2 0-7 0,2-3 18 15,-7 3-12-15,4-1 7 0,-2-2-26 0,-5 3 28 16,-1-3-21-16,-2 1 28 0,1 0-28 0,-5-3 6 16,-2 14-12-16,-2-25 6 0,0 12-17 0,-5 0 11 15,1 0-13-15,0 1 6 0,-3-1-16 16,1 1 13-16,-5-1 47 0,2 2-59 0,-1-3-15 15,-1 3 20-15,-2-3-15 0,1 3 10 0,-3-3-2 16,-1 1 5-16,2 0-11 0,-6-1 19 16,4 3 0-16,-8 0 18 0,3-3-13 0,-5 1 5 0,1 1 6 15,-3 1 8-15,0-1-21 0,-2 1 7 16,-1-3-7-16,-1 5 2 0,-10-10-12 0,5 10 9 16,-1-3-12-16,-9 1 16 0,-3-5-23 0,-3 1 30 15,-3 2-16-15,-1-1 12 0,-2 1-3 16,-5 0-1-16,3-1 11 0,-5-1-3 0,1 0 3 15,-2 2-13-15,-3-1 7 0,-3 1 4 0,0-2-11 16,-5 2 20-16,1-5-21 0,-1 5 12 0,2-2-9 16,-5 1-1-16,-2-1-10 0,3 2 18 0,-1 1-19 15,0 0 8-15,2-1-8 0,-2 4 9 0,2-3-5 16,-5 5 7-16,-1-3-8 0,-2 3 12 16,-2-1-7-16,-2 1-6 0,-2-1 1 0,2 4 10 15,-1-6-29-15,1 5 22 0,2-1-13 0,2 0 15 16,-2 2-9-16,2-1 12 0,0 1-22 0,4 0 14 15,1 0 54-15,3 0-62 0,6 4-10 16,-4-3-6-16,-2 0 10 0,-1 0 0 0,1 1 2 0,-1 0-7 16,-2 0 11-16,-5-2 1 0,-7 4 3 15,-1-3 2-15,-5 1 35 0,-8-2-52 0,-4 2 6 16,-3-2-1-16,-3 0-7 0,4 2 11 0,1-3-7 16,3 3 2-16,6-2 12 0,4 2-2 0,5 2-5 15,8-2-2-15,5 2 12 0,3-3 19 0,0 0-27 16,4 3-8-16,0-3 6 0,3-1 5 0,0 2-8 15,0-2 11-15,-2 0-4 0,-1 3 7 16,-5-2-7-16,-2 2 4 0,-8-4-11 0,-5 4 10 16,-9-1-20-16,-8 0 20 0,-12 0-19 0,-36 4-2 15,-3-6-13-15,4 2 9 0,-2-2 8 0,4 4-22 16,34 0 3-16,-37 0-21 0,43 2 18 0,6 0-7 16,4 2 9-16,7-2-4 0,6 2 10 0,7 3-2 15,3-7 6-15,8 4-30 0,2 0 39 16,3-2-10-16,0 2 8 0,1-4-11 0,1 1 2 15,-2 2-2-15,-2 0-2 0,-1 0 2 0,1 0 5 16,-4 1-7-16,-2 0 13 0,-1 0-1 0,-1 1-63 16,-2-1 71-16,1 4 6 0,-1-1 0 0,1-1 3 15,1 1-15-15,1 2 10 0,3-2-14 0,5-1 29 16,4-1-21-16,6 1 8 0,3-2-7 16,17 0 5-16,2-2-19 0,3 1 16 0,1-1-10 15,7 0 9-15,-5 2-18 0,4-2 12 0,-2 2-23 16,0 0 22-16,1 2 32 0,-4 1-38 0,-1 3-3 15,2-1 19-15,-2 2-16 0,1-1 13 16,-4 3 22-16,3 0-21 0,0-3-6 0,2 4 11 16,1-1-5-16,2-2 11 0,3-1 12 0,3 2-16 15,6-5-7-15,-1 7 9 0,6-7-13 0,16-7 1 16,-28 11-13-16,28-11 13 0,-17 16-17 0,17-16 19 16,-16 21-12-16,10-8 10 0,2 2 2 15,2 2 37-15,2 1-39 0,0 3 19 0,0-1-14 16,4 5 5-16,1 0 2 0,2 2 12 0,3-1-18 15,2 1 14-15,3 2-10 0,5 0 3 0,10 7-4 16,5-2 14-16,7-1-18 0,9-1 16 0,9-2-3 16,9-3 4-16,16-2-5 0,17-4 7 0,48-2-14 15,15-4 14-15,13-9-16 0,20-1 15 0,21-6-1 16,20-3 15-16,15-6-16 0,14 1 23 16,12 1 1-16,4-1-5 0,-2 5 8 0,-18 0 7 15,9 2 9-15,-14 2-11 0,-17 0 3 0,-19 2-6 16,-24 0 6-16,-23-2-6 0,-54 0-4 0,-7-2 1 15,-16 0-1-15,-12 0-13 0,-15-2 0 0,-9 0-3 16,-21 4-13-16,-10-1 15 0,-2-1-6 16,-5 0-7-16,-25 2 5 0,38 0 18 0,-38 0-22 15,26-2-4-15,-26 2 1 0,21-4-6 0,-21 4 5 16,20-4-1-16,-20 4-2 0,18-3 1 0,-18 3 1 16,19-8-1-16,-19 8 2 0,19-8-12 15,-19 8 11-15,15-6 1 0,-15 6-3 0,0 0-2 16,0 0 5-16,17-5 0 0,-17 5 1 15,0 0 12-15,0 0-15 0,0 0 11 0,0 0-5 16,0 0 6-16,0 0-9 0,0 0 2 0,15-6 2 16,-15 6 54-16,0 0-74 0,0 0 2 0,0 0 4 15,0 0 2-15,0 0-3 0,0 0 9 0,0 0-6 16,0 0 3-16,0 0-2 0,0 0 4 16,0 0 54-16,0 0-69 0,0 0 8 0,0 0-3 15,0 0 1-15,0 0 3 0,0 0 4 0,0 0-6 16,0 0 7-16,0 0-5 0,0 0 5 15,0 0-2-15,0 0-7 0,0 0 14 0,0 0-2 16,0 0-8-16,0 0 5 0,0 0-4 0,0 0 4 16,0 0-3-16,0 0 6 0,0 0 1 15,0 0-5-15,0 0-2 0,0 0-21 0,0 0 34 0,0 0-7 16,14 17 4-16,-7-4 0 0,2 3-93 16,-5-3-381-16,0 3 142 0,-4-16 98 0</inkml:trace>
  <inkml:trace contextRef="#ctx0" brushRef="#br0" timeOffset="39660.6">1053 4525 139 0,'43'-25'84'16,"-11"10"-19"-16,-2 1-12 0,-8 7-20 0,2-1-27 16,-7 2 7-16,0-1-11 0,-17 7 6 15,27-6-10-15,-27 6 8 0,28-6-20 0,-28 6 3 16,38-6-30-16,-15 3-75 0,3-5 38 0,1-3 27 16</inkml:trace>
  <inkml:trace contextRef="#ctx0" brushRef="#br0" timeOffset="39864.94">1978 4332 466 0,'-14'14'210'0,"14"-14"-60"0,-19 15-21 16,8-8-45-16,11-7-7 0,-17 16-21 0,17-16-6 16,-12 13-20-16,12-13 8 0,-7 15-13 0,7-15-4 15,-2 16-12-15,2-16 1 0,5 13-6 0,-5-13 9 16,0 0-27-16,6 17-31 0,-6-17-143 15,0 0-141-15,0 0 97 0,0 0 46 0</inkml:trace>
  <inkml:trace contextRef="#ctx0" brushRef="#br0" timeOffset="41112.55">1503 4748 335 0,'0'0'222'0,"0"0"-78"0,0 0-12 16,0 0-26-16,2-17-24 0,-2 17-17 0,0 0-6 15,0 0-16-15,0 0-3 0,0 0-15 0,0 0 11 16,-20 13-7-16,20-13-1 0,-16 9 1 0,16-9-2 16,-24 12-3-16,24-12 62 0,-29 10-69 15,9-5 1-15,2 1-50 0,-2-2 56 0,-1-1 7 16,-2 2-8-16,23-5 4 0,-45 1-4 0,22-2 4 15,2-5 3-15,0 0-11 0,1-3-4 16,0-3 2-16,5-1-12 0,2-1-2 0,0-3-2 16,5 0-1-16,4-2-5 0,-2 4 6 0,6-5-2 15,0 4 7-15,4-2-15 0,2 1 5 0,7 0-2 16,-1 2 12-16,8 1-16 0,4 1 9 16,9 4-2-16,5 1 6 0,4 4-8 0,7 2 9 0,12 6-9 15,-1 3 14-15,-1 7-13 0,-5 3 16 16,-3 2-20-16,-3 4 10 0,-7 4 7 0,-9 1 0 15,-10 1-12-15,-8 3 19 0,-6 1-16 0,-6 5 10 16,-8 2-3-16,-8 10 9 0,-12-1-13 16,-3-3 4-16,-13 2-2 0,-5-1 0 0,-7-3 60 15,0-2-88-15,-5-4 15 0,-1-5-6 0,5-5 9 16,0-5-9-16,4-4 21 0,3-4-14 0,12-7 5 16,2-6-3-16,4-2-4 0,3-7 9 15,1-5 1-15,5-7 3 0,4-4-9 0,4-6 3 16,5-5 1-16,4-4-1 0,4 0 5 0,2-3-11 15,2 0 23-15,4 1-11 0,5-10-6 0,2 4-1 16,2 4-1-16,2 0-3 0,-2 12-2 16,-3 1 7-16,4 1-8 0,-1 3 10 0,-3 6-10 15,-1 2 59-15,0 3-65 0,-1 3 12 0,-12 11-6 16,24-8 5-16,-24 8-4 0,23 12 9 0,-13-3-8 16,4 8 11-16,-4 1 3 0,2 5-6 15,2 2 5-15,0 1-1 0,3 6-9 0,2-1 20 16,6 7-15-16,-1-15 13 0,6 15-16 0,3-4 12 15,1-3-11-15,4-4 4 0,1 0-10 16,-7-12 8-16,3 1-3 0,1-2 1 0,2-4 9 16,0-4-2-16,1-1 6 0,-1-5-16 0,-1-4 8 15,-5-2-7-15,0-3 8 0,-4-4-4 0,-1-3 9 16,-1-2-18-16,-6-2 13 0,-2-3-13 0,-6-1 20 16,-1-1-5-16,-5 0 40 0,-2 0 6 0,0 3-2 15,-8-3-14-15,2 2 2 0,-4 1-37 16,-2 7 18-16,-3-2-9 0,0 4 9 0,1 3-12 15,-3 1 8-15,13 9-13 0,-28-9 5 0,28 9-1 16,-33 5-3-16,16 1-3 0,0 1 6 16,2 3-14-16,0 3 17 0,3 3-11 0,3-1 6 15,2 4-17-15,1-2 15 0,6 2-5 0,4 0 10 16,1-1-12-16,4 0 14 0,5-6-15 0,3 3 13 16,2-2-9-16,0-3 8 0,7-2-6 15,-2-3 8-15,4-5-17 0,0-2 13 0,3-3-11 16,-5-1 14-16,0-7-9 0,-5-1 16 0,0-5-21 15,-4 0 11-15,-3-5-7 0,-3-3 13 0,-2 2-9 16,-5-4 20-16,-2 1-14 0,0-1 10 0,-4 0-12 16,0 3 0-16,0-1-5 0,0 2 0 0,0 2 5 15,0 6-5-15,0 0-1 0,-1 3 1 16,3 14-22-16,-2-18 25 0,2 18-1 0,0 0-4 16,0 0 2-16,0 0 0 0,0 0-1 0,2 18 1 15,3 0 16-15,-3-1-12 0,4 4 6 16,2 2-10-16,1 0 1 0,3 2-67 0,-1-3-48 15,4-1-39-15,1 0-49 0,0-2-86 0,0-7-129 16,4-3 117-16,-3-3 92 0</inkml:trace>
  <inkml:trace contextRef="#ctx0" brushRef="#br0" timeOffset="41695.25">2457 4662 679 0,'0'-30'262'0,"0"-1"-24"0,2 3-21 15,0-3-37-15,0 2-48 0,2 7-36 0,-2-2-21 16,3 6-7-16,-3 0-14 0,5 3-8 0,-7 15-11 15,8-15-16-15,-8 15 4 0,0 0-13 16,25 0 9-16,-10 8-10 0,-2 1-2 0,-1 4 2 0,1 6-9 16,2 2 8-16,-5 4-6 0,2-2-4 15,-2 2 20-15,-2-1-15 0,0 3-1 0,-3 0-16 16,1 0 20-16,-4-5-3 0,3 3 6 16,-5-4-9-16,0-2 11 0,0-3-11 0,-3-3 13 0,3-13-7 15,-6 19 3-15,6-19-15 0,-15 9 12 16,15-9-12-16,0 0 14 0,-32-7-5 15,32 7 1-15,-20-17-11 0,9 7 16 0,0-3-18 0,3-1 16 16,-1 1-8-16,5 0 1 0,0 2-6 16,4 11 6-16,-4-24-1 0,4 24 2 0,2-16-7 15,-2 16 10-15,6-12-10 0,-6 12 6 0,19-8-12 16,-19 8 10-16,32 0 5 0,-14 6-1 16,4-4 0-16,1 4-7 0,3 1 18 0,0-1-14 15,-2 3 2-15,4 0-9 0,-1-2 18 0,1 1-16 16,-2-3-5-16,1 1 9 0,-1-1 9 15,-2 0-10-15,2-4 17 0,-26-1-16 0,47 0 12 0,-27-6-18 16,0 1 20-16,-1-3-11 0,-4 1 6 16,0-7-7-16,-3 3 0 0,-4-5-5 0,-3 1 9 15,0 0-33-15,-5-4 33 0,-2 2 2 0,-3 0 0 16,-2 2 6-16,-1-3-3 0,-2 3-9 0,-3 3 23 16,2 1-12-16,-6 4 1 0,1-1-12 15,16 8-2-15,-34-6 4 0,34 6 5 0,-39 8-2 16,23 0-6-16,-4 1-3 0,2 6 5 0,0 2-4 15,4-3 8-15,-1 7 0 0,2 0 0 16,4 1 3-16,1 2-3 0,6-2-5 0,2-1 5 16,2 2-12-16,4-4 15 0,7 0-13 0,2-4-3 15,8-1 13-15,3-3 6 0,6-3-11 0,3-4 10 16,7-4-24-16,1-4 5 0,1-2-70 0,5-7-51 16,-9-1-2-16,-6 2-66 0,0-4-50 15,-6-3-216-15,-7 2 142 0,-5-4 96 0</inkml:trace>
  <inkml:trace contextRef="#ctx0" brushRef="#br0" timeOffset="41830.3">3319 4559 700 0,'-10'-27'123'0,"2"-1"-5"0,-2 1 19 0,-3 0 7 16,3 1 19-16,-3 3 1 0,2 2-9 16,3 2-48-16,0 4-6 0,-1 1-31 0,9 14-6 15,-11-19-22-15,11 19 0 0,-4-13-21 0,4 13 9 16,0 0-10-16,0 0-6 0,4 19-8 0,4-6 16 16,2 6-21-16,2 2-16 0,5 0-73 15,2 2-60-15,0 4-83 0,3-6-292 0,-2 0 165 16,2 1 334-16</inkml:trace>
  <inkml:trace contextRef="#ctx0" brushRef="#br0" timeOffset="41944.48">3401 4793 368 0,'-5'16'224'0,"5"-16"-78"0,-2 23-19 0,2-23-31 16,4 13-18-16,-4-13-26 0,24 4 8 0,-24-4-25 0,34 0-12 15,-34 0-110-15,38-8-241 0,-21 3 96 16,-17 5 46-16</inkml:trace>
  <inkml:trace contextRef="#ctx0" brushRef="#br0" timeOffset="42759.82">4428 4628 541 0,'-16'-23'335'16,"4"-2"-86"-16,6 0-31 0,2 1-55 15,6-3-30-15,2 2-41 0,6 1-15 0,4 0-16 0,2 3-14 16,3 4-12-16,4 0-2 0,0 5-14 16,1 3 2-16,2 7-3 0,-26 2-1 0,44 4-15 15,-23 6 21-15,-3 3-17 0,-2 4 6 0,-4 4-8 16,-1 4 2-16,-5-1-22 0,-1 5 30 0,-7 0-17 16,-1-1 9-16,-3 5-11 0,-3-3 7 15,1 3-5-15,-2-2 9 0,2-1 6 0,-2-2-5 16,2-1 2-16,2-4 0 0,4 0-2 0,-2-2-9 15,4-4 7-15,2 0-5 0,2-5-2 0,4-1 7 16,4-4-4-16,-12-7 4 0,35 4 2 16,-35-4-7-16,42-11 5 0,-18 2-5 0,1-3 0 15,-2-3 0-15,0-2-13 0,1 1 14 0,-6-3-3 16,0-2 3-16,-4 2-2 0,1-1 1 0,-8-4-7 16,-1 5 14-16,-1-2-12 0,-8 4 16 15,-1 0-19-15,-3 2 15 0,-1 0-11 0,-7 3 17 16,3 3-9-16,-4 1 22 0,16 8-28 15,-29-6 11-15,29 6-7 0,-23 2 8 0,23-2-16 16,-17 12 11-16,17-12-6 0,-6 21 6 0,10-8-12 16,2 2 19-16,5-1-25 0,1 1 22 0,8 0-15 15,-2 2 12-15,6-3-6 0,-1-1 5 16,3-1 4-16,-4-3-3 0,4 0 0 0,-3-5 0 16,-1 0 3-16,-22-4-3 0,38-2-3 0,-38 2-7 15,25-15 4-15,-16 3 6 0,-5-1-4 0,-4-2-11 16,-4-4 14-16,-3-1-13 0,-4-1 11 15,-1 5-14-15,-4-4 15 0,-6 1-10 0,1 4 7 16,-3 0-11-16,2 2 14 0,0 1-26 0,5 4-43 16,17 8-76-16,-28-7-51 0,28 7-351 0,0 0 169 15,0 0 307-15</inkml:trace>
  <inkml:trace contextRef="#ctx0" brushRef="#br0" timeOffset="43160.64">5403 4500 804 0,'0'0'297'15,"11"-15"-66"-15,-11 15-57 0,0 0-27 0,0 0-49 16,0 0-10-16,-15 9-21 0,5 3-8 16,-3 5-17-16,-2 0-4 0,3 6-13 0,0 0 4 0,2 0-21 15,2 3 11-15,4-1-11 0,1 0 3 16,3 1 2-16,5-2-2 0,-3 0 6 0,4-1-12 15,2 0 3-15,-2-5-2 0,2-3 2 0,-2-4-6 16,-6-11 3-16,12 13 1 0,-12-13-7 16,0 0 5-16,22-13-1 0,-16 0 3 0,0-6-5 15,1-5 0-15,-3-2-9 0,0-3 8 0,2-5-11 16,-4 0 10-16,0-2-6 0,2 0 9 16,1-3-15-16,-3 5 13 0,3 0-12 0,-1-1 8 15,2 9-9-15,-2 1 13 0,0 4-1 0,0 4 1 16,-2 1-3-16,-2 16 5 0,12-13-14 0,-12 13 13 15,23 8-12-15,-9 5 25 0,2 4-23 16,2 6 13-16,0 6-5 0,2-1 8 0,-1 14-14 16,1 0 14-16,-2 4-16 0,-4 0 8 0,-2 3 12 15,3 1-2-15,-3-3 7 0,-1 1-69 0,-2-12-83 16,1-2-77-16,-4-1-317 0,-2-6 165 16,1-4 329-16</inkml:trace>
  <inkml:trace contextRef="#ctx0" brushRef="#br0" timeOffset="43455.68">5431 4851 640 0,'-3'-28'242'0,"10"3"-49"15,4 0-58-15,7 2-16 0,6 2-23 16,3 2-15-16,5 0-24 0,2 5 0 0,0-1-24 16,1 3 3-16,4 5-19 0,-5-2 4 0,-2 1-10 15,-5 2 8-15,-3 0-16 0,-4 5 4 0,-20 1 11 16,28-8 40-16,-28 8 22 0,20-6 15 0,-20 6-30 15,0 0-2-15,10-11-28 0,-10 11 4 16,0 0-12-16,0 0 3 0,0 0-22 0,0 0 16 16,0 0-23-16,0 0 8 0,0 0 33 0,0 0-48 15,4 13 0-15,0 0 0 0,5 3 0 16,-1 4 6-16,5 1-9 0,2 6 9 0,-1 2 4 16,0 3 1-16,-4 5 1 0,0 1 2 0,-1 2-18 15,-5 2-42-15,-2-2-110 0,-2-4-111 16,2-1-273-16,-2-1 168 0,2-6 305 0</inkml:trace>
  <inkml:trace contextRef="#ctx0" brushRef="#br0" timeOffset="44042.94">5869 4620 690 0,'-5'-28'288'0,"1"3"-88"0,2 6-29 0,0 2-194 16,0 3 162-16,2 14-44 0,2-21-2 0,-2 21-33 16,18-10-3-16,-18 10-23 0,33 3-1 15,-16 0-12-15,6 3 5 0,-3 3-8 0,0 3-4 16,-3 0-11-16,1 1 11 0,-4 2-12 0,-6 6 10 16,-3-3-19-16,-3 0 5 0,-7 1-32 15,-1 2-26-15,-6-2-24 0,-1 1-3 0,-2-5-14 16,-2 0 19-16,3-2 0 0,-2-1 67 0,0-3-46 15,16-9 29-15,-24 8-19 0,24-8-2 0,0 0-12 16,-17-4 12-16,17 4-4 0,0 0 38 0,11-19-30 16,-3 7 23-16,6 3-20 0,2-3 25 15,2 1-3-15,0 0 14 0,1-1 10 0,3-1 21 16,-2 2-7-16,2-1 31 0,-1 1 2 0,-2 1 12 16,0 0-3-16,-2 3 5 0,-17 7-19 0,31-10 6 15,-31 10-18-15,28-4 3 0,-28 4-17 16,25 4 8-16,-25-4-20 0,26 10 16 0,-14 0-14 15,-2-1 10-15,0 4-6 0,-4 1 4 0,0-1-3 16,-1 2 9-16,-3 1-14 0,0 1 10 16,-2-2-14-16,0-15 21 0,0 25-20 0,0-25 17 15,-2 19-10-15,2-19 19 0,-2 15 9 0,2-15 9 16,0 0-17-16,0 0 5 0,-7-15 31 16,7 15-54-16,7-25-12 0,-3 10 2 0,2-4 2 15,1-2 1-15,1 0-9 0,5 0 22 0,-3-2-6 16,1 2 2-16,2 0-10 0,-3 4 6 15,1 0-10-15,-3 1 14 0,1 3-12 0,-1 4 13 16,-8 9-12-16,11-18 8 0,-11 18-5 0,0 0 1 16,19-3 1-16,-19 3-1 0,13 17 2 0,-7-4-5 15,-2 4-13-15,0 4 14 0,0 2-7 0,-2 0-33 16,-2 2-113-16,2-4-365 0,-4 0 162 16,0-2 350-16</inkml:trace>
  <inkml:trace contextRef="#ctx0" brushRef="#br0" timeOffset="44226.66">6341 4248 570 0,'-4'-23'317'0,"0"6"-71"0,2 4-61 15,2 13-33-15,-7-19-36 0,7 19-17 0,0 0-29 16,0 0-77-16,7 13-214 0,-7-13-230 0,12 14 134 15,-2-7 96-15</inkml:trace>
  <inkml:trace contextRef="#ctx0" brushRef="#br0" timeOffset="44426.58">6589 4227 770 0,'-4'-17'338'0,"4"17"-68"0,0 0-61 15,-2-19-51-15,2 19-47 0,0 0-18 0,0 0-25 16,0 0-3-16,18 12-25 0,-7 1 3 0,2 6-16 0,0 2 5 16,3 4-13-16,-3 1 4 0,2 7-12 15,-1-3 11-15,2 14-16 0,-4-9 3 0,-1-1-6 0,-1 2 8 16,-2 2-10-16,2-2-30 0,-2 1-150 16,0-5-437-16,2-3 172 0,-1-6 240 0</inkml:trace>
  <inkml:trace contextRef="#ctx0" brushRef="#br0" timeOffset="44604.24">7067 4635 729 0,'0'0'333'0,"0"-15"-76"0,0 15-51 15,0 0-35-15,0 0-63 0,0 0-14 16,0 0-19-16,5 15-7 0,-5-15-25 0,2 27-2 0,0-12-114 15,-2 4-144-15,0-4-325 0,-2 3 170 16,2-3 308-16</inkml:trace>
  <inkml:trace contextRef="#ctx0" brushRef="#br0" timeOffset="45009.63">7634 4613 607 0,'0'0'230'0,"-10"-12"-45"16,10 12-46-16,-19-6-18 0,19 6-28 0,0 0-11 16,-22-7-27-16,22 7 0 0,-16-6-12 15,16 6-10-15,-11-11-8 0,11 11-2 0,-9-19-14 0,9 19 8 16,-2-31-14-16,6 12 3 0,3-2-9 0,0-4 8 15,5 2-5-15,-2-1-8 0,6 3 2 16,-2-3 12-16,5 6-13 0,-2-1 16 0,4 5-9 16,-3 1 6-16,2 3-8 0,-2 5 8 15,3 1-16-15,-21 4 17 0,38 5-5 0,-20 7 5 16,-4 1-8-16,-2 4 5 0,1 8-8 0,-9-2 18 16,0 6-17-16,-4-1 10 0,-2 3-12 0,0-3 11 15,-2 5-6-15,0-3 6 0,-1-1-3 16,3 0 3-16,2-3-4 0,0-1 5 0,7-2-4 15,-3-6 1-15,2 2-7 0,2-7-36 16,6-3-70-16,-14-9-95 0,26 4-215 0,-8-11 118 0,-1-2 92 16</inkml:trace>
  <inkml:trace contextRef="#ctx0" brushRef="#br0" timeOffset="45282.38">8019 4546 485 0,'0'-19'316'15,"0"3"-68"-15,0 16-44 0,0-20-44 16,0 20-23-16,0 0-28 0,0 0-26 0,0 0-24 15,0 0-1-15,0 15-21 0,5-4 5 0,-3 4-18 16,2-1 4-16,3 3-18 0,1 0 12 0,1-4-12 16,1 3 6-16,-2-1-5 0,6-4 3 15,-4 3-14-15,4-7 10 0,-3 1-11 0,-11-8-6 16,28 6-26-16,-28-6-4 0,25-8-11 0,-12 1 14 16,-1-5-3-16,-3-3 18 0,2 0-7 15,-5-5 12-15,0 0-2 0,-2-1 11 0,-2-3 3 16,-4 2 15-16,-2-1 18 0,-2-2-9 0,-2 2 13 15,-4 4 13-15,-2-2-5 0,-3 8 2 16,-2-1-13-16,-6 7 2 0,-1 3-19 0,-2 4 20 16,1 4-28-16,4 3 7 0,0-1-13 0,3 9 11 15,6 5-6-15,3-1-6 0,7 2-79 0,6 0-63 16,2-2-94-16,9-2-282 0,-3-4 164 0,8 0 343 16</inkml:trace>
  <inkml:trace contextRef="#ctx0" brushRef="#br0" timeOffset="45810.06">8407 4300 525 0,'14'-21'284'0,"4"6"-64"0,1-1-57 0,-1 3-12 16,6 3-41-16,0 6-11 0,1 1-31 0,-4 5-1 15,2 2-18-15,-1 3-7 0,-4 4-14 16,-3 1-3-16,-4 3-11 0,-3 4 5 0,-5 0-13 15,-3 6 14-15,-7-4-15 0,-4 6 9 0,1-6-11 16,-5 2 6-16,-1-1-12 0,2 2 13 0,0-5-8 16,1-1 7-16,0 0-13 0,5-1 11 0,1-2-7 15,1-4 53-15,6-11-67 0,0 20 20 0,0-20-14 16,17 11 8-16,-17-11-7 0,30 0 7 16,-12-4-6-16,6 1 6 0,-1-7-5 0,3 1 6 15,-1-5-7-15,0 3 12 0,-1-5-48 0,-1 1 55 16,1-4-11-16,-6-2 2 0,-1 0-11 15,-2-4 13-15,-2 3 14 0,-5-5 46 0,-2 4 2 16,-1-2 19-16,-3 4 1 0,-2 0 2 0,-2 0-16 0,0 0-14 16,-3 4-14-16,1 2-56 0,0 0 38 15,-2 3 5-15,6 12-28 0,-11-17 15 16,11 17 11-16,0 0-35 0,-8-14 1 0,8 14-1 16,0 0-22-16,-13 16 9 0,13-16-17 0,-5 24 20 15,7-8-12-15,1 1 11 0,3 0-1 0,7 4 11 16,4 0 3-16,2 0 1 0,8-2-5 15,1 0 2-15,12 4-3 0,-5-6 13 0,-2-1-9 16,1-1 13-16,-2-2-12 0,-3 2 8 0,-3-3-15 16,-8-3 15-16,0 1-14 0,-6 0 11 15,-12-10-9-15,4 15 9 0,-4-15-6 0,-18 17 0 0,-4-12-21 16,-3 1-9-16,-5 0-51 0,-6 0-31 16,-6-2-58-16,-1-1-28 0,-3-3-340 0,1-3 169 15,3-1 312-15</inkml:trace>
  <inkml:trace contextRef="#ctx0" brushRef="#br0" timeOffset="45992.69">8574 4180 626 0,'17'-20'290'15,"7"2"-73"-15,5-1-51 0,17-2-29 16,10 0-33-16,3 5-14 0,8 3-24 0,10 2-6 15,7 3-15-15,7 6-17 0,6 2-9 0,0 2-3 16,0-2-69-16,-6 4-173 0,-5-4-246 16,-5 1 147-16,-12 3 94 0</inkml:trace>
  <inkml:trace contextRef="#ctx0" brushRef="#br0" timeOffset="46577.81">4269 5431 565 0,'-32'-4'200'0,"9"-2"-49"16,6-4-38-16,17 10-29 0,-9-13-11 15,9 13-21-15,18-13-7 0,4 3-6 0,31-1-5 16,30-3-21-16,23-2 6 0,64-8 6 0,24 0-16 16,28-5-13-16,30 2 19 0,32 1 9 15,23-1-24-15,23 0 13 0,17 4-10 0,6 0 0 16,0 3 0-16,-7-1 7 0,-24 6-13 0,-28-5-6 15,-28 5-39-15,-26-4 2 0,-31 0 46 0,-24-4-40 16,-23-4 22-16,-22-2 55 0,-42 8 47 0,-9-1 49 16,-7-3 12-16,-6 2-21 0,-8 2-15 15,-5 0-19-15,-8 0-20 0,-3 4-20 0,-15 3-1 16,-3 1-8-16,0 4-24 0,-6 0 5 0,-3 0-6 16,-1 6 3-16,-24 3-47 0,38-2 47 15,-38 2-12-15,25 11 1 0,-25-11-45 0,-5 21-106 16,-9-9-123-16,-8-1-290 0,-7 4 170 0,-15 2 294 15</inkml:trace>
  <inkml:trace contextRef="#ctx0" brushRef="#br0" timeOffset="47326.97">4939 5659 468 0,'45'-21'179'0,"13"0"-54"0,15 0-13 15,14 0-40-15,42-7 3 0,20 3-40 16,21-4 18-16,18 3-14 0,14-1 8 0,12 0 1 16,14 3-3-16,18-5 0 0,7 4 7 0,2 0 0 15,5 1 16-15,1 1-7 0,-13 2 12 0,-11 4 1 16,-21-2 9-16,-24-1 7 0,-16 4-2 16,-21-2 16-16,-46 3-4 0,-7 0 12 0,-11-3-1 15,-6 1-11-15,-9-2 77 0,-10-1-98 0,-5 0 12 16,-9 1-13-16,-2 0-17 0,-5 0-5 0,-14 4-3 15,1 0-10-15,-7-1-18 0,0 5 3 16,-5-1-12-16,-2 1-9 0,-3 1 10 0,-15 10-61 16,26-13 70-16,-26 13-18 0,14-8 0 0,-14 8-7 15,0 0 11-15,16-7-8 0,-16 7-6 16,0 0-2-16,0 0-9 0,0 0-2 0,14-10 11 16,-14 10-9-16,0 0-2 0,0 0-7 0,0 0 3 15,0 0 8-15,0 0-2 0,0 0 9 0,0 0 0 16,0 0-2-16,0 0-1 0,0 0 3 15,0 0 1-15,0 0 3 0,0 0 4 0,0 0-13 16,0 0 4-16,0 0 2 0,0 0 16 0,0 0-9 16,0 0-2-16,0 0-25 0,0 0 33 0,0 0-10 15,0 0-4-15,0 0 119 0,0 0-125 0,0 0-6 16,0 0 2-16,0 0 4 0,0 0-8 16,0 0 7-16,0 0 2 0,0 0 5 0,0 0-6 15,0 0 5-15,0 0 3 0,0 0-7 0,0 0-4 16,0 0-4-16,0 0 13 0,0 0 2 15,0 0-7-15,0 0-3 0,0 0 12 0,0 0 3 16,0 0-14-16,0 0 12 0,0 0-5 0,0 0-5 16,0 0 7-16,0 0-1 0,0 0-18 15,0 0-29-15,0 0-33 0,15-5-21 0,-15 5-8 0,0 0-15 16,0 0-1-16,0 0-15 0,0 0 16 16,0 0-1-16,0 0 11 0,0 0-21 0,0 0-24 15,-13-10-35-15,13 10-199 0,-12-8 107 0,12 8 85 16</inkml:trace>
  <inkml:trace contextRef="#ctx0" brushRef="#br0" timeOffset="48812.22">6373 6250 740 0,'-6'21'-100'0,"2"6"-96"0,-6 6 44 0,-4-3 52 15</inkml:trace>
  <inkml:trace contextRef="#ctx0" brushRef="#br0" timeOffset="49545.98">4891 7984 578 0,'-13'-12'253'0,"13"12"-56"16,0 0-47-16,-14-7-30 0,14 7-22 0,0 0-21 15,0 0-10-15,0 0-11 0,0 0-20 0,0 0-11 16,0 0-7-16,0 0 1 0,0 0-13 0,0 0-16 16,6 15-23-16,-6-15-15 0,0 0-31 15,19 6-24-15,-19-6 2 0,0 0-20 0,21 4-38 16,-21-4-149-16,0 0 95 0,0 0 33 0</inkml:trace>
  <inkml:trace contextRef="#ctx0" brushRef="#br0" timeOffset="50847.81">5113 7961 511 0,'-12'-15'221'0,"12"15"-40"15,-9-17-46-15,9 17-24 0,-6-12-8 0,6 12-19 0,0 0-7 16,-6-13-11-16,6 13-3 0,0 0-9 15,0 0-3-15,0 0-12 0,0 0 2 0,0 0 2 16,0 0 4-16,0 0 35 0,0 0-28 0,0 0-2 16,0 0 7-16,-13-8 8 0,13 8 3 15,0 0-2-15,0 0 10 0,0 0-15 0,0 0 11 16,0 0-27-16,0 0-3 0,0 0-10 0,0 0-4 16,0 0-7-16,0 0-9 0,0 0 8 0,0 0-11 15,0 0-17-15,0 0 18 0,4 14-3 16,-4-14 1-16,7 19 73 0,-1-6-90 0,-6-13 1 15,10 27 5-15,-3-12-6 0,-1 2 14 16,2-1-14-16,-1-4 11 0,4 2-10 0,-1-1 8 0,4-1-11 16,2-5 8-16,5-1 0 0,2-4 2 15,6-8 11-15,5-3-16 0,21-10 4 0,5-10 12 16,7-3-6-16,6-9 1 0,24-14-14 16,2 0 9-16,1-4-6 0,0 0-3 0,-7 1 12 0,-19 13-22 15,-3-1-20-15,-2 4-45 0,-6 4-56 16,-6 6-56-16,-8 5-26 0,-7 4-50 0,-15 6-278 15,-7 4 170-15,-8 1 301 0</inkml:trace>
  <inkml:trace contextRef="#ctx0" brushRef="#br0" timeOffset="51246.26">5838 7599 703 0,'-16'-17'263'0,"16"17"-66"0,-12-14-21 0,12 14-22 16,0 0-22-16,-11-13-31 0,11 13-19 15,0 0-22-15,0 0 0 0,0 0-21 0,0 0-3 16,0 0-3-16,0 0-3 0,0 0 2 0,0 21 11 16,0-21 16-16,7 25-3 0,-3-10 0 0,0 0-7 15,0 2 3-15,-2 2 1 0,4 0-8 0,1 1 7 16,2-1-3-16,1-2 7 0,4 0-5 0,6-2 2 16,3-1-11-16,5-5 14 0,4-3-26 15,6-5 1-15,6-4-25 0,17-9 16 16,7-5-3-16,6-6-2 0,5-5 43 0,5-7-54 15,28-14-5-15,-3-5 2 0,-2-1-3 0,-3 0-32 16,-28 11-84-16,0-2-95 0,-7-1-103 0,-13-1-377 16,-9-2 183-16,-15 5 172 0</inkml:trace>
  <inkml:trace contextRef="#ctx0" brushRef="#br0" timeOffset="60090.96">16836 8485 331 0,'-16'-5'260'0,"16"5"-66"0,0 0-27 0,-14-10-36 0,14 10-16 16,0 0-18-16,0 0-17 0,-11-9-28 0,11 9 14 16,0 0-19-16,0 0 5 0,-4-12-17 0,4 12 6 15,0 0-24-15,0 0 10 0,-2-13-17 16,2 13 9-16,0 0-12 0,0 0 7 0,-8-14-9 16,8 14 8-16,0 0-6 0,-16-11-1 0,16 11 8 15,0 0-3-15,-16-11-13 0,16 11 12 16,-18-8-6-16,18 8 1 0,-16-7-6 0,16 7-2 15,-17-6 1-15,17 6 3 0,-19-4-2 0,19 4 6 16,-21-6-7-16,21 6 9 0,-24-2-11 16,24 2 8-16,-27-4-20 0,27 4 20 0,-32-2-4 15,32 2 0-15,-34 0-14 0,34 0 23 0,-32 0-6 16,32 0-1-16,-33 0-3 0,33 0 7 0,-36 2-3 16,36-2-1-16,-36 4-32 0,36-4 34 0,-41 2 1 15,41-2 13-15,-42 4-21 0,42-4 4 0,-44 6-3 16,23-3 8-16,-5 1-11 0,3 0 6 15,-1 2-3-15,-3-2 7 0,4 2-6 0,-5 1 6 16,3-1 29-16,-3 1-43 0,2 1 5 0,2 0 4 16,-4-3-5-16,3 3 10 0,-1 0-6 15,3-1 6-15,-3 1-2 0,1-1 2 0,4 1-4 16,-5 0 10-16,5-1-14 0,-2 1 13 0,2 0 1 16,-3 1 3-16,4 1-6 0,-4-1 7 15,5-1-1-15,-5 3 3 0,6-1-11 0,-6-1 13 16,5 2-10-16,3 1 2 0,-2 0-22 0,4-3 25 15,-3 3 1-15,2-1 3 0,0-1-8 0,1 3 7 16,0 0-11-16,2 1 7 0,0-1-4 16,-4 0 0-16,6 1-8 0,-1-1 8 0,3-2-2 0,-3 3 7 15,5-1-6-15,-1 0-2 0,3 1-3 16,4-14 1-16,-6 25 7 0,4-12-4 0,2-13 0 16,0 25-4-16,0-25 3 0,4 25-2 0,-2-12 1 15,-2-13 13-15,6 23-20 0,-6-23 14 16,9 21-7-16,-9-21 9 0,15 19-9 0,-4-9 5 15,-1-1-10-15,2-2 12 0,6 1-5 0,-4 0 2 16,8 0 22-16,-1-1-35 0,7 1 5 16,-4 1 6-16,4-1-7 0,2-1 5 0,1 1-7 15,5 0 5-15,1-2-1 0,1 1 6 0,2-1-10 16,-2-1-4-16,0 1-2 0,2 0 10 0,0 0-2 16,3 0-2-16,-1-3 4 0,0 1-1 15,1 0 3-15,-1 1-1 0,0 0-1 0,1-2 0 16,-3 1-23-16,0 2 28 0,-1-3-9 15,-1 1 7-15,-5 0 3 0,3 2-11 0,0-2 3 16,-4-1 2-16,-3 3 0 0,5 0 0 0,-4 0-2 16,-7 0 8-16,5-3-6 0,-5 3-4 0,3 0 5 15,0-2-7-15,-2-1-1 0,6 1 10 0,0-2-7 16,-1 2-1-16,5-2 7 0,0 1-5 16,-1 0-2-16,2-2 9 0,1 1-6 0,0 0 3 15,0 0 0-15,-3 0-1 0,1 0-4 0,2-2 4 16,1 2-4-16,-1-2 7 0,-1 2-8 0,-1 0 68 15,0-2-83-15,0 1 14 0,0 2-6 0,-3-2 13 16,1-1-8-16,3 2 11 0,-4 0-14 16,3-2 2-16,2 2-3 0,4 0 13 0,-2 0-9 15,5-2-18-15,1 2 28 0,1-2-1 0,1 3 2 16,1 0-2-16,-3-1 5 0,3-1-12 0,-5 3 11 16,0-2-11-16,1 0 6 0,-3 0-9 15,-2 0 17-15,0-2-7 0,0 0-7 0,-2 0-3 16,2 0 17-16,-2 0-16 0,3-2 3 15,-1 2-3-15,-1-2 10 0,1-2-14 0,3 2 13 16,1 0-11-16,2-1 12 0,-1-1-2 0,3-2-2 16,1 4 22-16,-1-2-30 0,3 1-2 0,-3-1 7 15,2 2 9-15,-2 0-11 0,-3 0 4 16,-2 0-9-16,2 0-61 0,-5 0 79 0,2 0 1 16,-2 0 22-16,3 1-35 0,-1-2 10 0,-2 2-7 15,5-1 2-15,-3 0 6 0,2-2 0 0,-2 2-3 16,5 0-9-16,-1 2 11 0,-2-2-12 0,0 0 46 15,3 1-59-15,-5-2 18 0,2 2-2 0,1-1 2 16,-5 2-8-16,2-2 16 0,1 0-12 16,-1 0-6-16,-4 2 3 0,2-2 7 0,-3 0 61 15,0 0-85-15,-1 1 20 0,0-2 3 0,-1 1-10 16,-1 1 7-16,2-1 5 0,-2 0-2 16,1 0-4-16,-3 0 5 0,4 0 1 0,0 0 5 15,-1 0-8-15,-1 2-2 0,2-1 0 0,1-2 6 16,-2 3-5-16,-1-1-2 0,2 1 16 15,-2-2-8-15,-1 2-2 0,-3 0-2 0,0 0-2 16,-28 0-31-16,50-2 38 0,-50 2-4 0,47-2 4 16,-47 2-7-16,40-2 17 0,-40 2-15 15,38-2-3-15,-38 2 4 0,36-4 6 0,-36 4-12 16,32-6 2-16,-32 6-7 0,34-5-6 0,-34 5 24 16,32-8 1-16,-32 8-2 0,27-8-3 0,-27 8-3 15,27-9 5-15,-27 9-7 0,23-7 3 0,-23 7-2 16,22-8-2-16,-22 8 5 0,19-8-1 15,-19 8-2-15,17-8-1 0,-17 8 4 0,12-7-1 16,-12 7 3-16,0 0-3 0,15-14 4 0,-15 14-6 16,8-9 3-16,-8 9-3 0,5-13 9 15,-5 13-7-15,0-19 3 0,0 19-4 0,-7-21 5 16,3 9-8-16,-4-1 8 0,-1-1-10 0,-1-1-28 16,-5 0 38-16,-2 0-5 0,-1-3 3 15,-6 2 6-15,0-4-7 0,-3 3 7 0,-7-2-10 16,-6-6-8-16,-5 3 4 0,-3-3 2 0,-7 4 2 15,-9-2-9-15,-5 2 4 0,-10 0 1 0,-8-2 1 16,-8 4-9-16,-36-6-2 0,-7 2 2 16,-1 2 0-16,-10 2 7 0,-1 0-5 0,-5 2 0 15,1 5 9-15,-3 1-3 0,1 5-3 0,-3 1 3 16,1 5-6-16,-2 1 3 0,9 5 3 0,-4 4 10 16,9 1-17-16,-1 4 14 0,7 3-5 0,33-3-9 15,1 0-33-15,-32 8-12 0,37-6-21 16,6 0-11-16,4 0-23 0,8 3-17 0,4-3-52 15,12 0-269-15,1 0 134 0,9-2 96 0</inkml:trace>
  <inkml:trace contextRef="#ctx0" brushRef="#br0" timeOffset="80773.66">473 12721 751 0,'0'0'342'0,"0"0"-62"16,0 0-51-16,0 0-36 0,0 0-46 0,0 0-5 16,0 0-36-16,0 0-17 0,0 0-19 0,0 0-16 15,0 0-5-15,0 0-10 0,0 0-16 0,0 0 9 16,0 0-29-16,0 0 18 0,0 0-17 0,0 0 13 15,-6 13-9-15,6-13 1 0,0 0-15 16,4 17 11-16,-4-17-4 0,0 0 0 0,7 17 2 16,-7-17 32-16,6 15-45 0,-6-15 9 0,11 12-13 15,-11-12 23-15,15 13 10 0,-15-13-24 16,21 10-7-16,-21-10 19 0,35-4-14 0,-9-5 14 16,4-7-16-16,15-12 14 0,3-10-14 0,5-10 27 15,10-8-13-15,20-22 3 0,-1-3-5 16,1-3 1-16,4-4-6 0,-7 0 18 0,-4 4-11 15,-4 2 3-15,-19 23-8 0,-2 0-1 0,-2 2 2 16,-6 5 13-16,-4 5-13 0,-5 3 7 16,-2 6-17-16,-4 2-41 0,-9 12-55 0,-3 3-52 15,2 3-74-15,-4 0-92 0,-1 5-221 0,-2 0 170 16,-3 1 309-16</inkml:trace>
  <inkml:trace contextRef="#ctx0" brushRef="#br0" timeOffset="81262.02">734 12011 727 0,'0'0'298'0,"0"0"-83"0,0 0-39 15,0 0-37-15,0 0-26 0,0 0-36 0,0 0-19 16,-11 10-1-16,11-10-12 0,9 19-8 0,-3-6-14 16,2 2 7-16,2 3 1 0,0-1 4 0,2 0-6 15,3 0 5-15,0 0-14 0,2-2 4 16,2-1-1-16,2-1 1 0,3-3-1 0,1-5-13 15,5-1 2-15,2-8-1 0,3-3-5 16,16-12-2-16,2-12 1 0,6-5 8 0,5-6-17 16,-1-8-34-16,20-18-107 0,0-8-81 0,-8-10-330 15,-5-6 172-15,-3 3 295 0</inkml:trace>
  <inkml:trace contextRef="#ctx0" brushRef="#br0" timeOffset="82057.7">10 9894 995 0,'11'12'60'0,"1"0"28"0,2-5-35 0,2 1-1 15,1-2 10-15,8-5 13 0,0-1 13 0,5-5 2 16,4-6-3-16,15-11-17 0,2-6 5 0,1-7-25 15,4-7 5-15,5-7-15 0,22-24-4 16,-1-5-12-16,1-2 4 0,-1 0 3 0,-2 0-7 16,3 4-10-16,-4 1-3 0,-20 16 5 0,0 6 3 15,-4 3-7-15,-4 5-12 0,-7 6 9 16,-8 5-2-16,-9 13-6 0,-7 0-19 0,-3 6-42 16,-6 2-95-16,-5-1-162 0,-6 14-166 0,-2-19 149 15,2 19 99-15</inkml:trace>
  <inkml:trace contextRef="#ctx0" brushRef="#br0" timeOffset="82454.78">635 9097 620 0,'-5'-19'321'0,"1"2"-82"0,4 2-31 16,0 15-31-16,-6-23-42 0,6 23-52 0,-3-15 7 16,3 15-24-16,0 0-12 0,-6-12-14 0,6 12 0 15,0 0-9-15,0 0-9 0,9 18-7 0,-9-18 4 16,4 25-5-16,0-8-1 0,1 2-7 0,1 3 2 15,2 2 0-15,-2 2-10 0,6-1 8 16,-4 2-9-16,2-1 19 0,3-3-18 0,0 0 17 16,1-2 30-16,5-4-30 0,5-1-5 0,3-5 9 15,3-5-7-15,8-8 11 0,17-8-3 16,7-7 0-16,7-10-30 0,10-7 29 0,24-19-4 16,3-8 38-16,-2-2-70 0,-1-4-50 0,-3-2-68 15,-3 1-61-15,-1-1-75 0,-26 20-260 16,-9-1 166-16,0 4 324 0</inkml:trace>
  <inkml:trace contextRef="#ctx0" brushRef="#br0" timeOffset="83401.39">480 15728 714 0,'0'0'235'0,"0"19"-65"0,0-19-30 0,4 19-30 0,-4-19-30 0,13 19-6 15,-3-9-24-15,1-1 3 0,2-1-17 0,4-2-9 16,-17-6-7-16,36 7 5 0,-36-7-9 15,40-7-1-15,-19-3-4 0,5-5 5 0,-1-8-14 16,11-16 8-16,0-2-10 0,0-9 7 0,4-5-14 16,1-4-3-16,0-4 4 0,-1-2-8 0,1 0-46 15,-1-3-69-15,-2 7-110 0,-4 3-151 0,-4 3 105 16,-9 5 82-16</inkml:trace>
  <inkml:trace contextRef="#ctx0" brushRef="#br0" timeOffset="83800.53">613 15150 941 0,'-27'-6'289'0,"27"6"-66"16,0 0-34-16,-24 6-56 0,24-6-17 0,-4 17-26 15,8-4 4-15,2 3-32 0,6 1 7 16,0 4-21-16,3 0-4 0,6 0-15 0,2 2 1 15,3 0-13-15,1-2 12 0,3-1-20 0,2-2 13 16,4-1-11-16,-1-4-2 0,3-3-22 16,5-4 26-16,1-6-18 0,14-8 38 0,3-9-29 15,2-8 4-15,3-11-20 0,7-10 18 0,13-21-44 16,-4-3-48-16,-3-8-65 0,-1 1-54 16,-3-5-381-16,-2-2 170 0,-20 27 267 0</inkml:trace>
  <inkml:trace contextRef="#ctx0" brushRef="#br0" timeOffset="90887.24">20650 1188 114 0,'0'0'90'16,"-3"-15"-24"-16,3 15 16 0,0 0-19 0,0-21 35 16,0 21-43-16,-2-16 0 0,2 16-15 0,-6-15 5 15,6 15-16-15,-6-17-4 0,6 17-1 0,-10-16 13 16,10 16-19-16,-20-15 2 0,20 15-5 15,-21-11 15-15,21 11-17 0,-30-11 13 0,30 11-13 16,-30-8 0-16,30 8-5 0,-31-6 9 16,14 0-10-16,17 6 9 0,-34 0-12 0,34 0 11 15,-33 2-15-15,33-2 10 0,-34 2-19 0,34-2 19 16,-35 8-27-16,15-3 21 0,-6 5-7 0,1 3 19 16,-5 4-9-16,-8 8 10 0,0 2-2 0,-1 2 20 15,-1 3-20-15,0 2 8 0,-3 1 1 16,2 1-7-16,-1 2 3 0,1-2 11 0,3 3-2 15,0 1 8-15,2-3-4 0,4 4 3 0,3-1-9 16,3-2 0-16,9-6 4 0,7 2-4 16,-1-1 18-16,11-2-8 0,6 1-10 0,7-3-7 15,8-2-6-15,19 3 2 0,9-5-2 0,15-7-2 16,11-4-1-16,14-4 1 0,14-5 11 16,8-7-20-16,46-7 13 0,1-6-21 0,2-5 10 15,-4-2-10-15,-1-7 10 0,-5-1-10 0,-8-1 14 16,-4-4-12-16,-9-1-2 0,-9-2-3 0,-29 6 4 15,19-12-12-15,-29 8 7 0,-6-3-1 16,-4-4 9-16,-3-1 17 0,-7-6-25 0,-4 3-7 16,-5-5 4-16,-4 1 1 0,-4-3 1 0,-8 1-9 15,-4 1 12-15,-5 3 2 0,-6-1 6 0,-5 5-11 16,-12 6 14-16,-2 3 3 0,-8 0-4 0,-8 4-8 16,-15-5 5-16,-13 9 31 0,-14 3-31 15,-13 6-10-15,-16 7 9 0,-16 8-12 0,-14 4 14 16,-37 12-17-16,-9 16 11 0,6-3 3 0,1 6 7 15,-1 1-5-15,1 7 40 0,1 1-45 0,7 5 12 16,7 3-11-16,3 3-82 0,7 5 15 16,6-1-22-16,11 0-78 0,2 0-187 0,31-15 99 15,0 2 65-15</inkml:trace>
  <inkml:trace contextRef="#ctx0" brushRef="#br0" timeOffset="92330.36">4656 8096 568 0,'-10'12'282'0,"10"-12"-64"0,0 0-33 16,-8 13-25-16,8-13-27 0,0 0-23 0,0 0-11 16,-4 14-23-16,4-14-5 0,10 13-5 0,-10-13-7 15,12 15-11-15,-1-6 4 0,-1 3-12 0,1 0 2 16,2-1-8-16,1 0 12 0,2-1-18 16,2 0 2-16,6-5 5 0,1-1 3 0,5-4-5 15,6-4-6-15,6-6-5 0,15-8-5 0,10-9-4 16,8-10-2-16,33-18-7 0,6-8 5 15,7-5 2-15,8-7 3 0,6-1-12 0,1-7 9 16,-3-2-6-16,-2 0-16 0,-3 3 3 0,-10 5 12 16,-8 7-3-16,-9 3-12 0,-32 22 2 15,-4 0 2-15,-7 4 6 0,-8 2 4 0,-5 9-6 16,-9 5 6-16,-9 6-6 0,-6 2 2 0,-2 3 5 16,-7 3-9-16,2 3 6 0,-14 8-5 0,20-3-5 15,-20 3-24-15,13 7-48 0,-13-7-62 16,5 21-65-16,-7-7-397 0,2-14 173 0,-13 24 248 15</inkml:trace>
  <inkml:trace contextRef="#ctx0" brushRef="#br0" timeOffset="92736.83">5782 7540 674 0,'-25'-4'342'0,"3"0"-50"16,-1 0-21-16,23 4-15 0,-32-6-58 0,32 6-13 15,-22-4-26-15,22 4-25 0,0 0 0 16,-22-3-58-16,22 3-10 0,0 0-12 0,0 0-10 15,0 17-3-15,0-17-7 0,10 23-9 0,0-10-6 16,-2 1-3-16,4 1 0 0,3 0 3 16,0 0 2-16,2 1-2 0,5-3 4 0,2-2 6 15,2 1-6-15,8-5 42 0,3-1-54 0,10-6-10 16,15-6 13-16,3-3-13 0,7-10 10 16,7-4 2-16,6-8-16 0,26-15-17 0,0-3 28 15,-4-2-13-15,-3 1 2 0,-2-4 6 0,-23 13-26 16,-4-1-61-16,-7 3-46 0,-3 2-58 15,-12 2-35-15,-5 4-40 0,-11 7-54 0,-13 5-278 0,-8-2 173 16,-4 3 258-16</inkml:trace>
  <inkml:trace contextRef="#ctx0" brushRef="#br0" timeOffset="93318.54">6222 7116 605 0,'0'0'212'0,"-12"-15"-33"15,12 15-20-15,-15-9-11 0,15 9-22 16,0 0-13-16,-15-10-20 0,15 10 20 0,0 0-62 15,0 0-5-15,-2 13-8 0,2-13 9 0,0 25 2 16,2-8 4-16,1 2-7 0,-1 6-3 0,0 0-4 16,0 4 2-16,0-1-13 0,0 2 3 15,4-1-7-15,-2 2 1 0,7-3-5 0,2-3 1 16,6-4-2-16,4-2-3 0,11-4-8 0,6-5 7 16,17-4-15-16,11-10 14 0,4-4-11 15,8-9-25-15,3-8-92 0,3-1-93 0,-3-11-399 0,-4-1 172 16,-5-4 249-16</inkml:trace>
  <inkml:trace contextRef="#ctx0" brushRef="#br0" timeOffset="97619.1">7708 9075 360 0,'0'0'255'0,"-4"-15"-73"0,4 15-20 15,-2-14-25-15,2 14-15 0,0 0-4 16,0-21 3-16,0 21-25 0,2-13 3 0,-2 13-17 16,0 0-3-16,4-18-13 0,-4 18 22 0,0 0-1 15,0 0 10-15,2-13-24 0,-2 13-21 16,0 0-6-16,0 0-14 0,0 0 6 0,18 6-10 16,-18-6-5-16,16 9 7 0,-5 3-1 0,-3-1-17 15,3 1 4-15,2 3-11 0,-1-1 1 0,-3 2-3 16,0 2 2-16,-1-1 4 0,-6 2-4 0,-4 4 1 15,-9 0-8-15,-4 0 11 0,-15 9-25 16,-3 1-95-16,-9-3-78 0,-5 1-86 0,-8-9-305 16,-2 1 170-16,-6-2 272 0</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34:05.070"/>
    </inkml:context>
    <inkml:brush xml:id="br0">
      <inkml:brushProperty name="width" value="0.05292" units="cm"/>
      <inkml:brushProperty name="height" value="0.05292" units="cm"/>
      <inkml:brushProperty name="color" value="#FF0000"/>
    </inkml:brush>
  </inkml:definitions>
  <inkml:trace contextRef="#ctx0" brushRef="#br0">7092 5688 278 0,'-10'-21'174'0,"10"21"-58"16,-8-17-24-16,8 17 1 0,-12-17-52 0,12 17-6 15,-14-17-6-15,14 17-5 0,-23-17-5 16,10 9-12-16,-2 2 9 0,-1-2-19 0,-4 1 16 15,-1 1-11-15,0 4 1 0,-2-4-69 0,-3 3 80 16,-2-1-11-16,1 0-6 0,-1 2-7 0,-3-2 9 16,3 0-17-16,-1 3 13 0,0-1-17 0,1-1 6 15,0 3-6-15,5 0 7 0,23 0-14 16,-44 5 9-16,44-5-6 0,-41 7 7 0,20 1-10 16,2 2 10-16,0 1-2 0,0 4 10 0,0 0-7 15,4 2 18-15,-4 1-24 0,5-1 21 16,0 2-4-16,2 0 7 0,1 2-3 0,5 0 0 15,-1 4 9-15,5 2 2 0,0-1 0 0,4 9-8 16,0-3 4-16,3 2 8 0,3-2 1 16,3 5 5-16,5 7-2 0,8-4 21 0,8-4-7 15,8-4 10-15,11-5 2 0,8-2 4 0,11-6 2 16,6-4-17-16,10-4 20 0,5-6-19 0,8-4 9 16,0-5-7-16,-2-3 4 0,0-4-10 0,-6-3 4 15,-4-3-8-15,-6 0-1 0,-9-6-2 16,-11 0 6-16,-8 0-1 0,-9-7-10 0,-10-5 16 15,-10-1-4-15,-14 2-8 0,-6-3-13 16,-8-1 6-16,-11-11-5 0,-8 1-5 0,-11 1-12 16,-9 4-13-16,-7 1 4 0,-11 6-16 0,-9 6 4 15,-11 7 2-15,-6 4 10 0,-6 5-10 0,-4 8 18 16,-2 6-12-16,-4 9 10 0,0 4 0 16,2 6 9-16,2 6-1 0,-24 9 6 0,32-4-2 15,-20 16-18-15,28-9-86 0,4 5-62 0,4-1-94 16,5 3 66-16,5 0 51 0</inkml:trace>
  <inkml:trace contextRef="#ctx0" brushRef="#br0" timeOffset="20899.75">14984 8199 489 0,'2'-13'217'0,"-2"13"-39"0,0-15-23 16,0 15-18-16,-2-14-15 0,2 14-10 0,-9-11 0 15,9 11-14-15,-17-8-9 0,17 8-8 0,-17-7 2 16,17 7 2-16,-22-8-7 0,22 8-16 15,-20-6 11-15,20 6-2 0,-22-3-10 0,22 3-8 16,-23-4-1-16,23 4-5 0,0 0-14 0,-36-2 13 16,36 2-14-16,-28 0 6 0,28 0-12 15,-29 2-2-15,29-2-6 0,-34 2 11 0,34-2-9 16,-32 5 16-16,32-5-11 0,-38 8 6 0,21-4-8 16,-5 0 16-16,2 1-20 0,-1 1 4 15,0 1-5-15,0-1-12 0,-3 2 8 0,4-1-5 16,-2 2 1-16,3-2-10 0,-2 1 0 0,4 1 12 15,-3 1-21-15,4 1 23 0,-1 1-11 0,-2-1 0 16,4 3 7-16,-3-1-14 0,2 2 3 0,2 0 2 16,-1 0 3-16,2-1 9 0,2 3-13 0,1 0 4 15,-1-1 0-15,2 0-4 0,5 4 6 16,0-1 0-16,2-1-12 0,0 2 18 0,2 1 1 16,2 0-4-16,0 2-3 0,4-2-5 0,-2 0 24 15,6 0-17-15,0-1-4 0,-2 1 10 16,3 0 8-16,2-1-9 0,2-1-1 0,-3 0 2 15,6-2-24-15,0 2 23 0,1-4-7 0,5 2 13 16,-2-1 89-16,8-1-118 0,2-2 3 16,2 0 5-16,2-1-5 0,2-3 0 0,0 3 5 15,2-4-1-15,-1-1 6 0,1 1-13 0,-2-2 10 16,-3-1-5-16,1 1 11 0,1-2-4 16,-1 1 7-16,-4 0-7 0,-1-2 13 0,-1 1-24 15,2 0 1-15,-3-2 10 0,-1 0-1 0,2-2 0 16,-1 1 2-16,1-1-7 0,4 0 5 0,-7-1-2 15,5 1 2-15,0-2-8 0,0 0-10 0,-3 0 17 16,5-2 10-16,-2 2-6 0,-1 0-2 16,1 1-10-16,0-4 14 0,2 4-12 0,-3-3 12 15,5 2-7-15,0 0 8 0,3 0-9 0,-1 0 0 16,-2 0 6-16,-1 1-7 0,1 1 4 16,0-3 17-16,1 3-18 0,-1 0-2 0,-5 0 1 15,1 0 0-15,0 4-3 0,-3-4 7 0,3 0-14 16,-2 2 15-16,0 0-10 0,-5-2 4 15,3 2 1-15,-4-2-25 0,-24 0 31 0,49 2 4 16,-49-2-12-16,44 2 16 0,-44-2-9 0,45 0-3 16,-21-2-2-16,-24 2 4 0,46 0-13 0,-18-2 18 15,-3 2-6-15,3-2 8 0,-3 2-13 0,2-2 7 16,1 4-9-16,-1-2 10 0,3-2-12 0,-4 0 3 16,1 1 0-16,1-2 16 0,-3 2-9 15,2-1-10-15,-1 0 17 0,-3 0-12 0,3 0 6 16,-26 2 0-16,44-4-7 0,-44 4 3 0,41-5-3 15,-41 5 17-15,33-6 12 0,-33 6-48 16,40-6 22-16,-20 2-5 0,-20 4-3 0,40-5 8 16,-19 1-3-16,0 2 0 0,0-2-2 0,3 0 8 15,-6 2-3-15,6-1 0 0,-24 3-5 16,37-6 13-16,-15 4-8 0,-22 2-1 0,40-4-1 16,-40 4-2-16,39-6-4 0,-39 6 9 0,33-3-2 15,-33 3-3-15,36-6 48 0,-36 6-66 16,32-6 15-16,-32 6 4 0,32-8 2 0,-32 8-7 0,27-11 5 15,-10 5-4-15,-17 6 9 0,25-13-6 16,-9 5 1-16,-16 8 8 0,22-15-13 0,-9 6 5 16,-2-1-1-16,-2 0 3 0,-1-1 6 0,-2 2-25 15,-6 9 30-15,10-24-13 0,-10 24 2 16,10-21 0-16,-10 21 10 0,4-24-16 0,-4 24 4 16,2-23-3-16,-2 23 4 0,-2-27 43 0,2 12-35 15,-2 0-18-15,0 0 4 0,2-3 11 0,-2 1-1 16,-2 2-7-16,0-2 2 0,2-1 3 15,-2 3 1-15,-2 2 15 0,0-2 11 0,0 1-63 16,-3 1 91-16,-4 0-4 0,0 1-1 0,-1 1-7 16,-6 1-2-16,0-1-5 0,-10 1-10 0,0 1-3 15,-5-1 1-15,-4 2 21 0,-5 1-41 0,-11-5 0 16,-7 3 1-16,-3 1 5 0,-5 1-5 16,-5-1-5-16,-2 1 0 0,-8-2 2 0,-2 2 3 15,-6-1-7-15,-7 1 1 0,-3 1 2 0,-1 2-1 16,-4 0 0-16,0 1 3 0,-2 1-5 15,2 0 6-15,-3 2 2 0,8 0-6 0,0 0-6 16,0 0 0-16,6 0 7 0,6 2-7 0,2-2 5 16,9 0-6-16,4 0 4 0,6 2 23 15,2-2-21-15,15 0-4 0,3 2 5 0,3-2-5 16,-2 3 3-16,5-1-1 0,2 0 6 0,1-2-6 16,3 2 7-16,6 0-11 0,3 2 6 15,1-2-23-15,28-2 24 0,-40 2 1 0,40-2-10 16,-29 2 4-16,29-2-17 0,0 0-9 0,-26 1-17 15,26-1-10-15,0 0-20 0,0 0-3 0,0 0 5 16,0 0-11-16,0 0 9 0,0 0-1 0,0 0 6 16,0 0 6-16,0 0-4 0,0 0 15 0,0 0 5 15,0 0 1-15,0 0 6 0,0 0 4 16,0 0-7-16,0 0 2 0,0 0-13 0,0 0 11 16,0 0-4-16,0 0 4 0,0 0 0 0,26 2-2 15,-26-2 4-15,0 0-2 0,0 0 3 16,0 0 0-16,0 0 4 0,12 8 52 0,-12-8-50 15,0 0-1-15,0 0 11 0,0 0 3 0,0 0 12 16,0 0 5-16,0 0-6 0,0 0 0 0,21 5 12 16,-21-5-10-16,0 0 13 0,0 0-6 15,0 0 10-15,0 0-15 0,0 0 8 0,0 0-5 16,0 0 5-16,0 0 3 0,0 0 6 0,0 0-10 16,0 0 3-16,0 0-9 0,0 0 14 0,0 0-1 15,0 0-10-15,22-3-8 0,-22 3-9 16,0 0-12-16,0 0-18 0,0 0-17 0,0 0-21 15,0 0-33-15,0 0-79 0,0 0-128 0,20 3 97 16,-20-3 47-16</inkml:trace>
  <inkml:trace contextRef="#ctx0" brushRef="#br0" timeOffset="23628.99">6278 6117 433 0,'-38'4'235'0,"38"-4"-30"15,-35-2-17-15,35 2-14 0,-27-6-10 0,27 6-17 0,-23-3-16 16,23 3-18-16,-17-6-5 0,17 6-19 15,0 0 0-15,-19-12-22 0,19 12-13 0,0 0-11 16,-13-7 7-16,13 7-12 0,0 0-12 0,0 0-6 16,0 0-6-16,0 0-5 0,0 0 2 15,-12-8-2-15,12 8-4 0,0 0-2 0,0 0 3 16,0 0-6-16,0 0 3 0,0 0-15 0,12-7 15 16,-12 7-3-16,41-8 6 0,-10 6-15 15,9 0 8-15,8 2 0 0,21 0-3 0,3 0 4 16,8 4 0-16,2-2 1 0,7 4-1 0,6-3-4 15,6 3 3-15,2-2 4 0,-2 1-1 0,2 1-2 16,-2 0 5-16,-2 1-1 0,-6-1 2 16,-2 2-2-16,-6-2 12 0,-7-2-11 0,-7-1 10 15,-8 1-7-15,-19-2 12 0,-8-2-13 0,-2 2 2 16,-7-2 0-16,-27 0 3 0,43 2-11 0,-43-2-12 16,30 0 18-16,-30 0 7 0,0 0-9 0,27 0 5 15,-27 0 29-15,0 0 4 0,0 0-4 16,0 0-7-16,0 0 5 0,-13-12-26 0,13 12 6 15,-46-5-3-15,9 3-8 0,-5 2 9 0,-11-2-6 16,-16 2 2-16,-10 2-10 0,-5-2 8 16,-9 2-8-16,-7-1-1 0,-6 3-3 0,-1-2 73 15,-2 2-86-15,6-2 7 0,-1 2-14 0,4-1 8 16,9 2-7-16,4-2 11 0,12-1-5 0,9 0-8 16,13 0 9-16,6-2-13 0,7 4 1 15,6-4-31-15,2 0 52 0,7 2-14 0,25-2 4 16,-40 1 4-16,40-1-8 0,-28 0 15 0,28 0-5 15,0 0-5-15,-25 0 7 0,25 0-2 0,0 0 5 16,0 0-11-16,0 0 13 0,36-5-11 0,2 1 34 16,19-3-26-16,13 1-7 0,12-2 0 15,9 1 13-15,10-3-9 0,12 2 9 0,4 5-3 16,35-7 8-16,-35 4-13 0,2 3 12 0,-2-2-22 16,-6 4 37-16,-3-1-9 0,-13 2 8 15,-9-2 1-15,-7 0 8 0,-13 2-13 0,-19 0 14 16,-10 0-13-16,-5-2-4 0,-6 2 7 0,-26 0-8 15,38 0 8-15,-38 0-2 0,0 0 14 16,29 0 6-16,-29 0-5 0,0 0-9 0,-33 0-9 16,5 0 1-16,-6 0-3 0,-9 0-7 0,-5 0 1 15,-24 0-2-15,-4 0-14 0,-7-2 17 0,-5 4-15 16,-8-2-3-16,-6 0-11 0,-3 2 9 16,-1-2-7-16,-2 4-3 0,0-2-2 0,2 1-2 15,4 1 13-15,7-4-2 0,11 6-3 0,7-6 6 16,10 2-3-16,18-2-4 0,7 0-1 0,6 0 7 15,8 2-4-15,3-2-1 0,25 0 15 16,-38 2-8-16,38-2-5 0,-26 0 12 0,26 0-5 16,0 0 9-16,0 0-11 0,-27 0 16 0,27 0-12 15,0 0 6-15,37 2-4 0,-2-1-2 16,11 2 2-16,24-2 11 0,13 1-1 0,8-4-6 16,8 2-3-16,14 0 20 0,1 0-15 0,2 0 7 15,-4-1-1-15,-4 1 8 0,0 0-2 0,-11 0 12 16,-6-4-4-16,-8 0 17 0,-11 2-4 15,-21 2-1-15,-9-2-5 0,-6 2 6 0,-4 0 1 16,-7-2 0-16,-25 2-10 0,36-4 21 16,-36 4 8-16,17-6 0 0,-17 6-17 0,0 0-5 0,-21-15-9 15,-3 10-8-15,-7-3 1 0,-11 0-21 16,-16 3 5-16,-7-5-19 0,-7 3 1 0,-4-1-5 16,-4 0 3-16,-5 5-19 0,0-3-5 0,0 0 0 15,-1 6 6-15,-1-2-6 0,2 2 9 0,0 2-5 16,0 2 18-16,3-2-10 0,4 4-5 15,4-1 11-15,8-1-8 0,5 2 6 0,18-2-3 16,5-1 4-16,2 3-3 0,7-2-1 0,3 0-2 16,1 0 33-16,25-4-36 0,-34 5 5 15,34-5 1-15,-21 10 3 0,21-10 6 0,-15 7 7 16,15-7-1-16,-4 15 2 0,4-15 3 0,26 12-2 16,1-8 9-16,11 0-9 0,21 1 13 0,13-3-3 15,11-2 16-15,8 0-2 0,10-2-2 16,10-3 8-16,4 3-5 0,36-10 6 0,-37 6-4 15,3-1 7-15,-2 5 3 0,-6-4 2 0,-6 1 11 16,-4 3 15-16,-13-2-5 0,-10 2 4 0,-10 0 0 16,-22 0-7-16,-5-2 2 0,-8 4-1 0,-5-1 50 15,-26 1-53-15,36-3 9 0,-36 3 4 16,0 0-10-16,0 0-10 0,-26-1-6 0,-3 1-7 16,-7 4-9-16,-2-4 6 0,-9 0-16 0,-2 1 7 15,-1-1-20-15,0 0 3 0,0 0-5 16,1 2-13-16,2 0 13 0,1-2-20 0,-1 0-3 15,5 2 7-15,2 0-8 0,2-2 12 0,-1 2-8 16,4 0 10-16,3 0-3 0,4 0 6 0,1-2 2 16,1 1 9-16,26-1-11 0,-38 4 16 15,38-4-5-15,-29 0 12 0,29 0-4 0,0 0-7 16,-30 2 4-16,30-2 3 0,0 0 2 0,0 0-5 16,-21 4 4-16,21-4-9 0,0 0 7 15,0 0 2-15,0 0 0 0,0 0 6 0,0 0-1 16,0 0-2-16,0 0-2 0,0 0 14 0,0 0-12 15,0 0 1-15,0 0-3 0,0 0 4 0,0 0-6 16,0 0 2-16,0 0-1 0,0 0 4 16,0 0-7-16,0 0 1 0,0 0-1 0,0 0 10 15,0 0-11-15,0 0 3 0,0 0 1 0,0 0-3 16,0 0 6-16,0 0-1 0,0 0-2 16,0 0 5-16,0 0-5 0,0 0 5 0,0 0-6 15,0 0 5-15,0 0-9 0,0 0 1 0,0 0 1 16,0 0 3-16,0 0-2 0,0 0-2 15,0 0 0-15,0 0 13 0,0 0-14 0,0 0 2 0,0 0-3 16,0 0 7-16,0 0-12 0,0 0 7 16,0 0-2-16,0 0 18 0,0 0-26 0,0 0 7 15,0 0-5-15,0 0 0 0,0 0-1 0,0 0 3 16,0 0 2-16,0 0 3 0,0 0-4 16,0 0 9-16,0 0-18 0,0 0-11 0,0 0 27 15,0 0-5-15,0 0 2 0,0 0-34 0,0 0-128 16,-11-11-460-16,11 11 173 0,13-16 228 0</inkml:trace>
  <inkml:trace contextRef="#ctx0" brushRef="#br0" timeOffset="25481.87">6383 6016 380 0,'0'0'174'0,"-28"-6"-52"0,28 6-17 16,0 0-7-16,-31-4-8 0,31 4-11 0,0 0-2 15,-34 3 11-15,34-3-16 0,0 0-11 0,-30 0-15 16,30 0-12-16,0 0 0 0,-31 0-9 0,31 0-4 16,-24 1 2-16,24-1-15 0,-27 4 1 0,27-4-2 15,-36 4 3-15,36-4-4 0,-36 6 1 0,36-6-7 16,-32 1 3-16,32-1-9 0,-23 4 5 16,23-4 5-16,0 0-3 0,-21 2-2 0,21-2 4 15,0 0-9-15,0 0 2 0,0 0 7 0,0 0-5 16,0 0 2-16,0 0-7 0,0 0-3 15,26 6 14-15,3-2-8 0,11-2 1 0,8 0 0 16,21-1 2-16,7 5 4 0,6-6-2 0,10 2 2 16,5-2-9-16,10-2 9 0,6 0-4 15,5 2 8-15,1-1-13 0,0-3 8 0,-4 2-7 16,0 0 11-16,-5-2 1 0,-8 2 5 0,-5-2 5 16,-10-2 19-16,-8 3-19 0,-10-3 7 0,-7 2-1 15,-18 1 5-15,-6-3-7 0,-7 0 6 0,-3 2 9 16,-3 0-1-16,-5 0-7 0,-20 4 3 0,30-5 37 15,-30 5-68-15,23-4 4 0,-23 4 5 16,0 0-1-16,19-4-5 0,-19 4-1 0,0 0-1 16,0 0-1-16,0 0 4 0,0 0-4 0,0 0 1 15,-28-2-17-15,5 8 24 0,-6-2-9 16,-3-2 5-16,-9 5-8 0,-5-3 8 0,-17 4 4 16,-3-3-2-16,-9 3-10 0,0-2 4 15,-6-2 64-15,-4 1-77 0,-6 3-3 0,-2-4 8 16,-2 0-6-16,-1-3 8 0,5 3-11 0,4-2 9 15,4 0-12-15,6 0 3 0,5-2-7 0,7 2 5 16,14-2-10-16,7 0 9 0,3 2-10 16,1 0 6-16,4-2 0 0,6 2-1 0,3 0-6 15,3-2 3-15,24 0 5 0,-36 0 1 0,36 0-1 16,-25 1 2-16,25-1-46 0,0 0 47 0,-24 4 1 16,24-4-5-16,0 0 9 0,0 0 8 0,11 8-3 15,10-4 2-15,11-1 2 0,11-3 2 16,24 2 1-16,12-2 7 0,12-3-5 0,12 1 1 15,5-2 7-15,8 0-1 0,5 0 1 0,0 4 3 16,-2-1 17-16,-5 1-7 0,-4 0 11 16,-9 0 2-16,-5-3 9 0,-12 2-8 0,-7 1 7 15,-10 1-12-15,-23-1 12 0,-1 3-20 0,-9-3 17 16,-4 0-4-16,-5 0-8 0,-25 0-9 16,36 0 9-16,-36 0-14 0,26 1 4 0,-26-1-12 15,0 0 52-15,0 0-49 0,0 0 29 0,0 0-20 16,0 0 4-16,-20-5-10 0,-12 5-1 0,-7 0-11 15,-11 0 2-15,-19 4-7 0,-10-3 1 16,-10 3-2-16,-6 0 8 0,-6 0-13 0,-3-1 2 16,-10 2-4-16,-1 0 6 0,-4-1-17 0,8 2 1 15,0 1-3-15,8 1-1 0,6-2-7 0,12-1 9 16,15-1-4-16,7 0-5 0,20 0 3 16,9-1 0-16,4-3 13 0,5 5-11 0,25-5 9 15,-34 1 7-15,34-1-3 0,-23 2 13 0,23-2-10 16,0 0 4-16,23-3-2 0,5-2 3 0,10 2 3 15,23-3-2-15,10 0 5 0,4 1-14 16,14 1 12-16,4-2 6 0,5 0 1 0,1 1-1 16,3-1 2-16,-3 4-2 0,3-4 1 0,-5 5 5 15,1-2 11-15,-10 1-8 0,-7 1-25 0,-11 1 43 16,-19 0-1-16,-5 0-8 0,-7 0 5 16,-10 0-47-16,-29 0-150 0,38-6-246 0,-38 6 119 15,0 0 92-15</inkml:trace>
  <inkml:trace contextRef="#ctx0" brushRef="#br0" timeOffset="61634.77">1077 4031 259 0,'-10'-23'146'0,"3"10"-26"0,-2 1-49 0,1-1-7 16,0 3-13-16,-3-3-11 0,-2 0-8 0,2-1-3 15,-3 1-4-15,0 4-1 0,-2-3 20 0,0 4-67 16,-2-3 36-16,3 3-18 0,-1 2 8 0,-2 3-1 16,18 3 9-16,-29-6-25 0,29 6 6 15,-27 0-10-15,27 0 36 0,-33 12-28 0,19-3 20 16,-3 6 7-16,0 0-23 0,0 4 22 0,0 2-13 15,0 3 2-15,1 0-10 0,0 1 13 0,4 0-3 16,1 2 3-16,3-1-4 0,6 1-8 16,-1 2 3-16,3-3 6 0,3 1-12 0,3 2 21 15,5-5-26-15,1 1 14 0,4 0-9 0,2-2 12 16,1 2 0-16,5-4-3 0,-2 0-11 16,2-2 20-16,4 2-11 0,-3-4 6 0,1 2-9 15,-2-2 19-15,-2 0-17 0,1 2 12 0,-3-2-15 16,-2 2 2-16,-2 1 8 0,-4-1-2 0,-4-1-5 15,-2 2 1-15,-1 0 0 0,-7 4 13 0,-3-2-10 16,-3 3 4-16,-4 4 3 0,-6-4 0 0,-2 1 1 16,-10 9 1-16,-3-5-1 0,2-1-7 15,-3-1-2-15,-4-5-5 0,8-3 3 0,-3-2 8 16,-1-2-9-16,0-3 1 0,-2 1 0 0,2-7 19 16,1 1-15-16,-2-7 4 0,5 1 5 15,-1-5 6-15,4-1 4 0,-1-2 0 0,5-5-8 16,-1-1-2-16,6-3 1 0,-2 0 1 0,5-4 13 15,3 1 104-15,4-3-142 0,0 2-10 0,6-2 11 16,4 0-11-16,4 0 14 0,0 2-2 16,4 0 9-16,5 4-19 0,2 0 25 0,2 1-9 15,5 3 4-15,-2 3 45 0,2 1-51 0,1 5-11 16,1 0 11-16,1 6-9 0,-2 1 12 0,3 3-4 16,-3 1 10-16,-1 5-10 0,-1 3 3 15,-4 0 4-15,0 6-2 0,-5 2 12 0,-2 1-5 16,-6 7-3-16,-2-2-5 0,-6 5 2 0,-4 0-8 15,-4 14 20-15,-8-1-19 0,-3-1 11 0,-5 3-17 16,1 1 25-16,-4-3-19 0,1-1 19 16,1-2-13-16,-1-2-3 0,2-2-11 0,3-3 15 15,6-9-5-15,2 0 8 0,1-3-8 0,1-1 17 16,4-3-10-16,5 0 1 0,0 0 2 0,6-4-2 16,2 0 2-16,10-2-9 0,6 4 7 0,10-11 1 15,13-3 5-15,22-1 12 0,17-4-13 16,13-6 17-16,20-7-19 0,47-10-26 0,10-6-124 15,0-7-226-15,-7-4 97 0,-2-4 75 16</inkml:trace>
  <inkml:trace contextRef="#ctx0" brushRef="#br0" timeOffset="64760.32">23315 3625 98 0,'-24'6'78'0,"6"-3"-11"16,-4 3-12-16,22-6 21 0,-38 8 2 0,38-8-15 15,-29 5 32-15,29-5-34 0,-26 6 8 0,26-6-13 16,0 0 19-16,-21 2-11 0,21-2-1 16,0 0-13-16,0 0 8 0,0 0-35 0,0 0 1 15,27-9-6-15,-3 1 31 0,7 2-49 0,5-4 9 16,4 1-10-16,19-4 16 0,3-1-22 0,6 3 10 15,2-3-4-15,2 1 9 0,2 0-16 16,0-1 15-16,5 1-10 0,-4 0 10 0,1 0-16 16,-1 1 18-16,-1 0 37 0,-9 1-49 15,0 0-4-15,-7 1-2 0,-13 2 2 0,-5 3 10 16,-4-3-12-16,-5 3 11 0,-7-3-5 0,-1 4 9 16,-23 4-5-16,32-6-1 0,-32 6 0 0,24-4 7 15,-24 4-7-15,0 0 3 0,0 0-4 0,0 0 8 16,0 0-17-16,-22 6 14 0,1-2-5 0,-9 2 8 15,-4 1-13-15,-6 5 13 0,-17-3-30 16,0 3 29-16,-7 1-12 0,-3-2 9 0,-5 3-1 16,-5-1-1-16,-4 1-8 0,0-3 14 0,-4 3-13 15,0-3 8-15,3 0-8 0,3 1 6 16,3-5-9-16,6-1 17 0,8 2-10 0,14-5-11 16,5 0 10-16,8 2 9 0,3-3-9 0,6-2 8 15,26 0-13-15,-38 4 10 0,38-4-4 0,0 0 5 16,-27-2-6-16,27 2 11 0,0 0-14 0,38-8 4 15,-9 3-6-15,10-3 14 0,15-1-11 0,11-3 61 16,6 0-69-16,7-1 16 0,5 0-7 16,4-1 5-16,2 1-5 0,2 0 8 0,0 0-8 15,-2 1 24-15,-3-1-27 0,-5 3 5 0,-7 1-8 16,-6-3 12-16,-8 4-9 0,-18 1 8 16,-9 1-1-16,-3 0 7 0,-2 1-8 0,-28 5 18 15,31-8-11-15,-31 8 9 0,0 0-5 16,0 0-1-16,-40 6-15 0,2 1-31 0,-24 5 43 15,-12-1 4-15,-6 3 18 0,-6-1-25 0,-7 2-10 16,-6-1 14-16,2-1-15 0,2 0 3 0,2-1-3 16,8-3 16-16,7 1-19 0,9 0 11 15,9-5-7-15,17 1 5 0,10-2-3 0,3 0 15 16,30-4-20-16,-32 3 11 0,32-3-2 0,0 0 5 16,30-6-8-16,6 1 5 0,23-6-2 0,20-3 3 15,10-1 0-15,12-2 2 0,43-6-2 0,6-4 9 16,2 2-15-16,3 0-16 0,-1-3-102 15,-3-4-220-15,-7-3 97 0,-4 3 56 0</inkml:trace>
  <inkml:trace contextRef="#ctx0" brushRef="#br0" timeOffset="65894.08">27921 2082 438 0,'-9'-11'183'16,"-2"-3"-50"-16,5 3-14 0,6 11-36 0,-15-23-18 15,15 23-25-15,-12-17-9 0,12 17-4 16,-11-14-4-16,11 14 10 0,-11-9-20 0,11 9 1 16,0 0-7-16,-8-12-1 0,8 12-21 0,0 0 18 15,0 0 4-15,0 0 8 0,-8-9-12 0,8 9 5 16,0 0-4-16,0 0-4 0,0 0-1 16,0 0 2-16,0 0-1 0,0 0 3 0,0 0-8 15,0 0 2-15,0 0 7 0,0 0-1 0,0 0 1 16,0 0-4-16,0 0 0 0,0 0-3 0,0 0 8 15,0 0-5-15,-4-13-5 0,4 13 10 0,0 0-5 16,-7-14-5-16,7 14 7 0,0 0-15 16,-7-17 19-16,7 17 4 0,0 0-12 0,-6-15-4 15,6 15 2-15,0 0 8 0,-2-15-1 0,2 15-4 16,0 0 4-16,-6-14 1 0,6 14 3 16,0 0-4-16,0 0-12 0,0 0 5 0,-7-11 8 15,7 11-1-15,0 0-3 0,0 0 0 0,0 0-7 16,0 0 53-16,0 0-56 0,0 0-2 15,0 0 8-15,0 0-6 0,0 0 2 0,0 0 8 16,-6 13 0-16,6-13-3 0,0 25 6 0,-2-10-6 16,4 4 6-16,-2-2 12 0,2 4-20 0,2-2 10 15,1 6-6-15,-1-2 1 0,0 4 4 16,0 0-7-16,0-1 3 0,3 3 13 0,-3-1-13 16,1 1 3-16,1 2-6 0,0-3-50 0,0-1 65 15,0-2 5-15,1-1 14 0,0-1-22 0,-1-2-16 16,2-1 14-16,1-4-10 0,-3 0 7 15,0-3 5-15,1 8-15 0,-7-21 5 0,6 16 11 16,-6-16-16-16,9 11 9 0,-9-11 5 0,0 0-5 16,6 11-3-16,-6-11-3 0,0 0-2 0,0 0 8 15,0 0-13-15,0 0 12 0,0 0-9 16,0 0 20-16,6 10-19 0,-6-10 8 0,0 0-41 16,0 0 54-16,0 0-11 0,0 0 9 0,0 0-18 15,0 0 20-15,0 0-5 0,0 0-2 16,0 0 5-16,0 0-6 0,0 0 5 0,0 0-11 15,0 0-75-15,0 0-297 0,18-8 99 0,-18 8 75 16</inkml:trace>
  <inkml:trace contextRef="#ctx0" brushRef="#br0" timeOffset="66590.23">28377 1989 376 0,'-10'-16'180'16,"0"5"-57"-16,1 0-29 0,9 11-23 0,-11-16-10 15,11 16-15-15,0 0-12 0,0 0-8 0,0 0 1 16,-27 8-3-16,21 3-15 0,-1 5 3 15,-1-1 1-15,1 4-10 0,-1 0 0 0,2 2 4 16,0 0-7-16,1 2 10 0,2 2-17 0,1-3 14 16,-2 1-1-16,2 0 1 0,4 0-48 15,-2-2 62-15,4-2-21 0,4-1 19 0,-2-2-29 16,2-2 24-16,0-1-8 0,5-5 2 0,-13-8-9 16,26 13 4-16,-26-13-3 0,30 0 10 15,-14-6-6-15,3-1 4 0,-2-5-1 0,2-3-4 16,-2 0-1-16,0-6 3 0,0-2-7 0,-2 0 6 15,-1 0-7-15,1-2 4 0,-2 3-2 0,0-5-3 16,-3 2 2-16,0 2 8 0,2 1-9 16,-4 0 3-16,0 3-1 0,3 0 4 0,-5 4-1 15,3 2 1-15,-5-1 4 0,-4 14-9 0,13-17-3 16,-13 17 8-16,12-9 4 0,-12 9-8 16,0 0-13-16,20 5 22 0,-20-5-12 0,14 16 7 15,-5-5-15-15,-3 2 22 0,-2 3-14 0,3 1 15 16,-5 0-16-16,4 0 12 0,-4 2-11 0,3-2 5 15,-1 0 15-15,0 1-9 0,2-3-20 16,0 0 16-16,4-2-13 0,0-1 8 0,-10-12 0 16,27 15 7-16,-10-7-2 0,-17-8 1 0,39 6-12 15,-39-6 15-15,44-5-16 0,-21 2 14 0,-2-7-4 16,0-1 2-16,-1-2-77 0,-6-5 90 0,1-1-6 16,-2-4 0-16,-3 1-5 0,-3-2-1 15,-3 0-12-15,-2-3 16 0,-2 1-3 0,-2-3-7 16,-4 2-5-16,-1 1 13 0,-1 1-17 0,-5 0 16 15,-2 2-13-15,-1 4 19 0,-4 2-22 16,-3 2 14-16,-3 1-11 0,-3 4 8 0,2 5 5 16,-3 3-4-16,2 2-94 0,1 4 110 0,5 2-4 15,-1 5 2-15,4 0-14 0,4 5 8 0,3 1 8 16,4 2-7-16,6 2-79 0,4-2-251 16,6-4 95-16,2 1 43 0</inkml:trace>
  <inkml:trace contextRef="#ctx0" brushRef="#br0" timeOffset="66858.16">29516 1758 411 0,'0'-19'178'0,"0"1"-59"15,2 5-26-15,3-2-20 0,3 3-12 16,3 1-18-16,6 4-3 0,3-1-15 0,2 2 0 16,10 2-15-16,1-2 13 0,3 3-23 0,3-1 11 15,3 4-10-15,-2-4 11 0,-1 4-5 16,-3-2 6-16,-3 0-13 0,-5 2 10 0,-2-1-14 16,-26 1-5-16,35-3-78 0,-35 3-54 0,21-7-131 15,-21 7 74-15,11-14 46 0</inkml:trace>
  <inkml:trace contextRef="#ctx0" brushRef="#br0" timeOffset="67148.56">30700 1276 460 0,'-2'-20'140'0,"0"7"-32"0,2 13-17 15,-2-21-24-15,2 21-12 0,0 0-14 0,0 0-21 16,0 0 9-16,8 12-1 0,-4 1-5 0,4 4-17 16,1 6-1-16,0 0 13 0,-1 4-7 0,2-1-10 15,3 5 8-15,-3 1 14 0,4 1-15 16,-2 3 7-16,0-2-7 0,4 0-48 0,-2-5-289 15,1-2 96-15,0-7 47 0</inkml:trace>
  <inkml:trace contextRef="#ctx0" brushRef="#br0" timeOffset="67507.38">31159 1231 323 0,'-13'-9'145'0,"13"9"-49"0,-21-9-29 16,21 9-2-16,0 0-12 0,-33 3-29 15,33-3 7-15,-18 14-6 0,18-14 1 0,-10 21-15 16,10-21 7-16,-7 25-4 0,7-25-11 0,3 26 9 15,1-15-3-15,2 3-10 0,2-1 12 0,3-1-9 16,2 1 6-16,1 0 5 0,2 3-12 16,-2-3-8-16,1 2 17 0,0-2-7 0,-2 3 6 15,-1-1-19-15,-4 2 11 0,2-1-4 0,-4 1 19 16,0-2-13-16,-4 4 2 0,-2-2-6 16,-4 0 14-16,-4 1 8 0,1-1-16 0,-8 0-5 15,1 0 8-15,-6-2 16 0,-3-2-25 0,1 1-66 16,-2-3-68-16,0-5-116 0,-3-4 59 0,1-2 53 15</inkml:trace>
  <inkml:trace contextRef="#ctx0" brushRef="#br0" timeOffset="67957.17">31051 1207 278 0,'4'-21'170'0,"3"2"-58"0,1 1-32 16,4 3 53-16,4 2-91 0,2 4-12 0,4-1-4 15,1 4-2-15,3 2-3 0,-4 3-12 16,2 1 2-16,-1 1-4 0,-23-1-4 0,40 4 6 0,-40-4 1 16,30 6-10-16,-30-6 6 0,21 7-15 15,-21-7 10-15,15 6-3 0,-15-6 2 0,0 0 5 16,11 10 0-16,-11-10-4 0,0 0-4 0,-4 19 3 15,4-19-108-15,-13 21 131 0,2-8 1 16,3 3 3-16,-1-1-9 0,1 2-12 0,2 2-7 16,0 0 1-16,2 0 8 0,2 2-5 15,2 2 10-15,6-2-4 0,0-2 1 0,2 0-3 0,2 0 17 16,5 0-27-16,4-2 7 16,0-2-4-16,3-1-7 0,1-3 14 0,0-3-7 0,0-2 9 15,-23-6-3-15,42-2-2 0,-26-4 2 0,0-4-3 16,-1-3-9-16,-4-4 6 0,0-2-2 15,-5-4-8-15,-4-4 9 0,0-1-8 0,-4-3 7 16,-4-1-10-16,-5 0 1 0,-10-9 2 0,-11 5 13 16,-13 2 5-16,-10 3-20 0,-16 6 3 15,-14 4 4-15,-8 5-3 0,-7 4-27 0,-5 4-107 0,-6 7-96 16,-1 1 51-16,0 7 55 0</inkml:trace>
  <inkml:trace contextRef="#ctx0" brushRef="#br0" timeOffset="68543.13">27582 3098 214 0,'-72'19'95'0,"8"1"44"0,3-3-36 0,5 0-18 15,17-7-10-15,3-1 5 0,6-1-3 0,7-1 50 16,23-7-7-16,-26 2-22 0,26-2-19 0,17-15-15 16,13 1-21-16,23-8 8 0,19-5-26 15,19-4 9-15,46-12-14 0,15 1 1 0,16-12-19 0,12 5 28 16,15 1-30-16,12-4 10 0,7 5-16 15,4 1-1-15,0-2 10 0,4 3-12 0,0 1 3 16,-8-4-6-16,-4 0 10 0,-12-3 4 0,-6-2-4 16,-6-7-8-16,-7 2 4 0,-9-6 4 15,-10 1-8-15,-5 1-2 0,-9 1 12 0,1 0-4 16,-6 5 4-16,-1 7 8 0,-7 5-10 0,-6 4-10 16,-34 13 6-16,-4 6 2 0,-4 2 3 0,-9 5-15 15,-8 3 17-15,-9 7-26 0,-15 1 33 0,-6 6-3 16,-6-1-10-16,-4 10-3 0,-7-1 16 0,-7 4-2 15,-6 5 4-15,-18 2-10 0,-8 3 20 0,-21 5-20 16,-15 1 16-16,-17 2-58 0,-11-5-102 16,-13-3-239-16,-41 1 101 0,-5-2 81 0</inkml:trace>
  <inkml:trace contextRef="#ctx0" brushRef="#br0" timeOffset="69142.21">27607 3129 511 0,'74'-21'192'0,"15"-4"-37"0,38-9-38 0,12-2-6 15,18 1-34-15,21-1-10 0,12-2-17 0,16 0-4 16,12 2-23-16,11 1-22 0,12-1 31 0,9 2-19 16,-2 1 2-16,2 3 2 0,-1-2 8 0,-9 3-22 15,-12-3-8-15,-16 2 10 0,-16-4 10 0,-20 2-2 16,-17-2-6-16,-13-3-5 0,-15 3 9 0,-36 5-5 16,-4-3 4-16,-4 3-9 0,-4 1 1 15,-7 1 2-15,0 0 5 0,-2 7-9 0,-4-1 4 0,-5 3 2 16,-3 3 2-16,-9 2-11 15,-17 3 6-15,-5 5-11 0,-3-1 10 0,-7-4-9 0,-1 6 13 16,-20 4-9-16,26-3 7 0,-26 3-12 0,0 0 11 16,20 2-6-16,-20-2 10 0,0 0-8 0,0 0 5 15,6 13-7-15,-6-13 14 0,0 0-15 16,-12 13 13-16,12-13-14 0,-16 11 14 0,16-11-18 16,-16 12 54-16,16-12-52 0,-13 8 1 0,13-8-10 15,0 0 15-15,-13 9-72 0,13-9 96 0,0 0-16 16,0 0 1-16,0 0-6 0,0 0 6 0,-12 8-12 15,12-8 17-15,0 0-19 0,0 0 13 0,0 0-7 16,0 0 15-16,0 0-27 0,0 0 15 0,0 0-7 16,0 0 10-16,0 0-11 0,0 0 15 15,0 0-10-15,0 0-3 0,0 0 9 0,0 0 10 16,0 0-33-16,0 0 20 0,0 0-8 0,0 0 10 16,-13 9-15-16,13-9 12 0,0 0-4 0,0 0 7 15,-12 12-13-15,12-12 9 0,-12 13-39 16,12-13-17-16,-10 15-22 0,10-15-11 0,-14 14-31 15,14-14 4-15,-18 15-48 0,18-15-108 0,-19 15 74 16,19-15 45-16</inkml:trace>
  <inkml:trace contextRef="#ctx0" brushRef="#br0" timeOffset="75106.53">7987 3804 190 0,'0'0'145'0,"-18"-9"1"0,18 9-36 0,-15-10-14 15,15 10-18-15,-15-10-6 0,15 10-17 0,-11-13 4 16,11 13-21-16,-16-12 5 0,16 12-9 16,-11-9-5-16,11 9-8 0,-9-11 4 0,9 11-10 15,0 0 9-15,-4-16-6 0,4 16 12 0,0 0-15 16,2-19-2-16,-2 19-9 0,0 0 5 15,8-13-10-15,-8 13 3 0,0 0-4 0,24-8 9 16,-24 8-19-16,21 4 15 0,-21-4-1 0,24 10 5 16,-12-5-17-16,-4 5 14 0,4 1-7 0,-2 3 6 15,-2-1-4-15,-4 2 5 0,-1 4-7 16,-1-2 9-16,-4 3-5 0,-1-1 15 0,-1 2-6 16,2-2-2-16,-2-2-8 0,0 2 10 0,4 0-12 15,2-4 10-15,-2 0-14 0,4 1 11 0,0-5-1 16,-4-11-5-16,9 21-5 0,-9-21 10 0,13 16-15 15,-13-16 21-15,12 11-12 0,-12-11 9 16,13 10-11-16,-13-10 13 0,0 0-14 0,0 0 10 16,12 7-4-16,-12-7 6 0,0 0 3 0,0 0-5 15,0 0-14-15,0 0 15 0,0 0-15 16,0 0 11-16,0 0-11 0,0 0 19 0,12 9-20 16,-12-9 16-16,0 0-13 0,0 0 9 0,0 0-7 15,0 0 9-15,0 0-10 0,0 0 9 16,0 0-9-16,6 14 12 0,-6-14-12 0,0 0 12 15,2 17-9-15,-2-17 15 0,0 0-17 0,0 19 11 16,0-19-16-16,-2 19 20 0,2-19-10 0,-2 16 4 16,2-16-8-16,-4 15 11 0,4-15-17 0,0 0 19 15,0 17-18-15,0-17 16 0,0 0-12 0,0 0 10 16,0 0-10-16,0 0 10 0,2 13-15 16,-2-13 10-16,0 0-1 0,0 0 10 0,0 0-8 15,0 0 6-15,4-17-11 0,-4 17 14 0,0 0-19 16,-2-17 11-16,2 17-2 0,0 0 10 15,-4-19-17-15,4 19 19 0,0 0-30 0,-12-13 28 16,12 13-7-16,0 0 0 0,0 0-11 16,-12-12 20-16,12 12-22 0,0 0 17 0,0 0-13 0,-25 4 15 15,25-4-15-15,-15 8 15 0,15-8-32 16,-19 11 31-16,19-11-15 0,-16 10 20 0,16-10-19 16,-10 13 14-16,10-13-7 0,0 0 3 0,-4 13-12 15,4-13 21-15,0 0-18 0,0 0 4 0,20 8-2 16,-20-8 6-16,20 4-5 0,-20-4 7 15,24-2-15-15,-24 2 18 0,25-4-12 0,-25 4 10 16,22-8-8-16,-22 8 7 0,20-9-4 16,-20 9 2-16,13-10-5 0,-13 10 7 0,13-15-12 15,-13 15 9-15,10-17-10 0,-10 17 15 0,5-16-7 16,-5 16 4-16,0-15-11 0,0 15 10 0,-3-13-17 16,3 13 18-16,0 0-7 0,-8-15 7 15,8 15-15-15,0 0 17 0,-13-8-9 0,13 8 6 16,0 0-12-16,0 0 15 0,-29 4-12 0,29-4 9 15,-22 5-10-15,22-5 14 0,-18 8-14 0,18-8 17 16,-15 6-17-16,15-6 22 0,0 0-33 0,0 0 15 16,-13 10 0-16,13-10 6 0,0 0-9 0,0 0 12 15,0 0-7-15,0 0 9 0,0 0-6 16,0 0 2-16,0 0-7 0,0 0 12 0,15-10-31 16,-15 10 35-16,8-11-26 0,-8 11 23 0,9-10-13 15,-9 10 12-15,0 0-9 0,8-19 11 16,-8 19-14-16,0 0 15 0,0 0-16 0,4-14 14 15,-4 14-8-15,0 0 0 0,0 0-8 0,0 0 16 16,0 0-14-16,0 0 11 0,0 0-13 16,0 0 11-16,0 0-5 0,-31 6 2 0,13 2-10 15,-2-1 14-15,-4 1-12 0,-3 3 20 0,-1-1-27 16,-2 0 20-16,-1-1-7 0,1 3 2 16,2-5-4-16,2 3 10 0,2-2-13 0,3 1 12 0,1-3-17 15,20-6 13-15,-29 9-10 0,29-9 11 16,-19 8-22-16,19-8 25 0,0 0-17 0,-15 5 17 15,15-5-5-15,0 0 2 0,0 0 6 0,37 0-9 16,-37 0-11-16,44-7 17 0,-15 1-19 16,1 1 17-16,2-3-13 0,-1 0 19 0,3 0-18 15,-2 1 13-15,0-2-9 0,-3 1 9 0,-3 0-16 16,-1 3 15-16,-4-3 4 0,-2 0-1 16,-1 3-30-16,-2-1 27 0,-16 6-10 0,22-10 23 15,-22 10-29-15,14-7 14 0,-14 7-8 0,0 0 10 16,0 0-21-16,0 0 22 0,0 0-15 15,0 0 18-15,-23-4-17 0,23 4 13 0,-39 8 2 16,19-3 3-16,-6 1-37 0,3-1 37 0,-1 1-22 16,2 0 18-16,0-2-9 0,3 1 10 0,19-5-12 15,-30 8 10-15,30-8-10 0,-22 6 10 16,22-6-3-16,-16 6-1 0,16-6-8 0,0 0 13 0,0 0-12 16,0 0 3-16,0 0-5 0,0 0 13 15,0 0-12-15,0 0 13 0,18-8 12 0,0 2-19 16,4 0-13-16,3-1 19 0,3 1-10 0,-4-2 10 15,4 3-20-15,-4-3 22 0,1 2 0 16,-5-7 0-16,-20 13-10 0,35-8 15 0,-35 8-17 16,26-5 13-16,-26 5-4 0,0 0 16 0,20-6-9 15,-20 6 11-15,0 0-10 0,0 0 6 16,0 0-26-16,0 0 21 0,0 0-10 0,-20-10 13 16,20 10-29-16,-43 6 26 0,13-2-15 0,1 2 17 15,-7-1-20-15,2 3 10 0,-4 0-4 16,-1 1 5-16,4-1-9 0,1-1 6 0,4 1-6 15,3 0 10-15,2-3-15 0,3 3 10 0,5-4-4 16,1 2 0-16,16-6-8 0,-22 7 13 0,22-7-10 16,-14 8 13-16,14-8-9 0,0 0 4 0,0 0-5 15,20 10 7-15,-20-10 1 0,38 0 5 0,-10-4-19 16,7-2 17-16,5-2-16 0,10-3 15 16,5 3-15-16,-2-5 15 0,0 4-19 0,-11-1 19 15,0 2-9-15,-3 1 6 0,-3 1-9 0,-4-2 12 16,-3 2-9-16,-3 1 3 0,-6 1-1 15,-20 4 3-15,34-6-12 0,-34 6 12 0,22-6-11 16,-22 6 15-16,0 0-15 0,0 0 14 0,0 0-14 16,0 0 13-16,0 0-8 0,-32 10 10 0,4-4-5 15,-1 2 5-15,-1-3-9 0,-2 3 15 16,-2 1-15-16,3-1 7 0,3-4-15 0,-2 4 12 16,8-3-10-16,0-1 11 0,5 2-8 15,17-6 10-15,-32 7-9 0,32-7 9 0,-20 6-7 0,20-6 7 16,0 0-11-16,0 0 16 0,-22 4-12 15,22-4 10-15,0 0-14 0,15-8 14 0,-15 8-14 16,33-8 16-16,-7 1-18 0,2 1 13 0,1-2-5 16,5 3 17-16,-4-3-24 0,-1 2 13 15,-1 1-11-15,-4 1 12 0,-4-2-9 0,-20 6 11 16,28-6-16-16,-28 6 15 0,0 0-11 0,25-5 11 16,-25 5-4-16,0 0 7 0,0 0-3 15,-27-4-7-15,27 4-7 0,-51 4 10 0,20 0-12 16,-3 0 12-16,-3-1-7 0,-3 3 11 0,0-2-14 15,3 0 8-15,0 3-5 0,3-1 2 16,4-4-3-16,3 0 7 0,6 1-13 0,21-3 18 0,-34 3-13 16,34-3 8-16,-23 3 1 0,23-3 0 0,0 0-6 15,0 0 4-15,0 0-4 0,30-6 9 16,-1 1-12-16,7-1 25 0,10 2-22 0,13-3 6 16,8 3-10-16,-4-2 7 0,-15 2-113 0,-3-1-294 15,-7-3 111-15,-8-4 91 0</inkml:trace>
  <inkml:trace contextRef="#ctx0" brushRef="#br0" timeOffset="78273.91">4131 16431 347 0,'-12'-26'193'0,"3"5"-97"16,4 4-48-16,5 17-42 0,3-13-46 15,-3 13-158-15,11 11 42 0,-9 4 54 0</inkml:trace>
  <inkml:trace contextRef="#ctx0" brushRef="#br0" timeOffset="83292.38">8519 10579 442 0,'0'0'278'0,"-25"2"-60"16,25-2-58-16,-24 4-25 0,24-4-18 0,0 0-12 16,-27 4-17-16,27-4-6 0,0 0-25 0,-19 5-7 15,19-5-15-15,0 0 6 0,0 0-1 16,0 0 3-16,0 0-5 0,0 0 5 0,0 0-26 16,19-7 22-16,-2 1-10 0,2-1 18 0,4-3-35 15,3-1 7-15,3-1-5 0,7-1-4 16,-4-1-2-16,4 1 7 0,-1-1-9 0,2 1 8 15,-1 2-10-15,-2-1 3 0,-7 3 57 0,1-1-75 16,-7 4-11-16,-2 3 16 0,-19 3-3 16,26-2 6-16,-26 2 2 0,0 0 2 0,2 15-1 0,-14-5 4 15,-2 3 1-15,-9 2 0 0,-3 1-8 16,-4 2 9-16,-1 0-14 0,-3-1 13 0,2-2-3 16,-4 1 7-16,7-3 12 0,-1 0 24 15,2-3 3-15,6-1 4 0,2-1-5 0,5 0-9 16,15-8-6-16,-25 9 13 0,25-9-8 0,0 0-4 15,0 0 0-15,0 0-13 0,0 0-17 0,40 2 0 16,-6-9-46-16,8-2-102 0,17-6-110 0,7-6-398 16,7-4 173-16,0-7 205 0</inkml:trace>
  <inkml:trace contextRef="#ctx0" brushRef="#br0" timeOffset="88404.7">23465 10261 378 0,'0'0'243'0,"0"0"-59"0,0 0-30 16,0 0-24-16,0 0-14 0,0 0-16 0,0 0-16 15,0 0-11-15,0 0-20 0,0 0 5 0,0 0-19 16,0 0-2-16,-15-6-9 0,15 6 0 16,0 0-2-16,0 0-2 0,0 0 4 0,0 0-3 15,0 0 3-15,0 0 4 0,0 0-16 0,0 0 14 16,0 0 0-16,0 0-1 0,0 0-2 15,0 0 0-15,0 0-7 0,0 0 1 0,0 0-6 16,0 0 0-16,0 0-10 0,0 0 2 0,0 0-5 16,0 0 1-16,0 0-2 0,0 0 1 0,0 0-5 15,0 0 0-15,0 0 6 0,0 0-5 0,0 0-1 16,0 0-27-16,0 0 44 0,0 0-12 16,0 0 3-16,0 0 7 0,0 0-17 0,0 0 4 15,0 0-5-15,0 0 3 0,0 0-6 0,0 0-4 16,0 0-27-16,0 0-28 0,0 0-33 15,0 0-30-15,0 0-56 0,0 0-271 0,0 0 137 16,0 0 97-16</inkml:trace>
  <inkml:trace contextRef="#ctx0" brushRef="#br0" timeOffset="120450.17">4036 4306 333 0,'0'0'216'0,"0"-21"-72"0,0 21-4 0,0 0-46 16,-6-16-30-16,6 16-6 0,-10-11-16 0,10 11-8 15,-22-6 12-15,22 6-21 0,-21-7-3 0,21 7-10 16,-24-3 4-16,24 3-4 0,-20-5-5 0,20 5 0 16,-20-6 6-16,20 6 0 0,0 0-8 15,-25-4-10-15,25 4 10 0,0 0-3 0,-24-3-5 16,24 3 10-16,0 0-1 0,-25 5-2 16,25-5-11-16,-19 6 10 0,19-6-3 0,-21 10 0 15,8-3 1-15,-2 1-2 0,3 1 6 0,-3 1-5 16,0 3-2-16,3-2 10 0,-2 3 1 0,0-3-5 15,1 3 9-15,0-3-10 0,1 3 1 16,1-1 2-16,3 0-2 0,-2-3 2 0,0 3-3 16,2-4 1-16,8-9 20 0,-14 20-25 0,14-20-1 15,-11 17 2-15,11-17 7 0,-9 13-4 0,9-13-4 16,-8 10 2-16,8-10 2 0,0 0-4 0,-4 13-1 16,4-13 7-16,0 0-7 0,0 15 9 15,0-15-8-15,0 0 5 0,2 18-4 0,-2-18-3 16,6 15 6-16,-6-15 4 0,8 13-8 0,-8-13-2 15,13 15 3-15,-13-15 3 0,11 18 8 16,-11-18-24-16,20 11 18 0,-6-1-1 0,-14-10-7 16,23 15 14-16,-23-15-16 0,26 13 13 0,-26-13-13 15,24 12 13-15,-8-5-8 0,-16-7 7 0,29 11-14 16,-29-11 21-16,30 12-18 0,-30-12 6 0,34 8 2 16,-34-8 4-16,36 7-15 0,-15-3 16 0,-21-4-21 15,40 4 18-15,-16 0-10 0,-24-4 14 16,44 1-14-16,-19 4 15 0,-1-4-18 0,1-1 17 15,0 6-13-15,-2-4 22 0,5 0-31 0,-2 0 16 16,1 0-8-16,-1-2 7 0,0 1 0 0,0 2 1 16,0-2-4-16,-1 1 3 0,1 1-12 15,-1 0 14-15,-2-1-11 0,0 0 13 0,-23-2-14 16,43 4 17-16,-43-4-14 0,36 1 8 16,-36-1-15-16,30 0 19 0,-30 0-14 0,24 4 21 15,-24-4-18-15,22 2 7 0,-22-2-8 0,23 4 5 16,-23-4-5-16,28 2 13 0,-28-2-18 15,34 2 15-15,-34-2-9 0,40 0 13 0,-15 2-7 16,1 0 0-16,1-2-21 0,3 2 24 0,0-2-13 16,-1 2 13-16,-1 1-12 0,-1-1 12 0,0 2-9 15,-3-2 7-15,-1 2-8 0,-1-1 14 0,-2 2-19 16,-20-5 26-16,34 3-17 0,-34-3 2 0,32 6-11 16,-32-6 14-16,30 6-11 0,-30-6 9 15,33 5-12-15,-33-5 15 0,41 2-13 0,-41-2 15 16,48 0-12-16,-20 0 8 0,2 3 5 0,1-3 7 15,-1 0-14-15,2 0 7 0,-1 0-5 16,-1 1-4-16,0 1 0 0,-3-2 3 0,1 2-1 16,-2-2-152-16,-26 0 174 0,46 2 0 0,-46-2-8 15,45 2-12-15,-45-2 18 0,42 2-21 16,-42-2 12-16,40 2-10 0,-40-2 10 0,40 0-13 16,-40 0 12-16,46-2-14 0,-46 2 7 0,50 0-10 15,-27-2 7-15,2 2-4 0,2 0 10 0,-27 0-16 16,47 0 10-16,-47 0 1 0,42 0 0 0,-42 0-11 15,32 2 13-15,-32-2-10 0,26 2 56 16,-26-2-71-16,0 0 14 0,25 0 6 0,-25 0-17 16,0 0 21-16,0 0-2 0,0 0-1 0,0 0 9 15,0 0-25-15,0 0-8 0,24 0-77 0,-24 0-104 16,0 0-153-16,0 0 99 0,22-6 64 16</inkml:trace>
  <inkml:trace contextRef="#ctx0" brushRef="#br0" timeOffset="126382.88">27864 11483 524 0,'-16'-11'193'16,"16"11"-28"-16,-8-10-25 0,8 10-24 0,0 0-19 15,-2-15-9-15,2 15-11 0,0 0-14 0,16-11-4 16,-16 11-5-16,28-6-7 0,-28 6 1 15,43-2-9-15,-17 0 1 0,5 2 3 0,3 0-5 16,6 2-7-16,2-2 12 0,7 2-4 0,12 0 4 16,7-1-12-16,-1-1 6 0,2-1-28 15,1 1 30-15,-1-2 2 0,-1 0 10 0,-7 0-3 16,-12 2 13-16,-3-2-5 0,-1 0 0 0,-7-2-4 16,-2 3-2-16,-4-2 7 0,-5 0-38 15,-1 1 56-15,-26 2 3 0,36-6-7 0,-36 6-1 16,27-6 9-16,-27 6-32 0,18-5-31 0,-18 5 46 0,8-10-26 15,-8 10-5-15,2-13-15 16,-2 13-9-16,-2-15 6 0,2 15-1 0,-13-16-1 16,13 16-5-16,-21-15 3 0,21 15-8 0,-30-12 8 0,11 7 0 15,1 1-14-15,-6 0 9 0,0 0-4 16,-3 3 6-16,-3-2-12 0,-2 3 15 0,-3 0-1 16,1 0-10-16,-2 3 5 0,-3 0 4 0,-1-1-8 15,0 2-1-15,-3 0 6 0,4 1-5 16,-6-1 5-16,-10 6 0 0,0-3-3 0,-2 1-3 15,13 0 2-15,-1-2 2 0,-7 3-27 0,9-1 31 16,3-1-5-16,2 1 5 0,4-1-52 16,2 1 62-16,3 0-1 0,3 1-11 0,3-3 4 0,1 2-10 15,6-1 2-15,16-7 4 0,-28 9-3 16,28-9-1-16,-17 6 0 0,17-6 7 0,0 0-3 16,0 0-4-16,0 0-4 0,0 0 18 0,17-7-19 15,0 1 1-15,4 1 2 0,2-3 5 16,5 0-4-16,2 0 0 0,6 3-7 0,3-3 17 15,4 1-14-15,1 1 13 0,16-2 9 0,1 2-32 16,3 1 19-16,-3 1-15 0,0 0 6 0,-10 0 10 16,-4 3-4-16,0 1 3 0,-5-3-2 15,-5 3 6-15,-3-1 1 0,-1-1 3 0,-9 2-10 16,-24 0 11-16,41-2-12 0,-41 2 5 0,28-2-6 16,-28 2 3-16,0 0 9 0,23-2 9 15,-23 2 0-15,0 0-3 0,0 0 0 0,0 0 3 16,0 0-12-16,-21-10 7 0,21 10-12 0,-35-2-5 15,35 2 1-15,-46-3 5 0,21 1-12 0,-3 2 14 16,-2 2-6-16,-1-2 2 0,-3 0 7 0,-2 2-10 16,2-2 5-16,-4 1-3 0,3 1 3 15,-2 1-12-15,-1 0 10 0,4 1 5 0,-2-2-8 16,1 2 2-16,-4-1-3 0,5 3-7 0,-2-2 11 16,0 0 2-16,3 0-6 0,-3 2 8 0,4-3-8 15,2 1 0-15,11 0 5 0,-9-2-5 16,5 2-1-16,23-4 2 0,-36 5-1 0,36-5-3 15,-23 4 5-15,23-4-3 0,0 0 3 0,0 0 3 16,0 0-3-16,0 0 1 0,0 0-1 16,34 0-1-16,-9-2-5 0,10 0 8 0,-2-2-2 15,7 3 0-15,2-3-6 0,3 0 8 0,1 0 16 16,3-1-26-16,9-1 6 0,-1 0-3 0,-15 0 0 16,2 3 6-16,-3-3-4 0,-3 0-7 15,0 0 5-15,-9 2 3 0,-1 1-2 0,-7-1 17 16,-21 4-20-16,32-4 11 0,-32 4-12 0,0 0 6 15,0 0-8-15,0 0 2 0,0 0 7 0,-21-11-1 16,21 11 3-16,-38-2 4 0,38 2-10 16,-45-2 10-16,45 2-4 0,-42 2 4 0,42-2-12 15,-42 2 2-15,42-2-18 0,-28 1-40 0,28-1-37 16,-21 4-15-16,21-4-21 0,0 0-10 16,-13 10-35-16,13-10-12 0,0 0-6 0,13 15-7 15,-13-15 12-15,19 11-2 0,-19-11-12 0,21 12-38 16,-21-12-134-16,21 8 99 0,-21-8 80 15</inkml:trace>
  <inkml:trace contextRef="#ctx0" brushRef="#br0" timeOffset="126651.77">28513 11384 440 0,'28'-4'160'0,"-28"4"-38"15,18-8 11-15,-18 8-29 0,18-7-14 0,-18 7-10 16,16-10-20-16,-16 10 4 0,17-9-9 0,-17 9-11 16,11-8 4-16,-11 8-9 0,0 0 5 15,15-9-18-15,-15 9 1 0,0 0-10 0,0 0-1 16,0 0-2-16,12-10-4 0,-12 10-7 0,0 0 0 15,0 0-3-15,0 0 10 0,0 0 1 16,0 0-6-16,0 0-1 0,0 0-4 0,-4 16-2 16,4-16 0-16,0 0 7 0,0 0-8 0,0 0 5 15,-8 13-1-15,8-13-6 0,0 0 0 16,0 0 5-16,0 0 5 0,0 0-10 0,0 0 8 16,0 0 3-16,0 0-5 0,0 0 2 0,0 0-1 15,0 0-1-15,0 0-2 0,0 0-1 0,12 9-4 16,-12-9-26-16,0 0-31 0,18 4 17 15,-18-4-118-15,23 4-217 0,-23-4 100 0,27 2 81 16</inkml:trace>
  <inkml:trace contextRef="#ctx0" brushRef="#br0" timeOffset="144149.89">3710 5742 81 0,'-7'-18'50'0,"7"18"-22"0,-8-11-3 0,8 11-7 16,0 0-6-16,-8-19-22 0,8 19 14 0,0 0-10 15,0 0 10-15,-9-13-8 0,9 13 2 16,0 0-6-16,0 0 2 0,0 0-19 0,0 0 7 0,0 0-31 15,0 0 16-15,0 0 10 0</inkml:trace>
  <inkml:trace contextRef="#ctx0" brushRef="#br0" timeOffset="144209.31">3739 5797 59 0,'7'34'41'0,"-5"6"18"0,-13 19-4 0,-9 8 78 16,-14 9-26-16,-23 33-7 0,-16 1-90 0,-9-3-196 16,-9-2 57-16,-6-2 43 0</inkml:trace>
  <inkml:trace contextRef="#ctx0" brushRef="#br0" timeOffset="176080.63">1538 14309 532 0,'0'0'172'0,"0"0"-26"0,0 0-53 0,0 0 22 0,0 0-15 15,0 0-23-15,0 0-20 0,-2-15 9 0,2 15 2 16,0 0-15-16,0 0 1 0,0 0 13 0,0 0-17 15,-4-11-18-15,4 11 27 0,0 0 4 0,0 0-11 16,0 0 7-16,0 0-17 0,0 0 5 16,0 0-18-16,-13-12 2 0,13 12 3 0,0 0-14 15,0 0-7-15,0 0 4 0,0 0-10 0,-12-7 3 16,12 7-6-16,0 0 1 0,0 0-7 16,0 0 13-16,-16-6-2 0,16 6 0 0,0 0-10 15,0 0 6-15,-18-4-6 0,18 4 10 0,0 0-9 16,-18-4 3-16,18 4-1 0,0 0-1 0,-25-6 3 15,25 6 5-15,-19-5-15 0,19 5-9 16,-23-4 23-16,23 4 10 0,-22-4-3 0,22 4 0 16,-24-4 0-16,24 4 3 0,-28-2-6 0,28 2 8 15,-27-2-9-15,27 2 10 0,-28 0-8 0,28 0 7 16,-30 0-14-16,30 0 11 0,-29 4-15 0,29-4 5 16,-30 4-2-16,30-4 4 0,-30 6-14 15,30-6 11-15,-27 6-7 0,27-6 6 0,-30 7-28 16,30-7 23-16,-26 6 9 0,26-6 5 15,-29 9-10-15,29-9 2 0,-28 14-4 0,28-14 6 16,-28 11-7-16,12-3 7 0,4-1-8 0,-3 1-52 16,0-1 63-16,-2 3 5 0,5 0-14 0,-4-1-3 15,4 1 7-15,-1-1 3 0,-2 1-18 16,0 1 14-16,3 1-9 0,-1-3 8 0,0 3-9 16,1-5 5-16,1 3-5 0,0-1 13 0,11-9-10 15,-19 16-4-15,19-16 10 0,-12 11-10 0,12-11 4 16,-11 12 6-16,11-12 1 0,0 0 0 15,-11 15-6-15,11-15 0 0,0 0 7 0,-6 11-3 16,6-11 0-16,0 0-3 0,-2 13 2 0,2-13-1 16,0 0-4-16,0 19 6 0,0-19-11 0,0 0 1 15,0 20 0-15,0-20 68 0,4 13-67 16,-4-13 0-16,4 15-10 0,-4-15 10 0,9 15 4 16,-9-15 3-16,11 16-10 0,-11-16 0 0,14 15 9 15,-14-15-1-15,15 17-6 0,-5-9-24 0,-10-8 39 16,24 13-2-16,-12-3-4 0,4 1 25 15,-4-3-21-15,3 1-10 0,0-1 6 0,-2 2-1 16,1-3-5-16,2 1 7 0,-2-1-3 0,-14-7-17 16,27 12 15-16,-11-4 2 0,-4-1 45 15,2-1-54-15,-14-6 3 0,30 9 4 0,-10-1 0 16,-3-4 1-16,3 2 1 0,2-1 3 0,-1 1-5 16,4 0 7-16,5-2 0 0,-3-1 2 0,3-1-17 15,4 0 16-15,3 0-3 0,2-2-9 0,-1 0 14 16,4 0 1-16,1 0-5 0,-1 0-3 15,3 0 8-15,-3 0-7 0,0 2-3 0,3 0 4 16,-1 0-3-16,-1-1 7 0,-3 2 1 0,0 0-4 16,1-1 3-16,-5 2-1 0,-1-2 6 15,-5 2-8-15,2-2 4 0,-5-1-7 0,1 2 9 16,-5-2-16-16,2-1 7 0,-25 0-1 0,43 2 5 16,-43-2 18-16,38-2-27 0,-38 2-6 0,38-4 9 15,-17 1-4-15,1-1 14 0,-4-4-18 16,4 1-17-16,-1-1 26 0,2-3 7 0,2-1-11 15,-1 1 5-15,3-3-10 0,-3 1 7 0,1 0 9 16,-2-1 12-16,1-1-21 0,-3 4 12 0,-2-3-10 16,-2 1 2-16,-3 1 1 0,-3 3 6 0,-2 0 2 15,-9 9 8-15,12-20-1 0,-12 20 10 16,2-20-9-16,-2 20 11 0,-6-21-20 0,0 9 18 16,2-3-14-16,-6 3 3 0,-2-1 9 0,0-1-10 15,-3 3-16-15,0 0 2 0,0-3 8 16,-2 3-18-16,0 0 11 0,3 1 12 0,-4 1-9 15,2-1 6-15,1 0-6 0,-7 1 18 0,6-1-26 16,-4 1 23-16,-1 1-1 0,2-2 1 16,0 5-14-16,-1-3 2 0,-2 2 3 0,22 6 6 15,-45-9-8-15,22 5 2 0,0 0-6 0,-1 0 3 16,-1 1-1-16,-3 1 0 0,2 0-3 16,0 0 12-16,-2 0-11 0,-1 2 8 0,1 0-11 0,3-2 14 15,-5 2-8-15,-2 0 11 0,0 0 51 16,1-2-69-16,-1 2-12 0,0 0 16 0,-1 0-9 15,1 0 8-15,-2 0-3 0,2 0 5 0,-1 0 2 16,3 0 7-16,-2 0-1 0,0 0-2 0,3 0-68 16,-3 0 86-16,2 0-3 0,-1 0-8 15,1 0-22-15,0 2 20 0,3-2-14 0,-1 0 12 16,2 0-3-16,1 2 0 0,-3 0-1 0,6-2 22 16,-4 0-24-16,26 0 0 0,-47 4-4 15,47-4 3-15,-44 0 21 0,44 0-17 0,-38 2-10 16,38-2 4-16,-29 2 7 0,29-2-10 15,-36 1-14-15,36-1 30 0,-33 0-5 0,33 0-5 16,-22 3 2-16,22-3-3 0,0 0 0 0,-26 0 10 16,26 0-12-16,0 0 3 0,0 0 38 0,-28 0-37 15,28 0-13-15,0 0-1 0,0 0 0 0,0 0 8 16,-25-4-7-16,25 4 7 0,0 0-12 16,0 0 13-16,-26-2-13 0,26 2 12 0,0 0-70 15,-20-4 83-15,20 4-7 0,0 0 10 0,-28-4-19 16,28 4 6-16,0 0-6 0,-23-2 8 0,23 2-15 15,0 0 12-15,0 0-12 0,-26-2 14 16,26 2-19-16,0 0 21 0,0 0-19 0,0 0 37 16,-20-6-35-16,20 6 1 0,0 0-1 0,0 0 16 15,0 0-12-15,0 0 8 0,0 0-3 16,0 0 5-16,0 0-20 0,0 0 19 0,0 0-2 16,0 0-34-16,0 0 30 0,0 0 7 0,0 0-9 15,0 0 10-15,0 0-16 0,0 0 12 16,-16-7-3-16,16 7 5 0,0 0-5 0,0 0-4 15,0 0 1-15,0 0 8 0,0 0-23 0,0 0 19 16,0 0-3-16,0 0 15 0,0 0-26 0,0 0 19 16,0 0-11-16,0 0 1 0,0 0 0 0,0 0 6 15,0 0-5-15,0 0 1 0,0 0 1 0,0 0-3 16,0 0 0-16,0 0-4 0,0 0 2 16,0 0 10-16,0 0-2 0,0 0 5 0,0 0-16 15,0 0 15-15,0 0-13 0,0 0 10 0,0 0-15 16,0 0 11-16,0 0 2 0,0 0-6 15,0 0 6-15,0 0-5 0,0 0 2 0,0 0 10 16,0 0-13-16,0 0 8 0,0 0-14 0,0 0 16 16,0 0-15-16,0 0 12 0,0 0-3 0,0 0 6 15,0 0-14-15,0 0 10 0,0 0-7 0,0 0 12 16,0 0-11-16,0 0 8 0,0 0-19 16,0 0 19-16,0 0-10 0,0 0 8 15,0 0-9-15,0 0 13 0,0 0-7 0,0 0 5 0,0 0-10 16,0 0 4-16,0 0-2 0,0 0 10 15,0 0 9-15,0 0-19 0,0 0-2 0,0 0-2 16,0 0-4-16,0 0 11 0,0 0 0 0,0 0 6 16,0 0-10-16,0 0 20 0,0 0-21 0,0 0 8 15,0 0-9-15,0 0 4 0,0 0-11 16,0 0 21-16,0 0-10 0,0 0 2 0,0 0 1 16,0 0 3-16,0 0-15 0,0 0 49 0,0 0-46 15,0 0 1-15,0 0 5 0,0 0 2 16,0 0-4-16,0 0 10 0,0 0-12 0,0 0 9 15,0 0-9-15,0 0 12 0,0 0-10 0,0 0-49 16,0 0 53-16,0 0 15 0,0 0-11 16,0 0 11-16,0 0-15 0,0 0 1 0,0 0-1 0,0 0 2 15,0 0-78-15,0 0-84 0,0 0-103 16,0 0-135-16,20-4-440 0,-20 4 257 0,8-17 30 16</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37:58.200"/>
    </inkml:context>
    <inkml:brush xml:id="br0">
      <inkml:brushProperty name="width" value="0.05292" units="cm"/>
      <inkml:brushProperty name="height" value="0.05292" units="cm"/>
      <inkml:brushProperty name="color" value="#FF0000"/>
    </inkml:brush>
  </inkml:definitions>
  <inkml:trace contextRef="#ctx0" brushRef="#br0">12655 11290 1305 0,'-25'-7'546'0,"25"7"-99"0,-17-10-49 0,17 10-67 15,-9-11-80-15,9 11-33 0,2-15-47 16,-2 15-28-16,11-18-28 0,2 9-18 0,4-3-22 16,3 3-16-16,6-3-15 0,2 1-48 0,3-4-89 15,3 1-115-15,0-3-151 0,7-6-166 16,-5-1-373-16,-7 5 284 0,7-8-28 0</inkml:trace>
  <inkml:trace contextRef="#ctx0" brushRef="#br0" timeOffset="66667.3">8843 6697 570 0,'0'0'213'0,"-2"-13"-51"0,2 13-21 0,0 0-21 15,-2-14-16-15,2 14-28 0,0 0-5 16,0 0-18-16,0 0-8 0,-2-13-17 0,2 13-2 16,0 0-5-16,0 0-19 0,0 0 12 0,0 0 5 15,0 0-14-15,0 0 2 0,0 0-4 16,0 0 1-16,0 0 2 0,0 0-2 0,-2 13 0 16,2-13-1-16,0 0-5 0,0 0 7 0,2 14-3 15,-2-14 4-15,0 0-10 0,0 0 6 16,0 0-8-16,0 0-9 0,0 0-14 0,0 0-9 15,0 0 1-15,0 0-52 0,0 0-9 0,0 0-34 16,0 0-6-16,0 0-193 0,10 9 98 0,-10-9 47 16</inkml:trace>
  <inkml:trace contextRef="#ctx0" brushRef="#br0" timeOffset="67054.82">8648 6745 460 0,'0'0'241'0,"0"0"-58"0,0 0-51 0,0 0-32 15,0 0-17-15,0 0-13 0,15 9-24 0,-15-9 4 16,17 10-17-16,-17-10 4 0,22 15-15 0,-10-6 0 16,2 3-16-16,2-1-45 0,-2 0-47 0,3 1-84 15,-2-4-176-15,-15-8 96 0,31 9 61 0</inkml:trace>
  <inkml:trace contextRef="#ctx0" brushRef="#br0" timeOffset="67270.75">9304 6542 576 0,'0'0'193'0,"0"0"-28"15,14-9-54-15,-14 9-18 0,0 0-63 0,0 0 38 16,14 9-19-16,-14-9 5 0,6 18-21 15,-6-18-16-15,0 24-47 0,0-8-61 0,0-16-276 0,-4 21 98 16,4-6 72-16</inkml:trace>
  <inkml:trace contextRef="#ctx0" brushRef="#br0" timeOffset="82761.14">8163 5978 1042 0,'0'0'418'0,"-6"-15"-81"15,6 15-45-15,0 0-48 0,0 0-16 0,-6-16-25 16,6 16-11-16,0 0-44 0,0 0-40 16,0 0-10-16,0 0-26 0,0 0-7 0,0 0-16 15,0 0-9-15,0 0-7 0,0 0-3 0,0 0-11 16,0 0 1-16,0 0 10 0,0 0 24 0,0 0-22 15,0 0 22-15,0 0 4 0,0 0-6 16,0 0 4-16,0 0-5 0,-2-15-5 0,2 15-4 16,-7-19-16-16,5 3-6 0,0-2 1 0,0-3-10 15,0-6-3-15,2 0-1 0,-2-3 0 16,2-5-3-16,-2-2-4 0,2-2-2 0,-2-3 4 16,2-4-5-16,-2-11-2 0,-1 2 1 0,1 11 3 15,2 0-6-15,-4 3 3 0,1 0-1 0,1 5 6 16,0 4-1-16,-2 5 2 0,2 2-6 15,0 4 8-15,0 6-7 0,0 2 6 0,2 13-10 16,-2-21 5-16,2 21 0 0,0 0 23 0,0 15-29 16,0 2 4-16,0 8-1 0,0 6 5 15,-2 6-3-15,-2 8 7 0,0 10-10 0,-6 2 7 16,2 4 8-16,0 0-13 0,-5 0 11 0,0 0 2 16,3-2 6-16,-3 0 2 0,5-2 7 0,0-1 3 15,0-14-12-15,4-2 2 0,2-2-14 0,2-4 7 16,0-2-3-16,0-3 3 0,0-6-3 15,2-4 10-15,-2-2-6 0,0-17 20 0,2 21-7 16,-2-21 10-16,0 0-17 0,0 0 5 0,14-21-5 16,-12 4-2-16,2-8-8 0,-2-1 1 0,-2-5 2 15,0-5-4-15,-2-2-10 0,-2-2 11 16,0-2-2-16,-4-12-18 0,2-1 14 0,-2 0 2 16,0 3-8-16,-1-3 8 0,1 1-8 0,-3 1 3 15,5 13-4-15,1 2 6 0,-1 0 28 16,2 5-34-16,-2 3-3 0,4 1 5 0,0 4-1 15,-3 6 2-15,5 4-4 0,-2 0 8 0,2 15-1 16,-3-17-6-16,3 17-8 0,0 0 6 16,0 0-7-16,3 28 10 0,-1-5-6 0,1 8 9 15,-6 5 2-15,1 2-1 0,-3 8-1 0,1 9 3 16,-4 0-2-16,0 5-3 0,-1-3 3 16,-2 2 5-16,3-2 2 0,0-4 1 0,-3-1 0 0,3-12-2 15,1-4 0-15,1 3 5 0,3-9-15 0,-1-3 7 16,0-6-2-16,2-2 7 0,-2-6 5 15,4-13 20-15,0 0-13 0,0 0 2 0,0 0-3 16,-2-32-13-16,8 1 6 0,-2-7 7 0,5-17-10 16,4-3-4-16,-3-5-6 0,3-3-14 15,-1-5 17-15,-1 1-11 0,0 3 9 0,-3 2-8 16,-2 10 10-16,-4 15-8 0,0 2 9 0,0 9-8 16,-2 4 10-16,3 4-12 0,-3 21-2 15,0-15 0-15,0 15 8 0,2 30-11 0,1 5 12 16,5 16-55-16,6 6-112 0,10 12-87 0,9 10-99 15,21 27-82-15,13-3-543 0,6 0 306 16,9 0-140-16</inkml:trace>
  <inkml:trace contextRef="#ctx0" brushRef="#br0" timeOffset="83777.14">10492 5688 712 0,'-13'-15'337'0,"3"3"-91"0,1 3-46 16,9 9-40-16,-11-14-49 0,11 14-19 0,0 0-18 16,0 0-19-16,-18 12-4 0,18-12-14 0,-14 21-2 15,6-6-8-15,0-2-4 0,-3 3-6 0,3-3-6 16,-1 4-3-16,1-3 5 0,-1 1-6 0,3-2 2 16,0 2-1-16,2-1-4 0,-2-1-3 15,-2-1 57-15,4-1-66 0,4-11 0 0,-10 23 5 16,2-12 7-16,-1 3 15 0,0-3 7 0,1 0-1 15,-1 1 12-15,-1-1-1 0,2-1 12 16,-8-1 8-16,16-9 6 0,-14 18-6 0,14-18-9 16,-15 13 7-16,15-13 0 0,-11 8-8 0,11-8 2 15,0 0 8-15,0 0-10 0,0 0-9 16,0 0 0-16,0 0 34 0,0 0-60 0,-14-12 0 0,14 12 2 16,6-24 0-16,0 8-12 0,5-3 1 15,-2-6 0-15,1 0 2 0,0-1 3 0,-1-6-9 16,0-3 53-16,-1-1-46 0,0-4 15 15,-1-2 17-15,-3 0 20 0,4-10 12 0,-3 10 13 16,-1 2 14-16,-2 2-9 0,0 2-5 0,-2 4-7 16,-2 1-3-16,-2 4-14 0,0 3-5 0,-1 5-10 15,-1-1 6-15,2 7-22 0,4 13-2 0,-9-17-8 16,9 17 0-16,-14 8-9 0,2 7-2 16,2 8 3-16,2 7-1 0,-5 6 0 0,0 12 3 15,3 6-4-15,-1 1 5 0,3 2-2 0,0 4 7 16,1 2-6-16,2 3 5 0,1 1 7 15,2 0-5-15,0 2-7 0,0-2 0 0,0-3-3 16,2 0 32-16,0-3-38 0,0-16 6 0,0-1-9 16,2-6-1-16,0-4 2 0,0-7 10 0,0-2-12 15,0-8 9-15,-2-17-8 0,7 14 7 0,-7-14-3 16,9-22 2-16,-3 1-27 0,0-7 28 16,1-8-10-16,-3-6 4 0,0-17-5 0,0-6-1 15,2-6 14-15,-3-1-7 0,1-6-7 0,-2 0 3 16,-2-3-6-16,2 3-11 0,-2 0 9 0,0 4 6 15,3 7 0-15,-3 4 3 0,2 17-6 16,-2 4 4-16,-2 6-1 0,2 5 5 0,2 7-5 16,-2 1 7-16,0 8-2 0,0 15 0 0,0-20-3 15,0 20 8-15,0 0-6 0,-5 29 6 16,3-4-8-16,-4 9 8 0,-3 6-4 0,-1 11 30 16,-3 7-39-16,1-3 8 0,-2 2-2 0,2 4 1 15,0-3 2-15,0 1 4 0,2-2 3 16,2-3 1-16,-3-5-3 0,7-9-3 0,0-4 82 15,-1-3-100-15,3-3 8 0,2-7-1 0,2-4 3 16,0-3-3-16,-2-16 3 0,13 9-4 0,-13-9 10 16,25-17-9-16,-7-2 4 0,0-8 1 0,6-13 7 15,-1-6-4-15,1-5-8 0,-4-1 7 16,2-5-9-16,-3-4 7 0,-2-4-3 0,0-1-7 16,-5-1 3-16,-2 3 1 0,2 6 2 0,-2 4 0 15,-4 16-3-15,-2 8 9 0,1 3-9 16,-3 8-47-16,-2 19-53 0,0 0-29 0,0 0-34 15,-2 32-45-15,-1 10-31 0,1 19-34 0,-4 15-65 16,2 5-481-16,-4 6 252 0,4 10 41 16</inkml:trace>
  <inkml:trace contextRef="#ctx0" brushRef="#br0" timeOffset="112624.32">10045 11451 770 0,'0'0'275'16,"-16"-14"-67"-16,16 14-29 0,-16-11-1 0,16 11-41 16,0 0-31-16,-10-9-16 0,10 9-18 15,0 0-9-15,0 0-20 0,0 0-4 0,0 0-12 0,0 0-1 16,-8 15-26-16,8-15 25 0,2 16-9 16,-2-16-3-16,8 24 0 0,-4-11-2 0,2-2-4 15,4 3-1-15,-10-14-1 0,16 21 0 0,-6-12-9 16,-1 3 6-16,-9-12-2 0,21 15 5 0,-21-15-5 15,29 8 4-15,-29-8-3 0,41-8 3 16,-11-4-4-16,10-8 2 0,6-3-3 0,7-8 1 16,5-3 1-16,7-4-2 0,1-4-3 0,6-4-1 15,-2-2 0-15,21-14 18 0,-24 12-11 0,3 4-7 16,-3-1 9-16,0 3-8 0,-6 3-5 16,-4 4 12-16,-4 0-22 0,-6 7 2 0,-3 3-17 15,-6 2-46-15,-11 8-26 0,5 1-64 16,-4 4-81-16,-1 0-238 0,3 0 153 0,-4 5 97 15</inkml:trace>
  <inkml:trace contextRef="#ctx0" brushRef="#br0" timeOffset="124656.02">5670 9057 725 0,'0'0'434'16,"-8"-21"-87"-16,8 21-73 0,-4-13-35 0,4 13-29 15,0 0-19-15,-4-13-73 0,4 13 24 16,0 0-35-16,0 0-13 0,0 0-6 0,6 17-21 15,-2-5-10-15,4 1-3 0,3 0-12 0,-3 0-7 16,5 3-6-16,0-3 22 0,1-2-44 16,0-1 17-16,0 0-10 0,3-5 9 0,-2 1 0 15,-15-6 3-15,38 2-9 0,-15-11 1 0,5-3-6 16,12-11 2-16,7-8 3 0,5-6-11 16,7-9 9-16,3-6-4 0,25-18-7 0,-1-3-3 15,6 1 5-15,-3-1-8 0,0 3 1 0,-2 5-2 16,-22 15-30-16,3 4-56 0,-5 5-80 15,-2 2-45-15,-3 5-78 0,-8 5-84 0,-5 7-305 0,-15 7 179 16,-5 3 179-16</inkml:trace>
  <inkml:trace contextRef="#ctx0" brushRef="#br0" timeOffset="127927.79">12441 8867 274 0,'11'-10'174'0,"0"-1"-46"15,-1 3-36-15,-2-3-12 0,-8 11-10 0,20-17-6 16,-20 17-3-16,14-16-3 0,-14 16-7 15,13-13-5-15,-13 13-2 0,10-11 3 0,-10 11 0 16,0 0 2-16,9-10-11 0,-9 10-9 0,0 0-3 16,0 0-9-16,0 0-2 0,0 0 1 15,0 0-16-15,0 0 10 0,0 0-3 0,0 0-5 16,0 0 6-16,0 0-5 0,0 0 1 0,0 0 1 16,-11 15-3-16,11-15-7 0,-8 12 6 0,8-12-14 15,-13 13 16-15,13-13-4 0,-16 14 1 16,16-14-13-16,-18 13-10 0,18-13-13 0,-12 13 1 15,12-13-12-15,-10 11-3 0,10-11-6 0,-12 10-3 16,12-10 22-16,0 0 7 0,0 0 9 0,0 0 5 16,0 0 15-16,0 0 8 0,0 0 19 15,0 0 4-15,0 0 8 0,0 0 1 0,0 0 6 16,-6-11 1-16,6 11 1 0,8-15 2 0,-8 15 2 16,10-18 6-16,-10 18 9 0,12-19 2 15,-12 19 3-15,10-17-5 0,-10 17-3 0,9-17-7 16,-9 17 0-16,11-15-7 0,-11 15-3 0,8-14-8 15,-8 14-19-15,6-13 7 0,-6 13-2 0,0 0-6 16,7-14 22-16,-7 14-31 0,0 0-13 16,0 0-35-16,-5-13-87 0,5 13-107 0,-20-7-294 15,20 7 165-15,-43-6 332 0</inkml:trace>
  <inkml:trace contextRef="#ctx0" brushRef="#br0" timeOffset="129490.87">3761 9561 255 0,'-15'-14'144'16,"15"14"-18"-16,-7-13-59 0,7 13-1 0,7-15-23 15,-7 15-9-15,13-17-4 0,-13 17-10 0,19-17-11 16,-9 7-12-16,-10 10-8 0,18-17-10 0,-18 17 10 16,16-15 40-16,-16 15-44 0,17-19 10 15,-10 9-11-15,1-1 18 0,0-1-16 0,1 1 7 16,1-2 2-16,1-1 7 0,0-1-4 0,-1 2 1 16,0-3-4-16,4 1 13 0,-2 2 0 0,3-3-10 15,-7 3-1-15,5 0 14 0,-4-1-14 16,-1 5 14-16,0-3 12 0,-8 12-15 0,12-19 16 15,-12 19 0-15,4-15 37 0,-4 15-26 0,4-17-5 16,-4 17 6-16,0 0-10 0,2-17 2 16,-2 17-9-16,0 0 17 0,0 0-26 0,2-15-5 15,-2 15-2-15,0 0 10 0,0 0-13 0,0 0 3 16,0 0-13-16,8-12 13 0,-8 12-18 16,0 0 10-16,0 0-22 0,19-6 18 0,-19 6-5 0,0 0 4 15,17-7-3-15,-17 7 11 0,13-8-3 16,-13 8-2-16,0 0 8 0,0 0 10 0,12-10 9 15,-12 10 18-15,0 0 2 0,0 0-2 0,0 0 2 16,0 0-3-16,0 0 9 0,10-11-8 0,-10 11-2 16,0 0 1-16,0 0-10 0,0 0-5 15,0 0-7-15,0 0 8 0,-16 9-3 0,16-9 2 16,-14 10 1-16,14-10-2 0,-17 14 9 0,17-14 10 16,-22 13 4-16,22-13-4 0,-18 15 6 0,18-15-5 15,-18 14 5-15,18-14-1 0,-16 13-1 16,16-13 13-16,-13 11-4 0,13-11-6 0,0 0 5 15,-13 12-2-15,13-12 9 0,0 0 0 16,0 0 5-16,0 0-16 0,0 0-3 0,0 0-7 0,0 0-9 16,2-14-9-16,7 3-4 0,1-3 5 15,5-1-8-15,5-4 10 0,-2-2-15 0,6 0 0 16,1-2 4-16,1-2-3 0,-2 3 5 0,4-1 6 16,4-6 3-16,-7 6 2 0,1 2 3 0,-1 0 11 15,-3 2 4-15,-4 2-27 0,-2 4 24 16,-4 1 9-16,0 1 4 0,-12 11-5 0,13-14-4 15,-13 14-1-15,0 0-19 0,9-9-8 0,-9 9 6 16,0 0-1-16,-22 13-9 0,6 1-21 16,-2-1 23-16,-4 4-4 0,-2 2-5 0,-1 4 1 15,-3 0-1-15,-4 6-9 0,7-4 10 0,1-3 6 16,0 3-14-16,0 0 4 0,1-2-3 0,1 0 0 16,4-2 6-16,0 0-12 0,2-2 8 15,1-2-10-15,2-4 16 0,5 0-10 0,8-13-6 16,-15 18 6-16,15-18 5 0,-8 11-6 0,8-11-1 15,0 0 10-15,0 0-2 0,0 0-6 0,0 0-45 16,23-5 65-16,-11-3 0 0,6-5-3 16,2-1-6-16,2-1 2 0,3-4-8 0,-2 0 5 15,2-2 11-15,-1 2 5 0,0 1-12 0,-3-3 7 16,-3 3-2-16,0 0 10 0,-6 1 11 16,0 2 12-16,-2 1 10 0,-4 5 7 0,-6 9 2 15,4-17-15-15,-4 17-5 0,0 0-17 0,-24-6-2 16,6 12-8-16,-6 4 5 0,-1 3-18 0,-5 2 3 15,0 2-8-15,-1 2 2 0,-9 4-5 16,10-4 7-16,3 0-3 0,-1 0-1 0,4 0-1 16,2 1-4-16,0-3 4 0,1-2-2 0,5 2 8 15,0-2-12-15,2-1 0 0,1 1 3 0,2-2 5 16,1 0-9-16,1 1 2 0,3-1-6 0,0 1-32 16,6-14-35-16,-7 23-36 0,7-23 14 15,11 22-78-15,6-14-48 0,11-2-64 0,8-10-126 16,8-2-314-16,25-11 202 0,14-8 135 0</inkml:trace>
  <inkml:trace contextRef="#ctx0" brushRef="#br0" timeOffset="130573.14">12416 8070 567 0,'0'-17'197'15,"0"17"-48"-15,-4-15-26 0,4 15-17 0,-9-16 0 16,9 16-28-16,-9-15-11 0,9 15-7 0,-6-12 10 15,6 12-7-15,0 0 14 0,-10-11-11 16,10 11 4-16,0 0-5 0,0 0-5 0,-10-10-11 16,10 10 13-16,0 0-21 0,0 0 4 0,0 0-2 15,0 0-1-15,0 0-9 0,0 0 3 16,-18-5-9-16,18 5 7 0,-14 8-21 0,1-1 15 16,13-7 3-16,-24 17 9 0,12-5-3 0,-4 3-6 15,4 0 8-15,0 4-25 0,-1 0 13 16,2 0 15-16,3 2-5 0,-1 2 8 0,5-2 15 15,0 0-39-15,6 0 7 0,0 0-7 0,2 0 0 16,7-2-11-16,4-2-2 0,6 1-2 16,5-3 6-16,3-4 3 0,5 0-11 0,4-1-2 0,4-4 14 15,3-2-10-15,1-3-2 0,1-2 0 16,1-1 55-16,-3-4-72 0,-1-1 2 0,-3-3 3 16,-5-4 0-16,-4 1 2 0,-5-4-2 0,-6-2 0 15,-2-2 6-15,-9-2 0 0,-3-4-5 16,-5 1 3-16,-7-3 5 0,-3-2 2 0,-2 3 20 15,-9-1-10-15,-2 0 5 0,-11-1-4 0,-7 5 2 16,-2 4-4-16,-7 4-7 0,4 8 3 16,-3 5-3-16,-3 6-23 0,-13 5-34 0,1 5-67 15,1 7-63-15,2 6-50 0,3 4-51 0,3 1-346 16,5 4 172-16,3 6 228 0</inkml:trace>
  <inkml:trace contextRef="#ctx0" brushRef="#br0" timeOffset="131694.62">10272 10042 485 0,'10'-16'210'15,"-10"16"-40"-15,7-11-42 0,-7 11-8 0,0 0-18 16,6-12-12-16,-6 12-17 0,0 0-11 16,0 0-12-16,0 0-5 0,0 0-10 0,0 0 55 15,0 0-65-15,0 0 2 0,0 0 7 0,0 0 3 16,0 0 5-16,-17-7 6 0,17 7-2 15,-15 5 8-15,15-5 0 0,-26 8 18 0,14-2-4 16,-2 1-3-16,-2 3 22 0,2 1 12 0,-5 3 3 16,1-1 4-16,0 4-7 0,0 2-2 0,2 2-1 15,-3 4 7-15,4 2-18 0,0 5 10 16,3 1-10-16,0 3-34 0,6 2 20 0,2 2-8 16,2 0 1-16,4 0-8 0,4 0-8 0,6-1 2 15,4 4-11-15,5-3-5 0,-4-10-7 0,10 5-3 16,3-4-51-16,-2-9 51 0,1-3-5 0,5-1-2 15,4-5-8-15,-1-3 0 0,1-3-3 16,0-3 4-16,-1-4-3 0,-3-4 15 0,0-3-25 16,-4-7 4-16,-3-1 4 0,-3-6-2 0,-5-6-3 15,-2-5-1-15,-4-7-5 0,-7-10 0 16,-4 3 3-16,-4-13 1 0,-8 2-1 0,1 2-1 16,-6 5 4-16,-2 1-4 0,-4 3 1 0,-2 2 2 15,-7 8 1-15,-4 1-1 0,1 9 4 16,-8 3-1-16,7 8 2 0,-4 3-8 0,0 3 10 15,-3 5-4-15,1 2-12 0,3 4-32 0,1 2-22 16,2 5-50-16,4 3-16 0,5 3-46 0,5 2-29 16,6 4-58-16,3 2-32 0,5 1-96 0,6 1-247 15,2 0 174-15,2 4 219 0</inkml:trace>
  <inkml:trace contextRef="#ctx0" brushRef="#br0" timeOffset="133433.17">10504 9912 368 0,'-2'-19'272'0,"2"19"-60"0,-4-19-43 16,4 19-19-16,-2-16-11 0,2 16 0 0,-2-13-16 15,2 13-1-15,-6-13-31 0,6 13 0 16,-5-12-16-16,5 12 6 0,0 0-31 0,-10-13 3 16,10 13-7-16,0 0 2 0,-13-8-19 0,13 8 3 15,0 0-8-15,0 0 4 0,-15-9 7 16,15 9-19-16,0 0 1 0,0 0-5 0,-21-4 2 15,21 4-5-15,0 0-1 0,0 0 1 0,-25 0-3 16,25 0 6-16,0 0-10 0,-32 6 17 0,32-6-19 16,-25 4 10-16,25-4 3 0,-24 7 2 15,24-7-2-15,-27 8 11 0,27-8-4 0,-28 11 3 16,28-11-6-16,-30 11-6 0,30-11 10 0,-25 16 4 16,12-8-6-16,1 1 7 0,-1 3 4 0,3-1 6 15,-1 4-2-15,0 0 14 0,1 2-9 16,0 5 7-16,-2-1-5 0,4 6 20 0,0-1-6 15,-1 3-6-15,3 1-1 0,-3 1 3 0,5 3-14 16,0-2 4-16,2 5-13 0,2-3 3 0,4 0-4 16,0 1-1-16,3-1 0 0,1 0 9 15,5 0-18-15,-3 1 4 0,3-3-9 0,2-1 2 16,-1-1-2-16,6-1 3 0,-1-2-9 0,0-2-4 16,2-4 9-16,-2-3-4 0,4 0-4 15,1-5 17-15,3-1-16 0,-1-5-2 0,-1-1 2 16,9-4 32-16,-4-4-39 0,4-2 0 0,-3-2-6 15,3-1 9-15,-4-5 6 0,1-1-7 0,1-4-3 16,-4-4 1-16,5-6 1 0,-1-4 7 16,-10 4-8-16,2-7-1 0,0-4 4 0,-7 6-3 15,-5-3 3-15,0 1 4 0,-2-2 30 0,-2-2 12 16,-4-1-11-16,-2-2-4 0,-4-1 2 0,0 6 2 16,-4-6-21-16,-6-6 37 0,-4 4-8 15,0 4 2-15,-3 8-8 0,-1 1-5 0,0 3-5 16,-4 3-3-16,-1 0 2 0,-1 2-8 0,-4 6 0 15,1 1-10-15,-1 4 2 0,-2 0-1 0,-1 4 7 16,-1 4-8-16,0 3-3 0,-4 2-2 0,0 5 4 16,-1 0-7-16,4 1 0 0,-3 3 0 15,4 0 0-15,2 3 0 0,3 0 2 0,1 1 16 16,-2 1-16-16,7 0-2 0,2 0-2 16,2 1-2-16,3 1 5 0,4-2-4 0,4 4 3 0,-3 0 4 15,5 0-6-15,2 1 0 0,1-2 6 16,1 5-5-16,0 0 4 0,2-2 2 0,0 4-2 15,2-2 3-15,0 0-7 0,1 0 6 0,-1-2-6 16,4-1-1-16,-2-2 5 0,1-1-5 16,1 0 9-16,0-2-17 0,0-1 12 0,6-1-1 15,0-4-2-15,2 1-3 0,4 0 4 0,3-5 4 16,2 1-2-16,4-4-6 0,5 0 1 16,0-4 6-16,4-2 2 0,2-1-8 0,0-4 1 15,4-2 2-15,5-2 4 0,-9 0-7 0,-2-2-1 16,-4-3 7-16,-1 1-3 0,-1 0 2 0,-6-4-2 15,-1 0-2-15,-7-4 2 0,2-2 0 16,-1-1 4-16,-7-3-6 0,-1-1-2 0,-3-2 6 16,1-1-2-16,-3-3-4 0,-4 0 28 0,0 0-36 15,-4-1-29-15,-3 2 41 0,-1 0-3 0,-5 1-1 16,0 2 7-16,-13-2-4 0,0 1 1 0,0 12-5 16,-3 2 6-16,-5 4 26 0,-3 4-29 15,-1 3-2-15,-4 5 3 0,-1 5-7 0,-1 3 5 16,-11 9 3-16,0 3 0 0,-2 6 5 0,4 4-3 15,0 3-2-15,0 7-3 0,5 3 6 16,6 4-2-16,3 2-4 0,5 5 3 0,6 4-36 16,10 3-71-16,3 0-83 0,13 0-118 0,6 4-83 15,11-9-576-15,6 1 302 0,6-5-127 16</inkml:trace>
  <inkml:trace contextRef="#ctx0" brushRef="#br0" timeOffset="134371.01">10352 11382 743 0,'-16'-28'453'0,"-2"3"-76"0,4 2-55 0,1 6-32 15,2-1-16-15,3 7-31 0,8 11-40 16,-13-19-58-16,13 19-20 0,0 0-27 0,0 0-15 16,0 0-13-16,0 17-5 0,6 2-9 0,3 4-50 15,-3 4 44-15,5 3-5 0,-1 5-1 16,3-1-9-16,1 10-9 0,2-10-4 0,-2-2-5 16,1 3-1-16,0-5 2 0,4 1-2 0,1-5 1 15,0-2-1-15,6-3 0 0,1-5-10 16,7-2 5-16,2-7 0 0,2-3-9 0,7-8 0 15,18-9 0-15,3-8-3 0,5-9 10 0,10-12-7 16,25-17-3-16,4-8 1 0,1-4 11 16,2-7-18-16,2-4-24 0,5-3 18 0,-1 0-7 0,-2 7 5 15,2 4-5-15,-2 5 2 0,-2 7-3 16,-7 4-5-16,-28 20-18 0,-3 2-4 0,-2 4 13 16,-3 5-21-16,-5 4-15 0,-6 6-20 15,-5 3-31-15,-11 9-17 0,-3 0-25 0,-1 5-45 0,-1 5-44 16,-4 2-51-16,-2 1-342 0,-7-1 173 15,-1 7 211-15</inkml:trace>
  <inkml:trace contextRef="#ctx0" brushRef="#br0" timeOffset="136620.37">12782 8693 554 0,'0'0'171'0,"-8"-13"-38"0,8 13-13 16,-11-13-17-16,11 13-19 0,-7-14-9 15,7 14-10-15,-6-13 6 0,6 13-8 0,-4-12 1 16,4 12-10-16,0 0 11 0,-2-15-15 0,2 15 10 16,0 0 1-16,0 0-5 0,-6-13-3 15,6 13-11-15,0 0-7 0,0 0 3 0,0 0-14 16,0 0-4-16,-21-2-5 0,21 2 6 0,0 0-6 16,-26 3 7-16,26-3 8 0,-28 10 1 0,28-10 2 15,-27 15 0-15,10-5-5 0,0 1 5 16,-5 5-6-16,4 3 6 0,-6 2 7 0,3 4-5 15,-9 7 5-15,4 4 14 0,2 4-9 0,1 0-10 16,1 4 30-16,6 0 3 0,3-8-12 0,4 3 7 16,3-2-15-16,4 2-8 0,6-1-12 0,2 0 7 15,8-2-12-15,6 4 1 0,8-1 10 16,3-7-23-16,12-3 4 0,6-5 1 0,4-7-18 16,10-3 5-16,7-5 4 0,2-7 7 0,0-4-17 15,0-5 6-15,-2-5-9 0,-4-1 10 16,-3-4-7-16,-6-6 1 0,-2 0-5 0,-6-2-9 15,-5-4 8-15,-5-1 0 0,-8-4 7 0,-3-2-18 16,-8-7 28-16,0 0-1 0,-10-3-4 16,-2 6-12-16,-5-2 6 0,-3 0-1 0,-5 0 9 15,-3-10 5-15,-8 7-45 0,-8 1 73 0,-5 6-13 16,-5 1-5-16,-11 9 2 0,-5 3-10 16,-10 6 1-16,-7 6-10 0,-8 7 5 0,-5 6-2 0,-3 4-30 15,-2 5-57-15,3 5-78 0,4 5-77 16,-3 2-62-16,3 2-419 0,8 2 195 0,4 3 148 15</inkml:trace>
  <inkml:trace contextRef="#ctx0" brushRef="#br0" timeOffset="138474.76">9936 8093 664 0,'-10'-27'258'0,"6"14"-35"0,4-2-29 0,-2-1-8 16,2 1-26-16,0 15-29 0,2-29-3 0,0 16-4 15,-2 13-6-15,4-19-22 0,-4 19-15 0,12-14-1 16,-12 14-22-16,18-5 12 0,-18 5-5 16,24 15 49-16,-9 0 7 0,-1 5 4 0,0 6-14 15,2 4-3-15,3 12-14 0,-2 0-8 0,0 2-17 16,-5 2-3-16,4-2-16 0,-2-8-4 15,3 6-9-15,4 0-15 0,-4-12 3 0,13 3-4 16,-4-12 26-16,7-4-36 0,21-7-1 0,-2-10-3 16,22-12-3-16,10-11-1 0,35-21-3 0,4-11-10 15,6-8-41-15,7-9-59 0,3-10-49 16,1-2-60-16,-5-4-46 0,-6 3-55 0,-10-1-27 16,-11 2-323-16,-13 0 173 0,-12 11 189 0</inkml:trace>
  <inkml:trace contextRef="#ctx0" brushRef="#br0" timeOffset="139653.54">8407 8783 636 0,'0'0'309'0,"0"0"-85"0,0 0-40 16,-2-13-28-16,2 13-60 0,0 0 7 0,0 0-23 15,0 0-14-15,0 0-5 0,14 13 0 16,-14-13-1-16,13 21 3 0,-6-6-2 0,1 2-1 16,3 4 8-16,-3 0-1 0,2 8 3 0,2 2-8 15,0-1 4-15,-2 1-11 0,1 1-5 16,4-2-7-16,0 1-3 0,0-2-15 0,2-5 0 16,1-3 0-16,4-2 7 0,3-9-16 0,5-2-6 15,2-7-3-15,8-8 10 0,17-12-12 16,4-12 8-16,11-11-3 0,23-23-1 0,5-5 0 15,4-8-68-15,-1-4-57 0,-3-8-48 0,0 1-34 16,-7 1-30-16,-4 2-27 0,-7 8-310 0,-27 20 171 16,-2 7 286-16</inkml:trace>
  <inkml:trace contextRef="#ctx0" brushRef="#br0" timeOffset="143888.7">6019 10654 470 0,'-8'-12'174'0,"-1"0"-32"16,1 3-20-16,-1 0-21 0,9 9-15 15,-10-18-5-15,10 18-1 0,-8-13-6 0,8 13 1 16,0 0-21-16,-10-9 7 0,10 9-34 0,0 0 3 16,0 0-7-16,0 0 12 0,0 19 2 15,0-19 10-15,3 26 4 0,0-8 10 0,-1-2 0 16,0 2 4-16,2 1-4 0,0 0-9 0,2 0 9 15,2 0-5-15,1-2-1 0,0 0-8 0,3-2-7 16,-1 1 1-16,3-7 5 0,2 3-16 16,2-4 2-16,2-3-3 0,-20-5-32 0,49-5 24 0,-16-5-4 15,11-9 8-15,8-9-16 0,5-7 6 16,6-9-7-16,5-8 0 0,25-21 3 0,2 0-8 16,2-3-8-16,1 0-2 0,-1-5-27 15,1-3-14-15,-5 2-54 0,-4 2-32 0,-7 2-36 16,-1 4 8-16,-20 18-4 0,-1-1 0 0,3 4-35 15,-6-1-33-15,-5 7-113 0,0 1 98 0,-5 6 58 16</inkml:trace>
  <inkml:trace contextRef="#ctx0" brushRef="#br0" timeOffset="146169.06">3854 10162 352 0,'0'0'191'16,"0"0"-41"-16,-17-12-14 0,17 12-19 16,0 0-20-16,-13-7-7 0,13 7-15 0,0 0-4 15,0 0-10-15,-12-10-1 0,12 10-1 0,0 0-5 16,0 0-4-16,0 0 2 0,0 0-24 16,-11-9 11-16,11 9-13 0,0 0-2 0,0 0-5 15,0 0-5-15,0 0 0 0,0 0 9 0,0 0 1 16,-5 19 8-16,5-19-6 0,3 15 9 0,-3-15-5 15,0 17 5-15,0-17-4 0,0 15 20 16,0-15-20-16,2 16 2 0,-2-16-8 0,5 15 10 16,-5-15-11-16,4 13 6 0,-4-13-6 0,4 13-11 15,-4-13 14-15,4 14-4 0,-4-14 30 0,6 11-38 16,-6-11 3-16,11 11 4 0,-11-11-3 0,0 0 0 16,11 12-2-16,-11-12 4 0,0 0-60 15,0 0 73-15,18 6 2 0,-18-6-3 0,0 0-18 16,19-6 15-16,-19 6 2 0,22-13-1 0,-22 13-5 15,26-17 16-15,-10 5-12 0,3-1 10 16,0-5-21-16,4 2 6 0,1-7-4 0,3 0-7 16,11-6 5-16,-2-1-5 0,2-3-9 0,1 1 6 15,1-3 3-15,-2-1-1 0,3 0-2 0,-2-4-8 16,1 0-3-16,3-6 9 0,-1 0-38 16,0-3 26-16,3-3 12 0,-3-1-1 0,5-3 0 15,-1 3 20-15,-1 0-32 0,-1 3 4 0,0 2 0 16,-7 5-1-16,1 3 4 0,-4 5-8 15,-3 5-23-15,-9 9-54 0,0 4-49 0,-2 2-55 16,-1 5-22-16,-2 0-31 0,0 3-49 0,-17 7-259 16,30-8 169-16,-30 8 305 0</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40:54.70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14408 1748 454 0,'-18'-9'164'0,"6"-3"-28"0,-1 1-24 0,1-2-22 15,3 1-20-15,0 2-14 0,1-1-3 0,8 11-13 16,-10-17 1-16,10 17-7 0,-8-15-8 0,8 15 11 15,0 0-20-15,-10-14-14 0,10 14 10 0,0 0-10 16,0 0 7-16,0 0-11 0,0 0 3 16,0 0 24-16,0 0-33 0,-8 12 0 0,8-12 10 15,0 27-9-15,0-10 2 0,0 4 14 0,0 2-10 16,0 1 11-16,0 3-9 0,0 0 9 16,2-1-10-16,-2 5 11 0,2-5-11 0,0 5 15 15,0-2-23-15,2 2 1 0,2-3 16 16,-2 2-7-16,2 1-5 0,-2-4 5 0,0 1 0 15,0-1 6-15,3-4-9 0,-1-1-29 0,-2 0 42 0,1-4-3 16,1 0-1-16,-4-3-5 0,2-2-3 16,-4-13 9-16,7 23-1 0,-7-23 2 0,4 13 49 15,-4-13-70-15,0 0-11 0,2 16 15 0,-2-16 9 16,0 0-4-16,0 0 8 0,0 0-7 16,0 0 4-16,0 0-1 0,2 15 15 0,-2-15 14 15,0 0 1-15,-15 8-13 0,15-8 8 0,-19 7 0 16,19-7-1-16,-23 8-18 0,23-8 0 0,-24 6-1 15,24-6 1-15,0 0-12 0,-20 6 11 16,20-6-1-16,0 0-4 0,0 0-2 0,-17 3-5 16,17-3 7-16,0 0 1 0,0 0 12 0,0 0 2 15,0 0 2-15,0 0-17 0,25-11 2 0,-1 1-5 16,5 1 5-16,7-5 1 0,10-1-2 16,3 0 5-16,-3 2-15 0,3-3-6 0,-13 3 10 15,2 3 0-15,-1-3-4 0,-5 4 2 0,-1-3-68 16,-3 1-170-16,-3-3-199 0,-2 1 129 0,-4 2 96 15</inkml:trace>
  <inkml:trace contextRef="#ctx0" brushRef="#br0" timeOffset="449.68">14971 1894 741 0,'-2'-18'218'0,"-1"1"-175"0,1 4 116 0,0 0-21 16,2 13-45-16,-4-24-6 0,4 24-31 15,-2-15-1-15,2 15-16 0,0 0 0 0,-5-13-29 16,5 13 12-16,0 0-13 0,0 0 1 0,0 0-24 16,0 0 21-16,-12 13-14 0,8 1 19 0,-4 2-7 15,0 2 4-15,0 3-7 0,0 0 2 16,2 0-4-16,-3 2 11 0,1-2-13 0,3 1 10 15,1 1-10-15,2-2 4 0,4 1-30 0,2-4 43 16,3 1-5-16,4-4-7 0,1-1-14 16,5-3 13-16,4-3 7 0,5-4-9 0,3-4-4 0,5-2 10 15,0-6 5-15,-3-1-13 0,3-4 6 0,0-3-6 16,-4-5 6-16,-5 2-1 0,1-6 11 16,-5 1-15-16,-4-3 8 0,-2-4-2 0,-9 1 0 15,0 1-7-15,-4-1 12 0,-2 1-10 0,-4 3-5 16,-2 1 0-16,-4 2-2 0,-8 2 4 15,-1 4 5-15,-1 3-2 0,-6 1 0 0,-8 5-10 16,2 1 1-16,1 5 5 0,-1 2 4 0,0 6-6 16,3-1 12-16,1 7 2 0,5 1-16 15,3 2-63-15,6 3-89 0,1-2-75 0,4 2-141 16,7-1 97-16,2-2 81 0</inkml:trace>
  <inkml:trace contextRef="#ctx0" brushRef="#br0" timeOffset="1088.55">15360 1313 444 0,'-15'-32'260'0,"-1"2"-66"0,-4 3-43 0,6-2-45 15,-6 3-9-15,3 1-26 0,3 2-11 16,-6 2-23-16,4 0-5 0,-4 4-1 0,2-2-9 16,-3 3-7-16,-3-1 0 0,-2 4-10 0,-1 0 1 15,-7 3-9-15,0 2 15 0,-6 1-17 0,-5 5 25 16,-1 0-31-16,-11 6 9 0,-6-2-15 16,-3 3 23-16,1 7-12 0,-8 0-5 0,1 4 8 15,-3 5 3-15,-4 3-9 0,-4 2 4 0,-3 5 2 16,3 3 3-16,0 4-13 0,8 2 14 0,-2 6-3 15,-14 15 4-15,23-11 8 0,7 1 2 0,2 4 16 16,5 4-8-16,8 2 13 0,2 2 10 16,10 0-4-16,4 2 5 0,9 2 8 0,4 0-10 15,5 1 12-15,6 5 1 0,10-3 3 0,6 1-9 16,5-3 12-16,10-2 2 0,7-2 21 16,8-5-14-16,6 0 4 0,6-3-7 0,9-5 26 15,5-5 29-15,5-2-54 0,10-6-2 0,4-4-12 16,2-7 6-16,6-6-18 0,0-6 9 15,4-3-5-15,0-7-3 0,3-7-15 0,1-7-5 16,1-6-7-16,2-4 1 0,27-12 19 0,-9-7-31 16,-7-2-11-16,-30 1 17 0,18-13-11 0,-8-8 11 15,-6-3-19-15,-6-7 13 0,-25 9-15 0,9-21 14 16,-21 13-15-16,-3-3 2 0,-5-7-7 16,-6-1 12-16,-7 0-23 0,-3 2 6 0,-10 2-27 15,-8 0 3-15,-8 3-4 0,-8-1-7 0,-10 3 5 16,-5 4-11-16,-9 6 2 0,-11 2-1 0,-3 6-9 15,-6 3 33-15,-5 7-22 0,-2 2 15 0,-5 11-12 16,-7-1 16-16,2 9-9 0,-4 4 18 0,-3 5-6 16,1 5 14-16,0 8 3 0,0 4 0 0,-2 4 0 15,3 5 1-15,1 6-9 0,6 6 8 16,1 6-37-16,7 3 20 0,3 4-110 0,7 6-85 16,4 4-266-16,9 3 158 0,4 2 96 0</inkml:trace>
  <inkml:trace contextRef="#ctx0" brushRef="#br0" timeOffset="1551.58">13675 2822 541 0,'-55'15'255'0,"7"-2"-22"0,12-1-27 15,3-4-32-15,11-1-24 0,-2 1-25 0,7-2-30 16,17-6-10-16,-25 5-11 0,25-5-12 0,0 0-29 15,0 0 18-15,0 0-15 0,21-4-3 0,8-7 2 16,23-8-3-16,9-2 1 0,13-6-20 16,9-3 7-16,35-12-7 0,5-2-3 0,4 2-6 15,2-5 0-15,7-1-2 0,3 0 10 0,5-2-11 16,5 1 10-16,-4-3-13 0,1 3 1 0,-3 1-7 16,-2 2 11-16,-9 3-3 0,-11-1 2 15,-6-2-7-15,-30 15 20 0,-2 3-24 0,-7-1 35 16,-5 1 1-16,0 1-16 0,-10 2-7 0,-7 8 19 15,-7-4-18-15,-13 4 11 0,-4 3 0 0,-9 3-2 16,0 1-9-16,-6 3 4 0,-15 7-21 0,24-4-43 16,-24 4-74-16,0 0-54 0,0 21-77 0,-14-10-287 15,-6 1 169-15,-8 5 305 0</inkml:trace>
  <inkml:trace contextRef="#ctx0" brushRef="#br0" timeOffset="1991.75">13590 3116 572 0,'-77'34'209'16,"6"-3"-21"-16,8-3-151 0,12-3 135 0,6-4-17 16,18-6-31-16,4-1-5 0,6-3-29 15,2-1-4-15,15-10 1 0,0 0 4 0,13 9-7 16,14-15 17-16,25-5-23 0,13-6-3 0,17-8-22 15,41-11-4-15,21-5-11 0,12-4-3 16,14-5-15-16,9-1 12 0,9-3-7 0,2 1-10 16,2-2 24-16,1 1-25 0,-7 5 14 0,-8-1-4 15,-10 4 9-15,-10 2-5 0,-7 1 1 0,-12 1-20 16,-12 3 25-16,-36 11-12 0,-4-1 8 0,-4-1-5 16,-8 3 6-16,-5 0-15 0,-11 4 13 0,-1 3-2 15,-11 0 0-15,-14 5-13 0,-1 4 12 16,-4 1-29-16,-8 0 11 0,0 3-3 0,-3 1 2 0,-17 6-2 15,23-9 1-15,-23 9 56 0,15-6-56 16,-15 6-23-16,0 0 16 0,0 0-22 0,0 0 5 16,0 0 2-16,20 2 7 0,-20-2-16 0,0 0 17 15,0 17-14-15,0-17 9 0,-4 13 79 0,4-13-94 16,-2 14-16-16,2-14 9 0,-2 13-2 16,2-13 1-16,-6 15 0 0,6-15-26 0,-4 15-91 15,4-15-66-15,-15 12-86 0,15-12-298 0,-23 4 170 16,23-4 251-16</inkml:trace>
  <inkml:trace contextRef="#ctx0" brushRef="#br0" timeOffset="12119.18">6011 4031 503 0,'-11'-14'238'0,"3"-1"-17"16,-3 2-28-16,3 2 2 0,0-1-6 0,0 1-5 16,2-1-28-16,6 12-11 0,-14-17-25 15,14 17-49-15,-8-15 17 0,8 15-26 0,-9-12-12 16,9 12-16-16,0 0-6 0,-9-13-4 0,9 13-4 16,0 0-8-16,0 0 6 0,0 0-9 15,0 0-7-15,0 0 1 0,0 0 8 0,-6 15 35 16,6-15-55-16,2 27 6 0,0-12 3 0,2 2-5 15,-2 1 3-15,3 0 4 0,1 2-8 0,1-5 7 16,3 4-10-16,-2-4 8 0,1 1 1 16,2-1 3-16,1-2-10 0,5-1 9 0,2-5-6 15,6-1 8-15,7-4-6 0,7-6 7 0,19-7-33 16,11-12 31-16,13-6 2 0,38-17 24 0,9-7-22 16,12 0-12-16,3-3-12 0,3 5-29 15,-7 3-47-15,-7 2-67 0,-3 12-51 0,-40 11-85 16,-5-2-231-16,-14 8 165 0,-8 4 329 0</inkml:trace>
  <inkml:trace contextRef="#ctx0" brushRef="#br0" timeOffset="12501.06">6703 3692 903 0,'-11'-14'327'0,"1"3"-74"16,10 11-44-16,-15-15-86 0,15 15-3 0,0 0-33 15,0 0 3-15,0 0-20 0,-15 7-28 0,15-7-12 16,0 27 7-16,4-10-12 0,-2 4-4 16,0 4-8-16,5-4 6 0,0 1-10 0,1 3 7 15,4-2-4-15,1 2-1 0,2-2-8 16,6-2 20-16,3-2-14 0,5-6 7 0,7-1-11 0,22-6 2 16,11-6-2-16,14-12-7 0,10-5 1 15,44-14 2-15,10-7-7 0,13-4-74 16,14-2-87-16,6 3-54 0,1 0-51 0,-3 1-245 15,-4-1 163-15,-13 12 345 0</inkml:trace>
  <inkml:trace contextRef="#ctx0" brushRef="#br0" timeOffset="25606.32">4840 4368 397 0,'-6'-11'216'16,"6"11"-28"-16,-12-19-41 0,7 8-17 0,5 11-28 16,-13-20 3-16,13 20-18 0,-19-15-7 15,19 15-17-15,-16-15 1 0,16 15-10 0,-24-13 3 0,24 13-24 16,-26-12 10-16,26 12-12 0,-29-6 8 16,29 6-11-16,-36-5 9 0,36 5-14 0,-42-2 4 15,42 2-15-15,-49 2 12 0,23-1-7 0,-3 3 3 16,-1 0-8-16,0 4 11 0,-4-2-6 15,1 1 13-15,1 4-37 0,0-1 38 0,1 1-8 16,1 3 3-16,2-3-9 0,3 4 10 16,0 1-10-16,2-1 4 0,-1 2-2 0,6 1 6 15,-2 3-4-15,3-1 8 0,2 3-10 0,2 2 13 16,5 2-8-16,0 1 12 0,2 1-5 0,2 2 2 16,4 1-3-16,0 0 0 0,4 1 12 0,4 1-6 15,0 0-10-15,5-1 6 0,6 7 4 16,6-4-6-16,3 0-4 0,6-5-5 0,4-1 6 15,9-3-7-15,8-4-16 0,6-4 6 0,9-4 8 16,13-1-10-16,8-9 11 0,10-3-41 16,5-2 43-16,6-4-7 0,7-2-12 0,29-5 12 15,-34 2 2-15,30-7-23 0,-37 1-17 0,31-6-28 16,-36 8-8-16,-3-2 1 0,-1-4 18 0,-7 1 1 16,0-3 7-16,-5 0 6 0,-3-1 7 15,-6-1 3-15,-5 2 6 0,-3 0-3 0,-10-2 1 0,-1 0 12 16,-10 0-8-16,-1-2 7 0,-7 2-5 15,-10 2 16-15,-1 1 20 0,-5-3 30 0,-1 0-7 16,-6 0 21-16,-2-4 10 0,-5 2 3 0,-6 1-11 16,-4-5-19-16,-6 3-17 0,-8-1-6 15,-6 0-3-15,-13-7-3 0,-7 5-21 16,-9 2 13-16,-11 1-21 0,-13 5 15 0,-10 2-8 0,-10-1 3 16,-14 3-18-16,-38-2 20 0,-5 8-26 15,-1-3 30-15,3 5-30 0,29 3 22 0,0 4-12 16,4 2 7-16,2 0-44 0,8 6 62 0,5-2-7 15,6 2 9-15,13 1-8 0,2-1 1 0,11 5-6 16,5-3 0-16,18 0-6 0,1-3-6 0,2 3 6 16,1 0-10-16,5-1 16 0,2 3-1 15,3-1-6-15,-1 1 12 0,2 1-3 0,1 0-8 16,-1-1-76-16,4 4 97 0,-1-3-20 0,4 0-51 16,2 1-68-16,3-4-71 0,4 3-97 0,14-11-68 15,-15 15-307-15,15-15 174 0,0 0 200 16</inkml:trace>
  <inkml:trace contextRef="#ctx0" brushRef="#br0" timeOffset="27513.59">9258 4519 493 0,'-17'-8'340'0,"17"8"-74"0,-4-13-15 16,4 13-18-16,0 0-37 0,-2-17-18 0,2 17-28 16,0 0-23-16,0 0-32 0,0 0-4 0,0 0-17 15,0 0-17-15,0 0-10 0,0 0-23 0,0 0-5 16,6 11 15-16,-4 3-13 0,2-1 3 16,0 6-17-16,-2 0 21 0,1 2-5 0,-1 2-9 15,-2 0 0-15,2 2-2 0,0 3 0 0,2 1-13 16,3-3-41-16,1 5-89 0,1-4-67 0,3-3-93 15,-2 0-337-15,6-7 172 0,-2-2 230 16</inkml:trace>
  <inkml:trace contextRef="#ctx0" brushRef="#br0" timeOffset="27932.32">9251 4260 624 0,'-28'1'220'16,"28"-1"-38"-16,-28 10-32 0,14-2-17 0,2 1-36 15,-3 1-4-15,5 3-32 0,-1 0-29 0,4 3 19 16,3-1 1-16,0 0-24 0,4 0 3 15,2 1-16-15,4-3 8 0,3 1-17 0,4-5 9 16,2 3-8-16,-1-5 9 0,4 1-18 0,2-6 11 16,-2 3 2-16,-18-5-1 0,35 0-7 15,-15-5 6-15,-4-1-16 0,0-4 11 0,-4 1-13 16,-2-4 14-16,-1-3-10 0,-3-1 9 0,-1 2-10 16,-3-2 11-16,-2 0-3 0,-2-1 7 0,-3 3-1 15,1 0 12-15,-3 2-20 0,-3 1 13 0,-2 3-8 16,12 9 1-16,-22-12-7 0,22 12 5 15,-25-2-2-15,25 2 12 0,-21 10-15 0,8-1 5 16,13-9-23-16,-10 21-41 0,8-8-46 0,4 3-34 16,2-1-89-16,4-1-178 0,7-3 112 0,2 0 90 15</inkml:trace>
  <inkml:trace contextRef="#ctx0" brushRef="#br0" timeOffset="28230.23">9683 4359 783 0,'-12'-19'313'0,"12"19"-57"0,-20-13-19 15,20 13-52-15,-28-8-20 0,28 8-20 16,-31 2-16-16,31-2-33 0,-32 11-7 0,18-3-20 16,1 1-6-16,2 3-19 0,5-1 6 0,0 2-72 0,6 1 62 15,4-1-17-15,4 3 9 0,5-1-2 16,4-2-12-16,4 2-10 0,7-1 6 0,0-3-8 15,1-1 2-15,5 1-6 0,-2-1-4 0,-1-3-8 16,1 3-20-16,-4-6-4 0,-1 1 0 16,-2 1-6-16,-6 2 9 0,-19-8 6 0,30 7 9 15,-30-7-1-15,14 12-2 0,-14-12 9 0,-4 13 2 16,4-13 1-16,-20 15-10 0,0-5-18 16,-3 0-29-16,-5-1-48 0,1 3-16 0,-2-5-62 15,-4 1-82-15,7-3-230 0,0-3 159 0,3 2 97 16</inkml:trace>
  <inkml:trace contextRef="#ctx0" brushRef="#br0" timeOffset="28963.37">11451 4361 989 0,'-6'-13'309'0,"6"13"-71"0,-5-16-26 16,5 16-50-16,0 0-17 0,0 0-9 0,0 0-28 16,0 0-11-16,13 14-27 0,-5-1-6 0,0 0 11 15,6 3-38-15,4-3-6 0,-1 2 4 16,5-1-12-16,0-1 4 0,6-1-12 0,-4 4 2 15,3-10-2-15,1 0-5 0,-3-4 2 0,-25-2-6 16,44-2-24-16,-22-4 18 0,-8-1 14 16,-1-5-14-16,-2-1 4 0,-5-2 4 0,-2-1-10 15,-4-1-3-15,-2 0 36 0,-2-2 22 0,-2 4 25 16,0-1-19-16,-3 3 7 0,2 2 17 0,1-1-6 16,6 12-14-16,-14-15-5 0,14 15-18 15,0 0-9-15,0 0-3 0,-18 11 5 0,16 2-9 16,2 5-7-16,4 4-12 0,3 3 0 0,4 4 10 15,3 2-3-15,1-1-5 0,6 12-2 0,0-2 4 16,1 2-9-16,-4 0 8 0,0 2-6 16,-6-8-4-16,-5 2-20 0,-3 0-22 0,-4 0-37 15,-4-1-40-15,-5-3-19 0,-5-3-35 0,-4-5-22 16,0 1-14-16,-4-8-4 0,3-4-7 0,-7-7-26 16,26-8-32-16,-40-2-223 0,22-8 158 15,-2-5 99-15</inkml:trace>
  <inkml:trace contextRef="#ctx0" brushRef="#br0" timeOffset="29329.52">11883 4313 756 0,'6'-11'247'0,"-6"11"-41"15,8-17-35-15,-8 17-15 0,0 0-20 0,0 0-20 0,0 0-22 16,11 7-3-16,-11-7-26 0,10 25 12 0,-5-10-16 15,1 1-16-15,1 3 1 0,1-1-11 16,-2 2-13-16,0-1 4 0,0 0-8 0,6 0-4 16,0-2 7-16,-4 0 0 0,5-3-13 0,0-1 3 15,0-4-4-15,-1-1 2 0,4 0-10 0,-16-8 5 16,24 4 1-16,-24-4-6 0,22-8 165 16,-12-2-201-16,-1-1 9 0,-5-2 10 0,0-5 0 15,-2-3 7-15,-4 0-2 0,0-1 4 0,-2-5 0 16,-2 4 4-16,-3-2 6 0,-3 4-2 0,-4 2 4 15,4 0 0-15,-7 4-3 0,0 0 3 0,-4 7 44 16,3 2-50-16,-2 2 3 0,22 4 0 16,-43 4 0-16,26 4 2 0,2 0 0 0,3 5-22 15,3 2-11-15,6 4-50 0,6 0-49 0,4 0-64 16,5 2-64-16,1-4-281 0,6-3 167 16,4 1 315-16</inkml:trace>
  <inkml:trace contextRef="#ctx0" brushRef="#br0" timeOffset="29681.22">12348 4233 881 0,'0'-21'391'0,"-2"4"-63"0,2 3-74 16,0 14-49-16,0-21-35 0,0 21-44 15,0 0-19-15,0 0-17 0,0 0-25 0,20 20 0 0,-10-5-11 16,-2 6-17-16,2 2-2 0,4 2-10 15,0 3 3-15,1-1-9 0,4 2-5 0,0-3-5 16,3-1 5-16,-2-2 5 0,1 0-16 0,1-4-21 16,-4-4-20-16,6-2-22 0,-7-5 62 15,2-2-87-15,-19-6 20 0,31-6 0 0,-15-2 10 16,-6-5 10-16,-2-4 12 0,1-4 2 0,-4-4 3 16,-3-2 9-16,0-1 8 0,-13 1 1 0,9-1-21 15,-3 1 41-15,1 0 18 0,-2 4 4 16,-2 2-18-16,-2 2 4 0,0 6-1 0,2 1-9 15,8 12 3-15,-19-4 3 0,19 4-6 0,-23 21 3 16,10 4-25-16,1 6 1 0,-6 18-33 0,2 7-54 16,-4 5-41-16,4 7-40 0,-3 5-43 0,-1 5-309 15,4 2 167-15,-8 4 323 0</inkml:trace>
  <inkml:trace contextRef="#ctx0" brushRef="#br0" timeOffset="31045.62">8744 5045 335 0,'-22'4'216'15,"22"-4"-34"-15,-36 4-4 0,36-4-37 0,-23 2-17 0,23-2-21 16,0 0-13-16,0 0-23 0,0 0-10 16,17-17-18-16,9 7 4 0,7 0-1 0,23-6 0 15,7-4-7-15,11-2 8 0,15-2-7 16,34-10 3-16,8-2-11 0,2 2 2 0,3-5-7 0,3 5 5 16,-7 2 13-16,-3 1-13 0,-34 10-8 15,2-4 2-15,-8 7-9 0,-4-1 2 0,-9-1-6 16,-11 7 11-16,-12 0-13 0,-15 3 12 15,-6-1-23-15,-8 5 11 0,-5 0-5 0,-19 6 8 16,20-2-10-16,-20 2-1 0,0 0-35 0,-16 14-28 16,-5-7-44-16,-7 3 0 0,-4 1-10 0,-8 3 2 15,-11 5-3-15,-10-2 27 0,-1 2 9 16,-3 0 26-16,-5 2 8 0,-6 2 16 0,-6 0 2 0,-3 1 4 16,-8 5 4-16,-30 7 27 0,0 1-10 15,2-1-1-15,26-7 2 0,-25 8 12 16,26-8-16-16,1 2 8 0,0 0 2 0,4-5 6 15,4 3-14-15,7-3 10 0,7-3-4 0,6 0 12 0,13-4-12 16,5 0 11-16,15-7-9 0,7-1 2 16,6-1-7-16,8-3 14 0,11-7-3 0,0 0 30 15,16 6-16-15,11-10 18 0,7-3-9 0,21-7 8 16,7-1 5-16,11-4 24 0,10-2 10 16,4-2 12-16,8-2-6 0,38-11 1 0,-2 2 1 15,-2 0-27-15,1-3 26 0,-5 1 3 0,-4 2-7 16,-30 7-8-16,4 2-8 0,-2-2-15 15,-7 0-1-15,-3 5 2 0,-4 1 68 0,-10 0-93 16,-7 0 8-16,-9 6 1 0,-17 3-4 0,-9 5 15 16,-3-3 8-16,-8 5-16 0,-16 5-5 0,0 0-2 15,0 0-1-15,-30 0 2 0,-1 5-73 0,-11 5 71 16,-20 1-14-16,-8 6 4 0,-6-2-7 16,-7 6 10-16,-6 0-16 0,-4 0 5 0,-4 6-7 15,-28 4 4-15,28-6-9 0,-26 9 12 16,28-8-4-16,2 1-4 0,4 0-3 0,0-1 7 15,6-1-5-15,7 0 6 0,7-2 3 0,11 0-17 16,5-4 6-16,17-2-1 0,7-3-5 0,7-2-3 16,4-2-3-16,18-10 8 0,-16 14-6 15,16-14-27-15,24 3 38 0,1-6 7 0,13-3-7 16,18-3 4-16,9-5-18 0,7-2 13 0,13-4 0 16,6-1-1-16,6-4 2 0,30-7-4 0,-28 7-9 15,24-11 11-15,-25 9 6 0,-3-2 0 0,-4 3-10 16,-7-3-4-16,-1 2 3 0,-11 2 12 15,-8 0-1-15,-12 3 3 0,-9 3 77 0,-13 5-54 16,-10-1 21-16,-6 2-7 0,-8 1-3 0,-6 12-13 16,-10-17-14-16,-8 10-3 0,-7 1 6 0,-3 2-2 15,-8 2 3-15,-6 2-11 0,-1 0 45 16,3 0-59-16,0 2 4 0,3 4-6 0,2-2 8 16,5-3 0-16,6 5 2 0,2 0-2 0,3-3 4 15,19-3-1-15,-26 14-4 0,26-14 6 16,-14 11-15-16,14-11 6 0,0 0 3 0,0 17-3 15,0-17 11-15,12 12-2 0,-12-12-8 0,21 8-11 16,-21-8-86-16,24 11-86 0,-24-11-141 16,26 2-468-16,-26-2 236 0,27 7 73 0</inkml:trace>
  <inkml:trace contextRef="#ctx0" brushRef="#br0" timeOffset="32031.21">9742 4279 444 0,'-6'-13'204'0,"0"-1"-13"16,-2 3-42-16,-2-3-24 0,0 3-19 16,0 0-5-16,-5 1-23 0,-2-1 4 0,0 1-19 15,-5 2 14-15,2-1-15 0,-8 1 3 0,1 1-18 16,-5 4 9-16,-6 0-15 0,-3 3-4 0,-1 3-17 16,-5 0 11-16,-11 4-17 0,-7 4 8 15,7 5-11-15,-3-1 15 0,-1 4-14 0,5 2 12 16,0 4-5-16,4 1 25 0,4 5-28 0,0 4 16 15,5-1-11-15,1 6 8 0,1 2 62 0,7 5-74 16,-2 1 0-16,8 6 8 0,1 1 10 16,7 2-5-16,4 2 22 0,6 0 1 0,7 3-17 15,4-1 6-15,8-6 4 0,8 0-6 0,4-2 2 16,12-3 2-16,9-8-13 0,7-2 8 0,15-6 22 16,16-5-44-16,10-8 2 0,10-8-10 15,14-7-5-15,8-6 5 0,37-14 2 0,-3-7-7 16,-3-5-2-16,-8-9-7 0,-8-3 9 0,-12-7-1 15,-9-7-16-15,-14-5 13 0,-12-6 3 16,-27 7 0-16,-12-5-8 0,-9-5 6 16,-9-5 23-16,-10-7 32 0,-11-2 7 0,-9-6 23 0,-13 2-19 15,-7 1 4-15,-8 4-24 0,-8 5-10 16,-4 5-2-16,-9 6-10 0,-3 6-5 0,-7 7-4 16,-9 11-4-16,-6 6-2 0,-4 8-4 0,-9 10 4 15,-2 9-3-15,-6 8-7 0,-2 10 3 0,-4 3 12 16,4 10-3-16,1 3-6 0,7 3 0 0,9 3-36 15,10 2-83-15,9 3-47 0,13 3-48 16,10 1-80-16,8 1-76 0,15-12-359 0,7 1 199 16,6 1 141-16</inkml:trace>
  <inkml:trace contextRef="#ctx0" brushRef="#br0" timeOffset="33011.36">10824 4250 435 0,'-23'-5'302'0,"2"-3"-30"0,1-4-26 16,6 3-4-16,2-4-34 0,4-1-36 0,6 1-39 16,6-6-13-16,6 1-32 0,8-3-17 0,4 1-11 15,13-7-8-15,10 0-3 0,8-1-17 16,8 1 5-16,4 0-9 0,12 3 4 0,10-1-6 16,8-2-8-16,34-3-3 0,6 1-2 0,1 6 1 15,2 2-9-15,-26 8 4 0,34-7-1 0,-28 13 3 16,35-1-4-16,-33 4-7 0,5 3-27 0,30 6 38 15,-37 1-1-15,-1 3 2 0,25 9-4 16,-39-3 2-16,-1 4-5 0,-5 4 2 16,-6 0 5-16,-2 2 7 0,-2 1-19 0,-8 3 1 0,-6-1 2 15,-1 1 6-15,-7 2-2 0,-5-3 0 16,-5-1-12-16,-4 1 5 0,-5-1 5 0,-3-4 4 16,-5 0-11-16,-8-6 75 0,-5 0-82 0,-3 1-8 15,-8-5 12-15,1 0-9 0,-15-13-11 16,9 23-43-16,-9-23-163 0,-4 13-189 0,4-13-188 15,0 0 172-15,-37-1 247 0</inkml:trace>
  <inkml:trace contextRef="#ctx0" brushRef="#br0" timeOffset="33746.19">15104 4060 842 0,'-7'-19'478'0,"3"3"-75"0,4 16-105 0,-6-23-35 16,6 23-56-16,0 0-21 0,-4-13-35 0,4 13-11 15,0 0-28-15,14 21-13 0,-4-4-25 0,-2 4-4 16,2 4-14-16,-2 5-12 0,6 5-8 16,-4 3-16-16,5 11 8 0,-1 3-5 0,6-1-6 15,-2 1 4-15,6-1-27 0,1-3-107 0,5 0-132 16,2-2-131-16,2-9-463 0,-1-4 258 0,-5-14 30 15</inkml:trace>
  <inkml:trace contextRef="#ctx0" brushRef="#br0" timeOffset="34119.51">14935 3941 636 0,'-20'-11'309'0,"20"11"-79"0,0 0-56 0,0 0-14 15,-20 5-37-15,20-5-17 0,-7 14-26 0,7-14-11 0,3 23-13 16,-3-23-6-16,8 24-10 0,-2-10-3 0,2-1-13 16,4 1-5-16,2-1 9 0,-2-1-34 15,6-1 20-15,-1-2 6 0,-1 1-3 16,2-3-21-16,-18-7 13 0,27 8-1 0,-27-8 3 0,23 4-3 15,-23-4-2-15,15-6-5 0,-15 6 18 16,10-11-6-16,-10 11 25 0,2-17 10 0,-2 17 20 16,-4-23-34-16,4 23 11 0,-12-23-5 0,12 23-10 15,-19-19-1-15,19 19-22 0,-22-13 5 16,22 13 1-16,-27-4 1 0,27 4 53 0,-25 1-78 16,25-1 4-16,-22 14-28 0,14-4-49 0,8-10-28 15,-7 22-41-15,7-22-44 0,11 25-36 0,2-14-318 16,2-1 171-16,3-2 298 0</inkml:trace>
  <inkml:trace contextRef="#ctx0" brushRef="#br0" timeOffset="34422.48">15481 4016 922 0,'2'-17'403'0,"-2"1"-39"0,-4 1-58 15,-1-2-33-15,-3 5-11 0,-2 1-37 0,-2 1-38 16,0 3-46-16,12 7-28 0,-26-6-30 0,26 6-2 15,-25 2-33-15,25-2 4 0,-23 10-15 0,12-1 0 16,11-9-15-16,-12 21 2 0,12-21-7 16,-2 27 4-16,6-12-20 0,2-2 10 0,7 2 0 15,4-1-4-15,2-1-2 0,7 0 9 0,-2-1-8 16,8 0-1-16,1-1 4 0,3-4-10 16,-1 3 0-16,-1-2 3 0,-2-1-2 0,-7 1-5 15,-1-4 2-15,-8 2-20 0,-16-6 10 0,14 13-11 0,-14-13 0 16,-24 13 2-16,-2-7 3 0,-1 1-1 15,-9-1-58-15,0 2 71 0,-3-3-18 0,4 3-30 16,3-2-53-16,2-2-39 0,8 2-68 0,2-1-88 16,20-5-87-16,0 0-247 0,0 0 171 15,0 0 220-15</inkml:trace>
  <inkml:trace contextRef="#ctx0" brushRef="#br0" timeOffset="34784.36">15953 4037 1248 0,'6'-12'517'0,"-6"12"-136"16,8-15-68-16,-8 15-56 0,9-11-41 0,-9 11-63 15,0 0-28-15,0 0-30 0,19 5-20 0,-10 7-12 16,-1 3-16-16,2 0-9 0,4 6-7 0,-2 0 1 16,-2 2-3-16,3 0-8 0,2-2-9 0,-4 2 8 15,1-2-9-15,-1-4-7 0,0 2 0 16,-3-6 3-16,-4-3-7 0,-4-10 5 0,11 13 3 15,-11-13-13-15,0 0 4 0,0 0-4 0,0-21 5 16,-3 8 3-16,-3-6-36 0,0-2 35 16,-2 0 4-16,-3-6-9 0,2 1 9 0,1-1-4 15,0-2 2-15,3 3-5 0,-1-1 0 0,4 0 12 16,0 2 4-16,4-2-2 0,2 6-3 16,3 5 14-16,1-2 0 0,4 7-14 0,6 1 1 0,0 4-7 15,6 5-2-15,-1 1 2 0,5 7 2 16,0 1-3-16,-1 5 5 0,0 0 0 15,-6 8-13-15,-1-1-45 0,-8 2-81 0,-6 2-99 16,-4 0-88-16,-8 1-142 0,-2-4-317 0,-4-2 227 16,-6-2 89-16</inkml:trace>
  <inkml:trace contextRef="#ctx0" brushRef="#br0" timeOffset="34983.14">16385 3682 1152 0,'0'-23'485'0,"0"2"-112"0,0 4-70 0,0 17-54 15,4-23-50-15,-4 23-37 0,6-13-45 0,-6 13-25 0,0 0-20 16,23 13-9-16,-9-1-10 0,-2-1-54 0,0 6-111 16,2-2-139-16,-2 2-161 0,1-1-330 15,-3-5 209-15,3 5 121 0</inkml:trace>
  <inkml:trace contextRef="#ctx0" brushRef="#br0" timeOffset="35258.71">16723 3463 1203 0,'-4'-29'505'0,"2"2"-109"0,0 7-48 15,0 0-46-15,2 3-41 16,0 17-64-16,4-21-34 0,-4 21-39 0,26-5-15 0,-10 8-28 15,8 7-13-15,-1 3-13 0,7 4-12 0,4 10-7 0,-1 3-7 16,1 1-4-16,-4 3 4 0,-7 4-19 16,-4-9 1-16,-4 6-2 0,-3-1 5 0,0 0-11 15,-2 0-157-15,-4 1 186 0,0-1 4 0,0-1-6 16,1-3-1-16,0-3-22 16,-1-2 19-16,0-7-21 0,1 1 7 0,3-5-10 15,3-1 7-15,2-5-21 0,-15-8-87 0,36 0-131 0,-15-8-139 16,2-5-157-16,-2-10-309 0,1-2 254 15,-6 1 35-15</inkml:trace>
  <inkml:trace contextRef="#ctx0" brushRef="#br0" timeOffset="35434.85">16858 3636 685 0,'-18'-4'326'0,"18"4"-81"0,34-11-28 0,-7 3-27 0,9-1-56 16,4-1-19-16,13-1-32 0,-9 3-5 0,-3-1-24 16,-1 5-3-16,-4-2-130 0,-6 0-175 15,-7 1-291-15,-1 1 170 0,-22 4 307 0</inkml:trace>
  <inkml:trace contextRef="#ctx0" brushRef="#br0" timeOffset="35886.56">14571 5122 397 0,'-32'11'235'16,"2"1"-49"-16,9-5-9 0,4-1-11 15,17-6-22-15,0 0 30 0,0 0-87 0,0 0-21 16,42-10-11-16,1-1-15 0,19-8-6 0,13-2-5 16,14-2-6-16,36-12-5 0,8-1 1 15,3-1 0-15,5-4 5 0,4 0-1 0,3-2 8 16,4-5-16-16,7 1 3 0,2-1 12 0,-1-1-9 15,4-1-2-15,-5-3 9 0,-5 3 6 16,-3-1 23-16,-10 3 9 0,-9 4 4 0,-9 2 19 16,-38 10-5-16,-2 1 9 0,-4 1-8 15,-5 1 13-15,-9 3-1 0,-5 2-6 0,-9 2-11 0,-7 4-11 16,-12 5-15-16,-7 2-9 0,-1 1-7 0,-8 2-6 16,-16 8-8-16,21-5-2 0,-21 5-5 15,0 0-89-15,0 0-91 0,-23 13-167 0,23-13-485 16,-44 6 245-16,18 0 54 0</inkml:trace>
  <inkml:trace contextRef="#ctx0" brushRef="#br0" timeOffset="36423.31">17134 3373 644 0,'-40'-40'304'0,"0"4"-40"16,-3 5-27-16,1 1-9 0,-2 3-32 0,-1 4-28 16,-3 0-18-16,-3 6-28 0,-7 2-14 15,-3 4-24-15,-7 3-15 0,-4 6-7 0,-6 2-7 16,-9 6-5-16,-4 3 0 0,-8 10-2 0,-32 8 15 15,-1 11 9-15,1 10-29 0,-2 5 13 16,0 6-10-16,-3 4 9 0,7 8-9 0,4 9-2 0,6 2 6 16,9 3 2-16,6 5-3 0,13 4-10 15,8 1-1-15,14 2-3 0,7 6-1 16,25-26 1-16,7 1-3 0,6 2 2 0,12 2 2 16,14 0 1-16,12-2 6 0,16-2 2 0,34 17-9 15,16-10-3-15,24-9-8 0,23-9-2 16,23-10-15-16,18-10 5 0,12-8 2 0,10-11-28 15,11-15-70-15,0-11-70 0,-2-9-42 0,-13-13-14 16,-6-10 25-16,-14-10 22 0,-14-13 18 0,-10-13 21 16,-14-15 43-16,-9-9 12 0,-6-13 17 0,-14-11 25 15,-6-10 50-15,-6-10 30 0,-4-3 42 0,-5-4 75 16,-11 2-2-16,-3 1-10 0,-9 9 4 16,-10 7 5-16,-21 32-7 0,-8 4-8 0,-10 6-21 15,-14 8-48-15,-20 7 2 0,-19 6-23 0,-20 11-5 16,-58-2-17-16,-30 16-1 0,-23 17-11 15,-22 11-37-15,-34 14-98 0,-13 11-84 0,-15 17-83 16,-9 14-53-16,-7 11-14 0,7 13-26 0,4 4-14 16,15 8 19-16,18 0-220 0,18 3 171 0,25-3 272 15</inkml:trace>
  <inkml:trace contextRef="#ctx0" brushRef="#br0" timeOffset="63304.31">1295 8388 444 0,'0'0'184'0,"-4"-19"-37"0,4 19-9 0,-16-9-9 15,16 9-15-15,-20-12 2 0,20 12-25 0,-26-6 12 16,26 6-29-16,-25-7 13 0,25 7-11 15,-26-6 0-15,26 6 1 0,-27-5-23 0,27 5-10 16,-21-6 33-16,21 6-11 0,-21-4 18 0,21 4-16 16,-24-4-1-16,24 4-9 0,-25-6-1 15,25 6-6-15,-27 0 6 0,27 0-15 0,-35 4 4 16,35-4-14-16,-38 4 6 0,20-1-19 0,-6 2 40 16,1 0-33-16,-1-1 6 0,2 2-9 0,-6-2 16 15,0 2-4-15,-1-1 8 0,-1 1-6 16,-2 1 0-16,-1-1-22 0,-1 1 13 0,-1-1-3 15,-1 2 19-15,-2 0-36 0,-1 0 3 0,-2-1-15 16,-14 2 17-16,12-1-16 0,3 2 11 0,-1-1-17 16,-11 5 9-16,1-1 2 0,5 2-4 15,8-3-4-15,-1 1 5 0</inkml:trace>
  <inkml:trace contextRef="#ctx0" brushRef="#br0" timeOffset="63927.17">71 8897 3227 0,'39'2'18'0,"3"0"6"16,4 2-5-16,3-2 2 0,0 2-1 0,19-1 5 15,7 1-17-15,8 0 7 0,6 0 4 0,4 5-3 16,3-3-10-16,1 0 7 0,2 1-1 0,1 1-7 16,0 0 4-16,-1 0-4 0,-2-1 1 0,0 1 5 15,-2-2-10-15,2-1 5 0,0-1-3 16,-4 0 2-16,2-2 1 0,-2 2 2 0,-2-4-10 15,2 1 32-15,0 1-30 0,-6-2 3 16,-3 2-3-16,-3 0 1 0,-4-2 3 0,-1 2 1 16,-7-2-4-16,2 0-1 0,-4 0-3 0,-3 0 6 15,-1-2 1-15,-1 2 1 0,-12-2-2 0,-1 0 0 16,0 0-3-16,-3 1 3 0,-1 1-4 16,-3-4-14-16,0 2 11 0,-3 0 6 0,-3 0 5 15,-3-2-2-15,-1 0 0 0,0 3-6 0,-3-4 2 16,1 0 0-16,0 1-7 0,-3-2 26 15,1 1-24-15,0-3 11 0,-4-1-8 0,2 1 4 0,-3-3 4 16,-3 1-15-16,-2-1 6 0,0 1 3 16,-4 0-3-16,-3 1-2 0,-1-3 5 0,-10 12-4 15,13-19 3-15,-13 19 1 0,6-19 12 0,-6 19-11 16,0-19 6-16,0 19-6 0,-4-19 5 16,4 19-6-16,-6-17 6 0,6 17-7 0,-11-17-8 15,0 7 11-15,1 1 4 0,-2 1 0 0,-6-2-6 16,-5 1-1-16,0-4 0 0,-9 3 5 0,-6-3 4 15,-13-3-13-15,-4-1 4 0,-4 2-7 16,-5 0 2-16,-9 0 6 0,-6-1-9 0,-10 3 9 16,-2 1-8-16,-8 3 7 0,-10-1 3 0,-6 3-8 15,-38 1-1-15,30 4-15 0,-35 2 14 0,-2 0 5 16,1 4 4-16,5 0-9 0,-1 0 2 0,1 2-16 16,33-1 16-16,-31 3-25 0,33 0 20 15,3-1-6-15,2 1 0 0,3 1-16 0,4-2 18 16,4 2-16-16,4-2 14 0,8-1-21 0,9-1 13 15,6 1 0-15,8-4 10 0,7 2-12 0,6 7-4 16,17-13 4-16,2 0-37 0,6 1-96 0,3-3-97 16,5-2-109-16,8-2-311 0,4-1 176 0,2-6 182 15</inkml:trace>
  <inkml:trace contextRef="#ctx0" brushRef="#br0" timeOffset="65291.32">1138 6888 499 0,'0'-21'215'0,"2"3"-18"16,-4 3-35-16,0 0-6 0,-2 2-42 0,4 13-7 15,-15-21-30-15,15 21 1 0,-19-14-15 0,19 14 0 16,-29-10-9-16,29 10 9 0,-39-3-11 0,39 3 13 16,-46 2-13-16,20 3 18 0,-3-3-16 15,-1 4 7-15,-2 0-16 0,-4 1-2 0,-2 3-10 16,-2 0 5-16,-11 5-2 0,-4 2-4 0,2 0-21 16,-4 4 25-16,4 0-18 0,0 0 4 0,2-2-6 15,5 2 1-15,1 2-6 0,13-6-9 0,1-2 7 16,3 6 5-16,3-2-15 0,2 2 11 15,1 0-1-15,4 0 49 0,3 0-69 0,4 2 16 0,0 2-25 16,5 0 2-16,4 1 11 0,4 1 19 16,4 2-7-16,7 1 5 0,2-1 9 0,12 7 4 15,5-2 5-15,4-1-2 0,7-1 3 0,5-3 9 16,3-2-37-16,6-3 45 0,5 1-16 0,5-4 5 16,5-2-8-16,11-2 3 0,4-4-23 0,8-3 7 15,6-2-6-15,8-2 19 0,4-5-8 0,4-2 43 16,2-3-77-16,-3 0 16 0,1-3-12 15,-3-2 18-15,-4-2-15 0,-5 1 24 0,-6-3-8 16,-4 2-5-16,-4-2-12 0,-7-1 12 0,-3-1-11 16,-10 2 10-16,-3-3-9 0,-7 1 10 0,-4 0-62 15,-5 2 61-15,-13 1 19 0,2-1-3 0,-7 3-4 16,0-1-5-16,0 1 5 0,-3 0-15 0,-1-1 5 16,0 4 9-16,-1-1-9 0,1 2 2 15,0-1-7-15,-1-1 7 0,1 0-11 0,-2 1 11 16,1-1 1-16,-4 2-7 0,1-1-5 0,-3 1 6 15,1-2-2-15,-8 1 36 0,1-3-24 16,0 5-10-16,-2-5-8 0,-3 2 2 0,-2-3 3 16,-10 11 7-16,14-17-13 0,-14 17 10 0,6-21-1 15,-6 21 23-15,2-23-5 0,-2 23-10 16,-4-25 15-16,0 12-4 0,-2-1 0 0,-2 1 1 16,-4 1-6-16,0-1 1 0,-1 0-1 0,-2-4-5 15,-2 3 2-15,-3 1 3 0,-4 0 9 0,-2-1-34 16,-5 5 31-16,-3-4-3 0,-2-1 3 0,-15 1-6 15,-4-1-2-15,-9 5-4 0,-7-1 3 16,-12 7 1-16,-8-1-1 0,-11 2-10 0,-3 4 3 16,-12 2-1-16,-37 5-7 0,1 0 4 0,1 5 14 15,0-1-18-15,-1 5-13 0,3-2 2 0,5 4-3 16,8 1 15-16,31-4 12 0,5 2-4 0,-1 0-12 16,9 2 1-16,6-2-6 0,4 0-60 0,8 0 77 15,7 2 0-15,5-4-4 0,5 2 0 16,7 0-10-16,5-1 10 0,9-5-2 0,4 2 10 15,3-1-10-15,0 1 6 0,4-2-15 0,0 1 6 16,3-3 5-16,1 0 2 0,4-1-12 0,0-2 12 16,18-8-1-16,-25 13-6 0</inkml:trace>
  <inkml:trace contextRef="#ctx0" brushRef="#br0" timeOffset="65584.92">12 7527 3196 0,'0'0'-108'0,"15"15"-26"15,-15-15-30-15,14 16-23 0,-14-16-13 0,18 21-2 16,-8-5 11-16,1 1-45 0,2-2-290 0,-1 3 165 16,3 1 331-16</inkml:trace>
  <inkml:trace contextRef="#ctx0" brushRef="#br0" timeOffset="78540.3">1339 11700 407 0,'0'0'150'0,"0"0"-49"16,0 0-26-16,0 0-11 0,0 0-6 0,-29 3-23 16,29-3 4-16,0 0 14 0,0 0-19 0,-25 3 9 15,25-3 10-15,0 0 3 0,0 0-9 16,-30 2 7-16,30-2-7 0,-24 2-1 0,24-2-6 15,-29 4-12-15,29-4 7 0,-36 5 12 0,36-5-12 16,-47 6 23-16,22-2-14 0,-4 2 1 16,-3-2-2-16,-3 0 17 0,3-1-9 0,-3 3 15 15,-1-2-23-15,-2 1 10 0,0-1-11 0,1 0 4 16,-1 0-12-16,3 0 11 0,-1-1-17 0,0-1 10 16,2 1-15-16,-1 0 9 0,0-1-13 15,-1 0 10-15,2 0-26 0,-2 0 25 0,2 0-13 16,-1 0 13-16,3 2-8 0,-5-3 6 0,7 5-14 15,1-2-10-15,0 0 4 0,3 2 13 0,1-1-17 16,1 1 14-16,-1 1-20 0,2 3 19 0,0-1-24 16,1 3 21-16,1 0-14 0</inkml:trace>
  <inkml:trace contextRef="#ctx0" brushRef="#br0" timeOffset="80088.71">51 12391 2576 0,'20'7'3'0,"4"1"-6"0,1-2 6 0,3 1 1 15,-1-1 17-15,7 0-56 0,6 0 49 0,2 1-12 16,3-3 9-16,12 3-11 0,5 1 9 16,-1 0-9-16,3 0 5 0,5-1-5 0,-3-1 11 0,-1-1-10 15,6 1 15-15,-4 0-22 0,1 0 10 16,-1-2-4-16,-1 1 2 0,2-1 33 15,-2-2-31-15,-3-2-4 0,-1-8 7 0,-14 8-9 0,1-1 2 16,12-4-7-16,-1 0 2 16,-1-1-7-16,0-3 24 0,-1-1-16 0,-2 0 6 0,3 1-14 15,-1 0 26-15,-11 3-14 0,-1 0 10 0,-1 2-7 16,-1 1 12-16,1-1-29 0,-5 4 28 16,0-2-6-16,-5 0-9 0,1 2 3 0,-1 0 4 15,-3 0-16-15,1-2 8 0,-3 2 3 0,0-2 13 16,1 2-23-16,1-4 9 0,0 0-4 15,2 3 9-15,-1-3 45 0,1 0-58 0,0 0-3 16,4 0 15-16,1 0-12 0,1 0 20 0,-3 1-14 16,5 1 11-16,-3-2-11 0,-1 4 4 0,0 0 1 15,-2 0 2-15,1 2-10 0,-2 0 11 0,-1 0-2 16,-2 0 2-16,-2 2 2 0,-1-3-11 16,-1 5 1-16,0-2 7 0,1 0-13 0,-2-1 12 15,-2 1 4-15,3 0-17 0,0-2-9 0,3 0 18 16,-3 0 1-16,4 0 2 0,-1-2-2 15,1-2 9-15,2 2 0 0,0-2-1 0,-1 0-1 16,3 0 63-16,-1-2-87 0,-1 3 13 0,2-3-7 16,-3-2 1-16,1 2 8 0,0-2 3 15,2 2-12-15,-3-1 15 0,4-1-7 0,-3 1-1 16,4 0 6-16,0-2-45 0,-2 1 61 0,5-1-13 16,-4 1 2-16,3-2 11 0,-2 2-19 0,5-1-1 15,-3 1 7-15,0-2-5 0,3 3 0 0,-1-3 5 16,1 0-5-16,-1 3-1 0,2-3 13 15,-1 2-12-15,-1 1 1 0,0-1 1 0,1 2-3 16,-1-2 9-16,1 3-4 0,-2-1-4 0,3 0 0 16,-1 0-2-16,4 3 11 0,-2-4-11 0,-1 4-2 15,3-3 6-15,-1 2 0 0,3 0 0 16,-3 2-1-16,1-2 3 0,-1 0-8 0,-1 2 11 16,-1-2-8-16,1 2 6 0,-3 0-2 0,0 0-10 15,-1 0 9-15,-1 0-42 0,-2 0 56 16,2-4-6-16,-2 7-12 0,-2-3 5 0,2 0 1 15,-2 0-4-15,3 0 3 0,-1 0 1 0,1-3-9 16,4 2 5-16,-1-1 13 0,0-4-11 16,3 2 1-16,-1-1-7 0,12-3 8 0,-12 2 3 0,11-4 5 15,-12 3-8-15,-1-2 4 0,0-1-12 0,-1-1 4 16,1 1-1-16,5-5-1 0,-7 3 10 16,-3 1-10-16,-1-2-2 0,0 1-7 0,1-1 14 15,-3 1 0-15,-3-1 2 0,-1 2-8 16,0-1 2-16,-4 0 2 0,0 3-1 0,-1-3-2 15,1 3 3-15,-5-3-1 0,2 3 19 0,1-1-26 16,-1 1 4-16,1-3-3 0,-4 5 2 0,2-3 31 16,1 1-28-16,-4 1-2 0,10-1 2 15,-11 1-6-15,-2 1 8 0,1-1-6 0,-1-2-1 16,-4 4 2-16,2-1 2 0,-14 7 5 0,18-14-1 16,-18 14 0-16,14-11-2 0,-14 11-2 0,9-11 5 15,-9 11-7-15,0 0 17 0,4-14-19 0,-4 14 4 16,0 0 9-16,-4-15 2 0,4 15-5 15,-13-11-28-15,13 11 25 0,-21-12 4 0,21 12 2 16,-33-9 5-16,11 3-3 0,-3 2-13 0,-3 0 2 16,-4-2-1-16,-4 3-6 0,-3-1 15 15,-6 0-11-15,-4 0-2 0,-14-1 2 0,-6 1 1 16,-2 0-4-16,-3 0 5 0,-7 0-2 0,-8 3 4 16,0-2-2-16,-6 3 8 0,-8 0-18 15,-4 4 3-15,-4 0 12 0,-2 0-8 0,-3 0-4 16,-3 4 7-16,-33-1-7 0,36 1 10 0,1-2-11 15,-35 3 13-15,35-2-1 0,-35 3-9 16,38-2 4-16,-4-1-8 0,1 1 6 0,0 0 10 16,0-1 4-16,2 3-2 0,4-5-1 0,-2 1 11 15,4 0-6-15,-1-2 7 0,2-1-12 0,2 3 0 16,2-2 1-16,7 0 29 0,2 0 5 0,6-4-8 16,2 2-8-16,3-2-13 0,4-2 10 0,4 0-13 15,3 0 7-15,4-2-12 0,3 0 9 16,5-2-11-16,11 3 6 0,1-1-7 0,3 0 14 15,1 0-11-15,3-2 20 0,2 3-25 0,2-3 1 16,0 2-6-16,4-2 6 0,2 1 4 0,4-1 2 16,-2 0-1-16,4 2 2 0,1-1 2 0,1-1-6 15,2 0 2-15,-2 1-3 0,3-1-13 0,-1 0 16 16,0 3-6-16,2-3 47 0,-2 2-36 16,-1 0-15-16,2 0-6 0,-2 1 12 0,1-1-6 15,20 4 7-15,-42-4-5 0,42 4 7 0,-39-4-14 16,39 4 11-16,-45-2-2 0,45 2 7 0,-44 2-10 15,20 2 2-15,24-4-12 0,-47 5 17 16,24-1-6-16,0 0 11 0,1 2-13 0,-3-2 0 16,2 2 4-16,0-1-6 0,-1-1-6 0,1 2 21 0,0-2-17 15,0 1 17-15,-1-1-6 0,3 0-1 16,0 0-5-16,-2 0 8 0,1-1-8 0,22-3 5 16,-42 4 4-16,42-4-7 0,-40 2-1 0,40-2 6 15,-39 0-13-15,39 0 40 0,-37 0-30 16,37 0-4-16,-40 0 0 0,40 0 3 0,-40 2 3 15,40-2 2-15,-41 2-5 0,41-2 12 0,-38 4-18 16,38-4 14-16,-40 5-11 0,40-5 12 0,-39 10-23 16,39-10 13-16,-31 10-6 0,31-10 16 0,-25 11-11 15,25-11 0-15,-9 15-8 0,9-15-34 0,4 15-69 16,7-5-60-16,8 1-93 0,0 1-55 0,9-5-377 16,1 5 187-16,3-4 164 0</inkml:trace>
  <inkml:trace contextRef="#ctx0" brushRef="#br0" timeOffset="88988.73">3939 12637 171 0,'-49'2'52'0,"-4"7"-130"0,0 5 27 0,2 1 18 16</inkml:trace>
  <inkml:trace contextRef="#ctx0" brushRef="#br0" timeOffset="90904.86">298 15337 668 0,'-9'-11'304'16,"1"1"-74"-16,8 10-47 0,-10-15-49 0,10 15 0 0,-12-12-27 15,12 12-33-15,0 0-6 0,-8-13-30 16,8 13 9-16,0 0-17 0,0 0 8 0,0 0-23 16,0 0 7-16,0 0-16 0,-8 10 7 0,8-10-12 15,-2 16 14-15,2-16-10 0,-2 27 6 16,2-12-5-16,0 3 0 0,-2-1 8 0,2 4 5 15,0 0-6-15,0 2-17 0,2-1 25 0,0-1-1 16,2 4 51-16,0 0-66 0,0-2 18 16,4 13 0-16</inkml:trace>
  <inkml:trace contextRef="#ctx0" brushRef="#br0" timeOffset="91187.48">726 15358 2895 0,'-15'-19'9'0,"2"3"8"16,0 1-3-16,3 2 50 0,0 0-13 0,-4 1 13 15,2-1 33-15,-1 3-16 0,0-1-3 0,0 3-8 16,-1-1-18-16,14 9-3 0,-26-8-23 0,26 8 10 16,-25-4-19-16,25 4 9 0,-34 6-13 0,17 0-3 15,0 1 6-15,1-1-9 0,0 2-15 0,2-1 18 16,-1 1-20-16,0 2-6 0,2-3-28 15,-1 1-20-15,0-1-31 0,2 1-8 0,2-1-24 16,-1 3 8-16,11-10-10 0,-19 17-17 0,19-17-30 16,-13 21-4-16,13-21-9 0,-6 21-20 15,6-21-16-15,-4 23-38 0,4-23-213 0,2 15 147 16,-2-15 97-16</inkml:trace>
  <inkml:trace contextRef="#ctx0" brushRef="#br0" timeOffset="93833.66">633 15326 399 0,'-9'-14'289'0,"0"4"-92"0,1-1-61 16,-1 2-11-16,9 9-33 0,-14-20 5 0,14 20-29 15,-13-15-4-15,13 15-21 0,-9-11 3 16,9 11-19-16,-8-13 3 0,8 13-21 0,-8-10-26 15,8 10 32-15,0 0 8 0,-9-17-7 0,9 17 14 16,0 0-14-16,-9-13 16 0,9 13-7 0,0 0 12 16,-12-14-14-16,12 14 10 0,0 0-6 15,-15-11 7-15,15 11-5 0,0 0 50 0,-19-8-70 16,19 8 13-16,0 0-1 0,-21-9 4 0,21 9-19 16,0 0 16-16,-22-8-8 0,22 8 2 15,0 0 2-15,-20-8 11 0,20 8-9 0,0 0-21 16,-21-6 19-16,21 6 11 0,0 0-1 0,-24-5 5 15,24 5 19-15,0 0-29 0,-26-2-14 0,26 2 8 16,0 0-15-16,-27-2 11 0,27 2-5 0,0 0 15 16,-25 4-17-16,25-4 5 0,0 0-2 15,-25 5 6-15,25-5-39 0,0 0 36 0,-24 8-10 16,24-8 3-16,-17 11-10 0,17-11 14 0,-11 8-10 16,11-8 16-16,-10 16-15 0,10-16 7 0,-6 21-11 15,6-21 11-15,-7 22-21 0,7-22 23 16,-4 25-16-16,4-25 14 0,0 25-11 0,0-25 6 15,2 27-5-15,0-14 3 0,-2-13 40 0,7 23-48 16,-3-9-2-16,-4-14 2 0,10 22 6 16,-3-13-2-16,2 3 6 0,1-3-12 0,0 5 8 15,1-4-1-15,2-1 2 0,-1 1 16 0,1-3-53 16,2 1 42-16,-2 0-7 0,1-1 2 0,0 2 6 16,-14-9 0-16,24 14 1 0,-24-14-4 15,32 13 4-15,-32-13-5 0,15 10-1 0,-15-10 3 16,15 8-1-16,-15-8-3 0,0 0-1 0,19 9 3 15,-19-9 3-15,0 0-18 0,0 0 14 0,24 4 2 16,-24-4 0-16,0 0 8 0,25-2-19 16,-25 2 13-16,23-2-1 0,-23 2-1 0,0 0-1 15,41 0 5-15,-41 0-8 0,27 2 4 0,-27-2-2 16,25 0 7-16,-25 0-7 0,25 0 4 0,-25 0-20 16,0 0 19-16,30 2-7 0,-30-2 56 15,0 0-70-15,26-2 17 0,-26 2-4 0,0 0 8 16,23-4-9-16,-23 4 10 0,0 0 1 0,19-7-3 15,-19 7-11-15,13-8 11 0,-13 8-2 16,0 0 5-16,14-12-12 0,-14 12 16 0,0 0-12 16,15-13 15-16,-15 13-10 0,0 0-2 0,7-15-6 15,-7 15 15-15,0 0-14 0,2-21 7 0,-2 21-3 16,4-13 6-16,-4 13-5 0,2-20 1 0,-2 20-10 16,2-21 11-16,-2 21-23 0,0-20 36 15,0 20-13-15,0-18 8 0,0 18 155 0,-2-13-161 16,2 13 1-16,0 0 24 0,-6-15-3 0,6 15 6 15,0 0-21-15,-11-12 11 0,11 12-14 16,0 0 12-16,-17-8-5 0,17 8-6 0,0 0-9 16,-16-7 12-16,16 7-18 0,-16-6 18 0,16 6-20 15,-19-7 12-15,19 7 0 0,-23-10-1 0,23 10-4 16,-25-11 1-16,13 3-10 0,12 8 16 16,-30-12-13-16,17 5 19 0,-2 1-13 0,15 6-4 15,-29-9-3-15,29 9 8 0,-30-6 3 0,30 6 7 16,-32-6-11-16,32 6 7 0,-27-3-2 0,27 3 5 15,0 0-18-15,-36 0 9 0,36 0 1 16,-28 5 8-16,28-5-14 0,-25 4 5 0,25-4 2 16,-26 4 0-16,26-4-3 0,-24 9-26 0,24-9 28 15,-22 14 14-15,9-7-5 0,-2 3 5 0,4 1-43 16,-1-1 46-16,1 1-25 0,-2 1 8 16,3-1 1-16,-1 3 13 0,3-1-15 0,-1 0 0 15,3 1 0-15,0 1 1 0,-1 2 2 0,3-2-7 16,0 4-15-16,2-3 12 0,0 1 2 15,-2 0 3-15,6-2-3 0,-2 2 5 0,4-1-3 16,0-1 8-16,0 2-9 0,5-2 8 0,-1 1-9 16,5 0 12-16,2 0-1 0,-1 1 0 0,4-2-2 15,0 1 22-15,3-3-21 0,3 1-7 16,0-1 8-16,2-2 3 0,4 1-11 0,2-5 5 16,-1 1-5-16,1-3 3 0,3 1-2 0,-1-4 3 15,-1 0 8-15,1-2 6 0,-2-2-16 0,2 0-3 16,-3-4-7-16,1-5 15 0,-2 2-26 15,-3-9 26-15,-1 1-8 0,-4-4 20 0,-6-2 0 16,3-4 0-16,-2-3-7 0,-4 0 11 0,-5-5-7 16,-6 1 7-16,-2-6-10 0,-6 0 5 15,-7-10-39-15,-2 2 51 0,-4 3 4 0,0 3 1 16,2 10 3-16,-2 3 20 0,0 0-24 0,0 6 2 16,-3 1-13-16,2 3 4 0,-2 3-21 15,-1 3 15-15,0 1-18 0,0 7 12 0,-1-1-2 16,1 8 2-16,-3-2-20 0,4 2 13 0,-2 4 0 15,-2-1 3-15,3 5-4 0,2-3 3 0,-2 5-10 16,4-1 4-16,-2 2-8 0,2 1 8 0,-3 1-18 16,6-4 20-16,-4 9-14 0,2 1 13 15,-2 0-10-15,1 2 9 0,5 1-34 0,-4 1 42 16,6 0-11-16,-1 0 12 0,5 0-13 0,1-1 4 16,1 1-9-16,4-2 6 0,2 0 3 15,4 1 1-15,0-3-4 0,7 1 2 0,0-5-6 16,3 2 8-16,4-2 5 0,2 0-14 0,6-2 27 15,-1-1-29-15,5-1 10 0,2 0-7 0,1-3 8 16,3 0-10-16,3-5 15 0,-1-3-10 16,2 0 2-16,0-2 1 0,1-4 1 0,-1-1-7 15,-1-3 11-15,-5-4 2 0,1-1-7 0,-6-4 5 16,-2-2-6-16,-3-6-44 0,-5-3 55 16,-6-3 9-16,-5-4-8 0,-5 1 4 0,-8-10-4 15,-8-5 14-15,-8-6-6 0,-9-3 8 0,-4 3-15 16,-5-2 8-16,-6 2-11 0,-1 3 11 0,-2 8 3 15,-2 6 21-15,3 6 11 0,-1 9-48 0,-1 8 16 16,7 12 2-16,-1 6-18 0,-9 8 14 0,3 10-5 16,3 5-10-16,9 7-5 0,3 7-34 15,9 2-94-15,8 7-77 0,7 3-37 0,10-8-37 16,8 11-89-16,4-1-419 0,6-3 231 16,5 0 82-16</inkml:trace>
  <inkml:trace contextRef="#ctx0" brushRef="#br0" timeOffset="95123.45">1701 15444 311 0,'-2'-17'269'0,"2"17"-124"0,-2-22-12 16,2 22-25-16,0-21-21 0,0 21-19 0,-4-18 11 15,4 18-3-15,-2-16-3 0,2 16 0 0,-4-11 7 16,4 11 11-16,0 0-31 0,-6-16 11 16,6 16-17-16,0 0 5 0,-8-15-23 0,8 15 5 15,0 0-7-15,-8-13 2 0,8 13-6 0,0 0 7 16,-8-13-13-16,8 13 5 0,0 0-21 0,-11-10 34 16,11 10-4-16,0 0 31 0,-10-10-42 0,10 10 9 15,0 0-8-15,0 0 5 0,0 0-3 16,-24-1-5-16,24 1-6 0,0 0-1 0,-14 7-10 15,14-7 3-15,-11 12 16 0,11-12-41 0,-9 19 19 16,5-6 11-16,4-13-13 0,-2 25-2 16,2-10-7-16,2 2 15 0,0 2 7 0,9-2-9 15,-4 5 9-15,1-4 6 0,2 3-12 0,3 0 4 16,2 3-5-16,0-3-3 0,1-1 4 16,4 1 42-16,-4-1-41 0,6-1-4 0,-3-1-2 15,0-2 3-15,4-3 5 0,1 1-11 0,-1-7 5 16,2 1-10-16,0-5 11 0,-1 0-7 0,-24-3 8 15,53-6-21-15,-27-2 25 0,0-3-4 16,0-4-1-16,1-3 3 0,-1-5-20 0,-3-3 17 16,5-10-13-16,-5-1 19 0,-6 5 5 0,-5-2-19 15,0-1-5-15,-6-3 23 0,-6 0 1 0,-2 3 38 16,-7 1-13-16,-2 2 8 0,-3 1-72 0,-4 5 86 16,0-1-18-16,-8 6-1 0,-3 2 2 15,-1 4-17-15,-2 1-15 0,-1 7 0 0,-1-1-11 16,0 2 8-16,-3 5-14 0,4-1-58 0,-1 5 64 15,0-1 15-15,0 4-10 0,0 0 15 16,5 3-30-16,-1-1 14 0,0 3-6 0,5-1 2 16,-1 3-9-16,6 1 11 0,-2 7-15 0,3-4 8 15,3-2-2-15,0 2 0 0,2 2 47 0,3 0-55 16,0 0-8-16,3 0-10 0,2 1-49 16,2 2-23-16,1-1-43 0,3 0-42 0,5-2-32 15,-1 2-32-15,4 2-41 0,0-4-307 0,4-3 172 16,-4-1 259-16</inkml:trace>
  <inkml:trace contextRef="#ctx0" brushRef="#br0" timeOffset="96110.16">2823 15388 682 0,'-9'-19'259'0,"9"19"-49"0,-10-19-53 0,10 19 0 16,-8-21-22-16,8 21-1 0,-8-19-33 0,8 19 7 15,-10-19-13-15,10 19-9 0,-10-19-9 16,10 19 8-16,-10-11-2 0,10 11 1 0,-11-12-9 16,11 12 1-16,0 0-17 0,-24 2-21 15,24-2-12-15,-18 11-4 0,4-3 9 0,4 4-19 16,0 1 28-16,-1 4-14 0,3 3 28 0,-1 2-26 15,3 3 17-15,1 4 59 0,5 1-79 0,0 2-12 16,9 3 35-16,0 1-12 0,6 8 21 0,3 0-18 16,4-4 3-16,5-2-21 0,3-2 23 0,4-2-11 15,6-1 1-15,7-5-12 0,3-5 15 16,9-2-16-16,7-3 8 0,4-7-14 0,4-6 6 16,5-5-11-16,1-3 10 0,2-10-15 0,0-7 1 15,-3-4-10-15,-5-11-6 0,-6-5-5 16,-10-7 12-16,-8-7-12 0,-12-7 5 0,-9-4 27 15,-13-5-24-15,-12-6 11 0,-12 0-4 0,-14-3 1 16,-10 3 0-16,-12 3 25 0,-26-11 21 0,12 27 21 16,-9 10-2-16,-11 8-16 0,-3 14 12 15,-6 10-21-15,-2 11-8 0,0 10-6 0,1 13-13 16,1 10-4-16,5 7-8 0,-18 23-1 0,33-11-18 16,7 5-46-16,9 2-84 0,9 3-61 0,11 3-65 15,7 2-45-15,9 1-93 0,7 0-362 16,3-1 223-16,3-2 94 0</inkml:trace>
  <inkml:trace contextRef="#ctx0" brushRef="#br0" timeOffset="97755.52">8659 9452 1322 0,'0'0'526'16,"0"0"-130"-16,0 0-45 0,-15 13 23 0,15-13-127 15,2 21-35-15,0-7-30 0,5 1-21 0,-1 1-28 16,5 0-32-16,-1 2-16 0,2 1-17 15,2-2-18-15,2 0-1 0,-1-2-18 0,0-1 18 16,0-5-31-16,-3 1-1 0,-12-10-5 0,24 9 0 16,-24-9-6-16,23-6 4 0,-10-1-1 0,2-6-7 15,-5-4 1-15,3-4 3 0,0-4 1 16,-3-4 8-16,-2-2-8 0,4 1 3 0,-6-1-4 16,-2 3-3-16,0 3-1 0,0 2 4 0,-2 4-6 15,0 4-59-15,-2 15-104 0,2-17-88 16,-2 17-85-16,0 0-64 0,-10 13-567 0,4 0 301 15,2 11-123-15</inkml:trace>
  <inkml:trace contextRef="#ctx0" brushRef="#br0" timeOffset="97974.49">8805 9854 1176 0,'-6'-11'581'0,"6"11"-81"0,-9-23-30 15,9 23-62-15,-7-17-77 0,7 17-19 0,0 0-99 16,-6-13-62-16,6 13-14 0,0 0-26 0,0 0-21 16,0 25-14-16,2-7-15 0,2 6-13 15,-4 2-12-15,5 5-3 0,-3 3-5 0,5 0-51 16,-1 3-60-16,4-5-95 0,-2 2-76 0,4 0-103 16,0-1-88-16,1-10-559 0,-1 0 305 15,-1-6-163-15</inkml:trace>
  <inkml:trace contextRef="#ctx0" brushRef="#br0" timeOffset="98306.88">9104 9660 1045 0,'4'-17'587'15,"0"3"-209"-15,-4 14-48 0,4-15-26 16,-4 15-4-16,0 0-50 0,0 0-39 0,-12 19-33 15,7-3-32-15,0 1-28 0,1 2-24 0,0 4-20 16,2 0-24-16,0 2 1 0,0 0-10 16,2-1-7-16,2 1-9 0,2-4-8 0,2 2 2 15,4-4-10-15,0-4 4 0,2 1-3 0,1-7-3 16,-13-9-20-16,30 9 21 0,-30-9-6 16,32-9-7-16,-14 0-1 0,0-5 7 0,-4-3 0 15,1-4 2-15,-4 0-8 0,0-2 6 0,-3 0-1 16,-6 0 9-16,-2 2 20 0,-2 0 7 15,-6 2-7-15,-1 2 0 0,-4 2-6 0,-2 1-3 0,-1 5-3 16,-2 1-9-16,0 4-8 0,18 4-67 16,-26 0-83-16,26 0-100 0,-21 12-105 0,21-12-88 15,-8 15-507-15,8-15 297 0,8 21-100 0</inkml:trace>
  <inkml:trace contextRef="#ctx0" brushRef="#br0" timeOffset="98737.25">9712 9571 1303 0,'-16'-27'634'0,"-3"4"-109"15,6 4-46-15,0 2-83 0,1 3-36 0,4 3-43 16,8 11-49-16,-16-17-50 0,16 17 5 0,0 0-98 16,0 0-15-16,-10 11-4 0,10 4-23 0,2 5-8 15,0 2-16-15,2 3-14 0,2 0-10 16,4 4-5-16,0-1-2 0,0 1-12 0,1-1-9 16,2-1 1-16,4 0 7 0,-5-5-3 0,6-1-11 15,-2-1 0-15,1-3 4 0,0-4 0 16,2-5-2-16,0-2-4 0,-19-6-3 0,41-3-30 15,-23-4 31-15,-1-4 1 0,1-5-2 0,-4-1 2 16,-4-4-21-16,0-2 24 0,-4 0 2 16,-2-2 3-16,-6 1-9 0,0 1 11 0,0 0-7 0,-2 4-13 15,-4 0 12-15,4 4 5 0,0 3-4 0,4 12 0 16,-6-17-5-16,6 17-12 0,0 0-49 16,0 0-60-16,4 13-43 0,4 1-96 0,8 1-62 15,4 4-74-15,4 2-67 0,1-4-582 0,3 2 306 16,2 0-203-16</inkml:trace>
  <inkml:trace contextRef="#ctx0" brushRef="#br0" timeOffset="99219.92">10865 9157 1522 0,'0'0'631'0,"-22"-12"-107"0,22 12-86 16,-19-11-67-16,19 11-49 0,-19-6-45 0,19 6-45 0,0 0-44 16,-31-2-36-16,31 2-31 0,-26 13-24 15,9-1-19-15,0 5-14 0,-2 2-14 0,2 4-12 16,0 2-8-16,1 1-26 0,4 3 19 0,2 0-7 16,4 1-4-16,4-1-3 0,4 0-6 15,4-3-24-15,2-3-15 0,8-4-18 0,4-4-9 16,2-3 0-16,5-7-1 0,-1-2 13 0,1-7 7 15,1-4 15-15,-3-1 0 0,0-7 11 0,-5-1 6 16,-2-2 44-16,-5 0 19 16,0-2 31-16,-4 0 41 0,-3 2 14 0,-2-2 7 0,-2 2 3 0,-4 2-6 15,0 2 2-15,0 1-12 0,2 14-27 16,-6-21-20-16,6 21-15 0,0 0-15 0,-5-13-7 16,5 13-15-16,-6 13-6 0,4 2 1 0,2 5-13 15,0 4 0-15,2 7-2 0,2 1 1 16,7 6-6-16,1 10 6 0,6 1-12 0,2-1-2 15,2 2 74-15,3-1-79 0,-1 1-9 16,-4 0-11-16,0-3-21 0,1 1-56 0,-7-3-22 16,-5-8-20-16,-2-1-28 0,-5-3-11 0,-2-3-14 15,-4-2-3-15,-1-7-15 0,-4-1 10 0,1-5-18 16,8-15-64-16,-25 8-87 0,25-8-57 16,-28-21-585-16,14-6 305 0,2 0-176 0</inkml:trace>
  <inkml:trace contextRef="#ctx0" brushRef="#br0" timeOffset="99573.05">11285 9176 1728 0,'0'0'649'0,"0"0"-108"0,0 0-128 16,0 0-73-16,0 0-65 0,0 0-45 0,0 0-38 15,0 0-37-15,-4 15-32 0,4-15-25 0,2 23-14 16,0-10-17-16,1 4-12 0,-3 0-13 0,4 3-10 15,-2-1-3-15,0 0-11 0,2 0-1 16,1 0-4-16,1 0-1 0,0-2-20 0,3 0 15 16,-3-3 8-16,4-3-8 0,4-3-5 0,-14-8 1 15,29 6 1-15,-29-6-2 0,32-8 0 0,-18 0 0 16,2-3 1-16,-4-3-2 0,-4-3 1 0,-1 0-8 16,-3-4 6-16,-4 2 6 0,-7-2 24 15,1 0-2-15,-4 2 8 0,-7 0-6 16,0 0-4-16,-4 2 2 0,-1 2-4 0,2 3 8 0,-2 0-11 15,6 5-5-15,1 1-7 0,15 6 5 16,-28-2-9-16,28 2-2 0,-26 14 2 0,18-1-4 16,0 4-49-16,0 4-48 0,5 2-68 0,1 0-58 15,4 3-82-15,7 3-47 0,-1-2-76 0,2-1-44 16,6-2-522-16,0-7 304 0,-1 0-152 16</inkml:trace>
  <inkml:trace contextRef="#ctx0" brushRef="#br0" timeOffset="99812.81">11750 9065 1003 0,'12'-36'686'15,"-6"1"-117"-15,-2 5-40 0,-2-1-61 0,0 5-52 16,-2 1-42-16,0 2-30 0,0 4-22 0,0 4-31 16,0 15-38-16,-2-23-64 0,2 23-37 0,0-15-25 15,0 15-26-15,0 0-37 0,0 0-4 0,0 0-5 16,13 17-21-16,-6-2-3 0,1 4-1 15,3 0-9-15,-1 6-9 0,5 0 1 0,0 1-4 16,-3 3-4-16,4 2-5 0,0-1 4 0,-1 1-15 16,0 1-73-16,0-1-115 0,-3-3-94 0,-2 1-116 15,4 0-163-15,-6-7-115 0,0 1-443 16,1-2 309-16,-3-2-278 0</inkml:trace>
  <inkml:trace contextRef="#ctx0" brushRef="#br0" timeOffset="99995.08">11715 9153 2022 0,'0'0'583'0,"0"0"-87"0,-6-15-94 15,6 15-56-15,4-14-65 0,-4 14-53 0,15-17-47 16,-3 6-32-16,12-1-33 0,4 1-21 0,5-1-63 16,3 1-67-16,13-6-113 0,-11 5-138 0,8-5-161 15,-9 4-208-15,-3 0-334 0,-5-1 305 16,-1 1-146-16</inkml:trace>
  <inkml:trace contextRef="#ctx0" brushRef="#br0" timeOffset="101021.79">12865 8655 1042 0,'0'0'501'0,"-36"-4"-96"0,36 4-64 16,-28-7-58-16,28 7-49 0,0 0-49 0,-15-10-49 15,15 10-26-15,4-11-18 0,9 3-25 0,8 0-13 16,2-1-13-16,9 0-2 0,2-1-22 0,5 1 1 15,-3-1-7-15,2-1 9 0,-1 1-9 0,-3 2 2 16,-6 1 2-16,-3-1 1 0,1 4-12 0,-26 4 1 16,28-8-3-16,-28 8 9 0,18-5 0 15,-18 5 8-15,0 0 8 0,0 0 18 0,-2 15 23 16,-10-4 1-16,-6 3-7 0,8 1-5 0,-11 2-8 16,0 2-6-16,0 2-6 0,1 0 1 15,6 0-18-15,-2 2-2 0,8-2 1 16,2 2-5-16,2-2-9 0,4-2 4 0,4 0-5 0,2-2 3 15,5-3-3-15,6-1-3 0,-3-5 3 16,10-3-2-16,-3-3 0 0,3-4-1 0,-2-2-1 16,0-5-1-16,-3 0 4 0,0-5-2 0,-4-1-3 15,-3-4 9-15,-4 0 2 0,2-2 27 0,-4 0 32 16,-2-2 17-16,-4 2 12 0,2 0-5 0,-2 4-5 16,-2-2 7-16,2 4-13 0,0 15-21 15,-2-25-16-15,2 25-3 0,-2-15-12 0,2 15-23 16,0 0-60-16,0 0-54 0,0 0-51 0,21 15-58 15,-6-2-97-15,6 4-54 0,1 0-76 0,4 3-575 16,4-2 304-16,9 5-175 0</inkml:trace>
  <inkml:trace contextRef="#ctx0" brushRef="#br0" timeOffset="101495.22">14160 8178 1748 0,'0'0'617'0,"-21"-11"-105"16,21 11-136-16,-22-6-39 0,22 6-49 0,-18-4-37 15,18 4-50-15,-28 0-31 0,28 0-33 0,-27 10-23 16,12-1-26-16,0 5-13 0,-1 1-22 16,0 2-7-16,4 3-4 0,1 2-9 0,2 1-15 15,3 2-2-15,2 0-3 0,4-1-1 0,2 1-4 16,2-2-14-16,5-2-5 0,4-2-13 15,-1-4-10-15,2-1-8 0,4-3 1 0,-1-5 3 16,-17-6 9-16,36 6 6 0,-36-6-1 0,32-10 11 16,-18-1 0-16,-1-1 5 0,-2-3 4 0,-1-4 12 15,-3 2 19-15,-3-4 25 0,-2 0 20 16,-2 0 38-16,0 0 14 0,0 2 16 0,-2 2 2 16,2 1-3-16,0 16 2 0,-4-23-21 0,4 23-43 15,-3-15 4-15,3 15-14 0,0 0-9 0,0 0-15 16,0 0 3-16,7 27-22 0,-3-6-9 15,2 6 0-15,3 5 1 0,0 6-2 0,3 8-10 16,2 3 2-16,4 1 1 0,-1 2 2 0,2-1-9 16,2 2 3-16,-3-1 3 0,4-3-3 0,-3 1-22 15,2 0-32-15,-6-7-33 0,-5-8-51 16,0-1-36-16,-4-5-38 0,-6-3-21 0,-4-5-34 16,-8-2-43-16,-2-5-21 0,-5-7-10 0,-7-4-17 15,-2-7 2-15,0-4 6 0,-5-5-2 16,-5-14-91-16,2-3-265 0,7-7 191 0,1-1 156 15</inkml:trace>
  <inkml:trace contextRef="#ctx0" brushRef="#br0" timeOffset="101870.09">14636 8245 1250 0,'-8'-15'657'15,"-4"3"-140"-15,-4 1-64 0,2 0-75 0,-6 1-42 16,5 2-41-16,15 8-41 0,-34-9-45 0,34 9-40 16,-24 0-39-16,24 0-28 0,-24 7-20 15,13 3-14-15,3 3-11 0,0 3-6 0,1 1-16 16,3 2 1-16,2 2-13 0,4 2-6 0,2 2-4 16,5-3 4-16,1 3-9 0,-1-2 0 0,5 0-1 15,4-2-4-15,-4-4 0 0,6-1-25 0,-2-5-15 16,-3-1-8-16,2-5 3 0,-17-5 11 15,25 2 8-15,-25-2 2 0,24-15 0 0,-18 2 3 16,0-3-10-16,-1-3 21 0,-5-2-1 0,0-2 7 16,-3 0-2-16,-3-2 7 0,-2 0 6 15,-2 3 13-15,-4-3-1 0,2 4 1 0,-3 0-7 16,-2 4-10-16,4 4 6 0,-1-1-7 0,0 7-16 16,14 7-73-16,-20-8-44 0,20 8-154 15,-22 8-106-15,22-8-59 0,-14 19-11 0,14-19-487 16,0 24 296-16,6-10-94 0</inkml:trace>
  <inkml:trace contextRef="#ctx0" brushRef="#br0" timeOffset="102216.42">14996 8014 1649 0,'0'0'537'0,"0"0"-69"16,-8-13-65-16,8 13-86 0,0 0-46 0,0 0-53 15,0 0-58-15,0 0-18 0,-24 4-26 0,14 5-26 16,1 6-15-16,-5 1-16 0,-2 5-12 16,4 0-5-16,0 2-11 0,1 2-10 0,2 0 1 15,3-1-28-15,4 1 29 0,4-2-9 0,2-2-5 16,4-2-4-16,8-2 5 0,0-6-2 16,8-1-8-16,-1-6-3 0,5-4 70 0,1-4-109 15,0-6 6-15,3-3 5 0,-4-6 5 0,-3-2 3 16,1-4 5-16,-7-3 6 0,-5-3-1 15,0-3 3-15,-8 0 10 0,-4-3 0 0,-8 3 2 16,-12 0-20-16,-5-4 19 0,-11 7 2 0,-4 5-3 16,-6 5-3-16,5 9 6 0,-1 2-4 15,-1 7 1-15,2 3 0 0,5 3 0 0,2 3-48 0,9 4-60 16,4 3-57-16,11 6-62 0,3 2-88 0,10 0-92 16,5 2-566-16,12-4 304 0,2 2-133 15</inkml:trace>
  <inkml:trace contextRef="#ctx0" brushRef="#br0" timeOffset="102637.29">15551 7363 2159 0,'0'0'724'0,"-16"-12"-167"0,16 12-72 0,0 0-51 15,0 0-60-15,0 0-61 0,0 0-74 0,0 0-63 16,0 0-32-16,0 0-30 0,-4 23-16 0,8-4-23 15,6 6-13-15,0 2-14 0,0 1-15 16,1 5 4-16,4-1-14 0,0 2 3 0,-3 0-6 16,2-1-6-16,0 1-7 0,-2-3 6 0,1-1-7 15,0-1 5-15,-2-3-4 0,-3-2-11 16,0-6 2-16,-2-2 5 0,2-3 3 0,-8-13-4 16,6 21 1-16,-6-21-20 0,0 0 27 0,0 0 4 15,0 0-6-15,0 0-2 0,10-11 6 16,-10 11-7-16,-2-29-5 0,-2 12-8 0,0 1 9 15,-2-3-6-15,-2 4 11 0,0 0-11 0,0 2-2 16,-3-1 6-16,-1 3-4 0,-5 5 2 0,17 6-4 16,-43-4 3-16,20 8 2 0,-7 2-1 0,0 5-3 15,6 3-14-15,-6 1 18 0,7 2-5 16,-1 2-11-16,10 4-27 0,-4-2-24 0,8 2-15 16,8-1-5-16,2 2-9 0,4-3-4 15,8-2-13-15,8 0-20 0,5-8-29 0,7-3-46 0,6-4-33 16,6-6-60-16,13-6-57 0,-3-5-77 15,-3-9-637-15,-5-2 306 0,-10-1-228 0</inkml:trace>
  <inkml:trace contextRef="#ctx0" brushRef="#br0" timeOffset="103418.95">13239 10308 1336 0,'0'-32'721'0,"-4"0"-143"0,-2-1-115 15,-1 7-86-15,-3 1-17 0,-3 2-42 0,0 4-43 16,1 2-53-16,-6 3-36 0,2 5-44 0,-5 3-17 16,-1 2-28-16,22 4-24 0,-42 6-13 0,25 2-14 15,0 1 9-15,4 3-40 0,5 1 8 16,0 2-8-16,6 3-2 0,2-2 0 0,4 4-1 15,2-4-4-15,4 2-8 0,8-1-4 0,3-4-24 16,2-3-27-16,4-2-32 0,5-5-29 16,-2-3-13-16,1-2 5 0,3-1 25 15,-4-7 22-15,-3 1 15 0,-1-3 11 0,-5 0 17 0,-4 0 41 16,-2-2 40-16,-7 1 36 0,-2-1 19 0,2 1 12 16,-8 13 13-16,4-23 3 0,-4 23-4 0,4-15-16 15,-4 15-20-15,0 0-21 0,4-15-8 16,-4 15-18-16,0 0 3 0,2 15 3 15,-2-15-1-15,2 31-4 0,0-7-14 16,2 1-7-16,3 8-2 0,4-2-8 0,-1 8-2 0,5 9-2 16,-3 1-4-16,-1 3 4 0,2-1-7 0,-5-1 3 15,-6-8-7-15,-2 0-20 0,0-1-22 0,-4 0 0 16,-2-3-3-16,-7-4 8 0,0-4 11 16,-4-3 8-16,1-6-23 0,-4-8 35 0,4-3 4 15,16-10-1-15,-41-4 4 0,22-9-7 0,4-8 4 16,3-7-19-16,-1-11-19 0,4-12-21 0,5-7-13 15,4-1-22-15,4 0-46 0,5 0-62 16,6 2-57-16,2 4-38 0,6 1-46 0,2 2-39 16,7 7-34-16,2-1-62 0,0 4-389 0,-1-1 273 15,2 7 3-15</inkml:trace>
  <inkml:trace contextRef="#ctx0" brushRef="#br0" timeOffset="103586.57">13747 9952 1373 0,'0'0'757'0,"11"-10"-143"16,-11 10-131-16,0 0-76 0,0 0-52 0,8-11-52 15,-8 11-43-15,0 0-51 0,0 0-52 0,0 0-9 16,0 0-32-16,13 19-16 0,-4-9-18 16,-1 3-13-16,0 4-25 0,7 2 2 0,4-2-14 15,0 4-17-15,3 0-87 0,-4-2-125 0,2 0-179 16,-4 0-176-16,-5-4-715 0,-5 1 344 16,-6-16-403-16</inkml:trace>
  <inkml:trace contextRef="#ctx0" brushRef="#br0" timeOffset="104085.76">13711 9765 1926 0,'0'0'599'16,"0"0"-120"-16,0 0-137 0,0 0-72 0,0 0-54 15,-6 13-39-15,6-13-38 0,-6 18-23 0,0-5-27 16,1 0-16-16,0 2-13 0,3-1-20 15,0 1-2-15,4 0-7 0,-2-2-6 0,4 1-8 16,2-1-4-16,2-3-7 0,-8-10 0 0,18 15-2 16,-18-15-18-16,30 6-15 0,-30-6-1 15,27-4-5-15,-9-2-7 0,-18 6 12 0,25-15 6 16,-25 15 5-16,17-17-1 0,-17 17 8 0,11-21 2 0,-11 21 26 16,2-23-30-16,-2 23 5 0,-2-21-2 15,2 21 1-15,-3-19 12 0,3 19-8 0,-2-17-3 16,2 17-9-16,2-13-15 0,-2 13 0 15,9-10-7-15,-9 10 26 0,12-8-11 0,-12 8 5 16,22-3 1-16,-22 3 10 0,0 0-7 0,34 3 8 16,-34-3 6-16,31 8 2 0,-13-2-10 0,0-1 10 15,6 3-3-15,-3-1-35 0,2 3 45 16,-2 0-1-16,5-1 2 0,-5 3-2 0,2-1-6 16,-4 1 5-16,-2-1-4 0,0 1 0 0,-7-1-1 15,-1 0 1-15,0-1-3 0,-9-10 8 16,0 19-2-16,0-19 10 0,-18 11-14 0,18-11-6 15,-24 6 8-15,24-6 10 0,-32-4 5 0,15-1 5 16,-1-3 8-16,6-2 4 0,2-3-8 0,-2-2-7 16,4-3-2-16,6 0-2 0,2-5-45 15,6 0-55-15,6-2-68 0,8 2-49 0,2-2-29 16,11-1-59-16,5-1-39 0,0 2-122 0,-5 6-292 16,3-6 209-16,-7 6 122 0</inkml:trace>
  <inkml:trace contextRef="#ctx0" brushRef="#br0" timeOffset="104238.14">14442 9481 1845 0,'0'0'547'15,"-18"-12"-53"-15,18 12-78 0,-10-9-28 0,10 9-30 16,0 0-12-16,-14-10-29 0,14 10-29 0,0 0-46 16,0 0-54-16,-12-9-44 0,12 9-24 15,0 0-29-15,0 0-15 0,7 17-13 0,2-4-16 16,-1 6-2-16,2 4-16 0,3 4-4 0,2 1-32 16,-2 3-92-16,1 2-124 0,2-1-125 0,2 10-197 15,-3-12-186-15,0 3-453 0,2-3 309 16,2-3-325-16</inkml:trace>
  <inkml:trace contextRef="#ctx0" brushRef="#br0" timeOffset="104870.06">11322 12871 998 0,'-17'-5'528'0,"17"5"-77"16,17-13-65-16,-7 3-56 0,8 0-69 0,2 0-67 16,4 1-42-16,3-2-32 0,11-1-22 15,11-3-71-15,5 0-156 0,6 0-159 0,1-8-639 16,3 0 291-16,2 0-72 0</inkml:trace>
  <inkml:trace contextRef="#ctx0" brushRef="#br0" timeOffset="105040.22">12615 12242 1489 0,'15'-17'478'0,"0"0"-94"16,-1 2-58-16,-1-1-50 0,2 1-73 0,-1 1-48 15,6 1-25-15,5 2-29 0,3-1-76 16,1 1-111-16,5 0-144 0,4-1-121 0,13-5-512 16,-3-4 269-16,4 2 8 0</inkml:trace>
  <inkml:trace contextRef="#ctx0" brushRef="#br0" timeOffset="105231.09">13872 11750 1215 0,'11'-10'752'0,"-11"10"-138"16,14-18-89-16,-14 18-101 0,11-18-42 15,-11 18-60-15,13-17-69 0,-13 17-49 0,14-19-41 0,-1 12-37 16,2-3-25-16,4 2-63 0,5-1-127 16,1-1-156-16,5 1-168 0,6-3-164 0,-2-3-524 15,16-2 308-15,1 1-251 0</inkml:trace>
  <inkml:trace contextRef="#ctx0" brushRef="#br0" timeOffset="105379.23">14782 11298 2397 0,'0'0'669'16,"0"0"-150"-16,0 0-72 0,0 0-93 0,0 0-67 16,15-13-69-16,-15 13-33 0,29-14-52 15,-1 5-127-15,4 0-123 0,4-5-151 0,13-2-158 0,4 0-171 16,-3-4-507-16,-1 0 308 0,-2-1-254 15</inkml:trace>
  <inkml:trace contextRef="#ctx0" brushRef="#br0" timeOffset="106021.46">16014 10537 1269 0,'-4'-23'640'16,"-2"1"-160"-16,-1 1-98 0,-1-2-80 16,-3 0-69-16,-2-2-26 0,3 4-21 0,-2-5-19 15,-6 1-27-15,6 0-14 0,-1 0 12 0,-4 0-28 16,4 3 6-16,1-2 7 0,-2 3 4 0,4 0-3 16,2 2 3-16,2 2-2 0,-1 2-1 0,5 0-22 15,0-1-12-15,2 16-22 0,9-26-6 16,3 12-14-16,7 3-5 0,6 1-18 0,7 3 2 15,7 1-17-15,1 3 6 0,4 0-2 0,1 7-2 16,-1 2-12-16,7 5-15 0,-15 2-32 16,-3 5-14-16,-3 1-23 0,-7 6-18 0,-1 1-12 15,-8 5-20-15,-2 1-22 0,-4 5-18 0,-4 0-1 16,-2 6-8-16,0 1-15 0,0 12-34 16,-2-11 8-16,2 1-4 0,2 7 26 0,-2-9 25 15,5-2 39-15,-1-1 31 0,1 0 16 0,1-3 8 16,-1 0 17-16,1-4 4 0,0-1-3 0,-2-3-25 15,4-1-6-15,-4-2-34 0,0-5 1 0,-4-1-12 16,0-2 21-16,-2-2 8 0,0 1 30 16,-6-3 17-16,2-4 20 0,-5 3 36 0,-2-3 54 15,1-1 32-15,-1-3 43 0,11-7 17 0,-19 15 35 16,19-15 24-16,-13 10 19 0,13-10 7 0,0 0-5 16,-8 10-24-16,8-10-25 0,0 0-22 15,0 0-29-15,0 0-23 0,0 0-18 0,0 0-15 16,0 0-15-16,0 0-6 0,21-4-10 0,-21 4-2 15,0 0-7-15,17-10-2 0,-17 10 14 16,0 0 34-16,9-9 25 0,-9 9 37 0,0 0-28 16,4-18 3-16,-4 18-2 0,0-13-9 0,0 13-10 15,2-15-5-15,-2 15-17 0,4-15-4 0,-4 15-11 16,6-16-14-16,-6 16 26 0,12-11-56 0,-12 11 14 16,14-13-7-16,-14 13-1 0,21-12 1 15,-21 12-7-15,26-11-37 0,-26 11-33 0,25-8-44 16,-25 8-49-16,0 0-71 0,19-9-89 0,-19 9-104 15,0 0-171-15,-12-10-375 0,12 10 301 0,-41-5-130 16</inkml:trace>
  <inkml:trace contextRef="#ctx0" brushRef="#br0" timeOffset="106785.84">11493 8550 969 0,'-46'-7'361'0,"-14"5"-2"16,7 0-44-16,-14 8-10 0,-1 3-9 0,-4 4-6 0,0 6-42 15,-5 6-23-15,1 6-20 0,-4 7-12 16,-18 17-4-16,5 4-15 0,4 8-20 0,9 5-1 16,23-11-6-16,-10 23-11 0,20-15-16 0,7 5-10 15,8 5-7-15,6 3-6 0,9 0-5 0,7-2-21 16,8 0-12-16,8-2-7 0,11-2-4 16,15-3 15-16,6-3-14 0,15-7 10 0,32 11-25 15,14-13-5-15,13-11-7 0,13-9-7 0,13-13 0 16,8-11-2-16,6-10-2 0,5-10-71 15,-5-12-33-15,-4-12-61 0,-8-11-24 0,-11-8-24 16,-10-11 33-16,-11-6 33 0,-15-11 26 0,-15-8 17 16,-15-10 50-16,-12-7 80 0,-21 15 51 0,-11-9 51 15,-6-8 30-15,-13-6 63 0,-11-29-41 16,-10 9-31-16,-15 8 4 0,-17 10-5 0,-8 14-10 16,-16 11-34-16,-11 14-18 0,-20 14-20 0,-15 14-17 15,-14 18-8-15,-12 12-16 0,27 14 2 16,-44 15-48-16,5 12-54 0,5 9-94 0,11 8-73 15,16 4-70-15,20 5-52 0,32-11-77 0,14 7-73 16,10 2-56-16,13 3-569 0,10 3 310 16,6-2-276-16</inkml:trace>
  <inkml:trace contextRef="#ctx0" brushRef="#br0" timeOffset="107494.09">9463 7904 604 0,'0'0'378'0,"-6"-21"-88"15,6 21-5-15,0 0-41 0,0-15-23 16,0 15 23-16,0 0 15 0,0 0 2 0,21 9-15 16,-21-9-19-16,19 18-17 0,-8-7-18 0,1 0-12 15,-2 3-21-15,4 1-18 0,4-2-16 16,-1 2-18-16,7 1-18 0,0-3-13 0,0 1-15 15,6-3-8-15,-1-1-12 0,5-3-11 0,1 1-6 16,-3-5-2-16,-1-1-2 0,1 0-7 16,-4-4 1-16,-6-2-3 0,0-5-6 0,-3-3 5 15,-9-3-5-15,1-8 0 0,-7 0-5 0,-4-3 5 16,-6-3-5-16,-3-3-5 0,-1-4-14 0,-7-10-32 16,-1-2-40-16,2-3-65 0,-3-3-66 15,4 1-95-15,7 3-62 0,5 10-77 0,1 0-480 16,7 2 293-16,3 6-82 0</inkml:trace>
  <inkml:trace contextRef="#ctx0" brushRef="#br0" timeOffset="107921.81">10411 7385 898 0,'0'19'450'15,"-2"0"-33"-15,-2 0-93 0,0-3-35 0,0-1-44 16,-3-2-45-16,1 3-45 0,0-3-48 0,-1 0-15 15,1 1-27-15,6-14-6 0,-9 16-13 16,9-16-6-16,-10 14-2 0,10-14 20 0,0 0 33 16,-10 10 12-16,10-10-6 0,0 0-7 0,-18-10-1 15,18 10-11-15,-17-19 1 0,9 4 7 0,-3-2-9 16,3-4-7-16,3-2-7 0,-1-2-11 16,2-2-3-16,4-3-14 0,0 1-5 0,4-1-3 0,2 3-8 15,3 0 0-15,4 2-11 0,0 4 3 16,1 2 1-16,6 4-4 0,0 3-4 0,2 5 7 15,5 3-9-15,-1 6 1 0,3 2-8 0,-1 7 11 16,0 7 1-16,-4 4-10 0,8 13 3 16,-8 5 6-16,-7 6-4 0,-5 3-2 0,-12-7 1 15,-2 16 2-15,-8-1 0 0,-12-2 1 0,-1 4-6 16,-5-4 3-16,-1 2 1 0,-1-5 6 16,2-7-4-16,4 0-6 0,2-7 7 0,10-14-5 15,-1-3 2-15,7-6-3 0,1-1 2 0,5-14 0 16,13 8 4-16,8-14-10 0,11-7 2 15,17-11 4-15,5-6-17 0,12-6-68 0,4-6-48 0,6 0-49 16,28-13-58-16,0 4-60 0,-23 12-73 16,0-1-133-16,-2 0-362 0,-1 4 271 0,-7 2 7 15</inkml:trace>
  <inkml:trace contextRef="#ctx0" brushRef="#br0" timeOffset="108536.27">11899 6584 1036 0,'0'-27'704'0,"-4"1"-158"0,-4 3-57 15,-3 4-90-15,-2 0-64 0,-1 6-60 0,-4 1-28 16,2 2-43-16,-3 5-33 0,19 5-31 0,-36 4-33 15,16 1-15-15,4 7-15 0,-1 1-3 16,2 1-19-16,4 7-11 0,3-3-11 0,0 4 0 16,4-1-6-16,4 1-6 0,4-1-5 0,2 0-3 15,4-3 1-15,1-1-1 0,4-4-6 0,4-1 1 16,-3-5-8-16,6-3 10 0,-22-4-3 16,44-4-6-16,-23-3 1 0,1-3 6 0,-6-1-5 15,2-5-6-15,-6-3 6 0,-1 0-3 0,-3-2 3 16,-4-2-2-16,1 0-5 0,-5 1 34 15,-2-2 21-15,-3 6 10 0,3-1 15 0,-2 3 12 16,2 3 0-16,2 13-9 0,-4-21-12 0,4 21-17 16,0 0-5-16,0 0-11 0,0 0-3 0,0 0-7 15,21 17-11-15,-4 2-1 0,1 4-7 16,8 2 11-16,4 9-7 0,1 4-4 0,1-1-7 16,-2 3 6-16,-5 2 2 0,1-1-6 0,-12 3 4 15,-5-10-4-15,-2 5-28 0,-7-5-40 16,-7 2-33-16,-4-3-26 0,-1-1-16 0,-7-5-26 15,0-4-17-15,-2-6-36 0,-1-6-58 0,0-7-64 16,22-4-74-16,-41-12-49 0,24-1-546 0,4-10 306 16,3-3-170-16</inkml:trace>
  <inkml:trace contextRef="#ctx0" brushRef="#br0" timeOffset="109094.86">12164 6536 812 0,'12'-13'304'0,"0"2"-60"0,0 3-42 0,-12 8-31 15,15-8 19-15,-15 8 45 0,0 0 1 16,21 10-3-16,-21-10-19 0,15 17-41 0,-15-17-26 0,10 21-30 16,-4-9-10-16,-6-12-20 0,16 19-16 15,-8-10 3-15,-8-9-14 0,21 16-5 0,-21-16-8 16,26 9-8-16,-26-9-7 0,32 0-8 0,-14-4-3 16,-1-1-1-16,2-5-2 0,-2-2-7 15,3-1-2-15,-6 0 12 0,1-6 9 0,-2 3 18 16,-3-2 12-16,-3-3 9 0,-3 0 5 0,-2-1 14 15,-2 4 1-15,-2-3-8 0,-2 3-12 0,-5-1-10 16,-8 4-6-16,4 0-18 0,-3 3-2 0,-4 5-8 16,1 1-2-16,-6 2-3 0,25 4-1 15,-47 4-9-15,24 3-8 0,4 5 7 0,-2 3-4 16,-1 4-1-16,6 4 8 0,1-2 1 0,4 6-2 16,3-1-5-16,6 1-1 0,4 0-2 0,4-2 3 15,5 2-2-15,4-1 0 0,3-1-1 16,8-4 36-16,0-2-42 0,3-4 3 0,3-2-7 15,0-5-11-15,3-2-21 0,-1-6-25 0,3-4-13 16,-5-1-18-16,-4-9 4 0,2 1 16 16,-6-5 16-16,-3-3 9 0,-1-3 11 0,-4-3 24 15,-6-1 31-15,-3-1 25 0,-3-6 16 0,-4 3 17 16,-2-2 30-16,-5-1 10 0,1 1 8 0,-10 0 14 16,4 3-10-16,2 3 38 0,0 1 1 15,-1 2-13-15,0 4 4 0,3 4-10 0,-1 4-15 16,5 1-21-16,4 12-19 0,-8-19-20 0,8 19-14 15,0 0 1-15,0 0-25 0,0 0-7 0,6 12-5 16,3 3-8-16,3 2 4 0,3 6 0 16,0 0-7-16,5 3-1 0,0 3-4 0,4 5-34 15,1 5-75-15,-1-3-77 0,-4-10-79 0,-2 3-72 16,2-2-62-16,-3-2-77 0,1-3-40 16,-4-1-2-16,-4-5-32 0,0-3-416 0,-10-13 300 15,10 25-115-15</inkml:trace>
  <inkml:trace contextRef="#ctx0" brushRef="#br0" timeOffset="109231.9">12754 6500 1919 0,'-8'-13'344'0,"4"-4"-46"0,-2 0-31 16,1-1-23-16,3 3-39 0,0-6-23 0,4-1-34 16,2-3-13-16,5-4-36 0,3-2-30 0,16-5-20 15,2-2-79-15,8 2-101 0,4 1-122 0,5 7-88 16,0 0-172-16,-1 4-280 0,-13 13 235 0,1 4 75 16</inkml:trace>
  <inkml:trace contextRef="#ctx0" brushRef="#br0" timeOffset="109752.91">12731 6094 1065 0,'-14'-28'421'0,"-4"-1"-80"0,-4 6-42 0,-2 2-26 16,-6 4-96-16,-1 2 52 0,-5 1-36 15,-5 9-39-15,-3 3-17 0,-5 4-14 0,-10 3-3 16,-3 12-10-16,1 4 1 0,-3 6 1 0,8 6-9 16,-5 5-111-16,3 4 130 0,7 5-16 0,2 5-11 15,5 1-11-15,4 6 9 0,8 1-16 0,7 1 0 16,3-3-8-16,14 0-9 0,6-3-12 16,8 1 2-16,12-5-3 0,11-1-10 0,13-7-5 15,14-3-4-15,11-7-3 0,16-6-12 0,10-10 1 16,6-6-2-16,13-9-28 0,0-8 4 15,37-11-42-15,-14-8-34 0,-38 1-5 0,20-15 10 16,-34 5 14-16,-10-6 9 0,-7-6 14 0,-11-5 9 16,-12-4 27-16,-7-6 55 0,-16-3 36 15,-9 0 5-15,-13-3-6 0,-9 0-11 0,-7 6 2 16,-12 2 3-16,-8 6-12 0,-7 5-2 0,-8 6-21 16,-13 10-6-16,-7 9-8 0,-8 11 2 15,-6 8-62-15,-3 14-83 0,-10 7-101 0,-25 17-107 16,6 12-86-16,8 14-56 0,4 2-69 0,10 9-388 15,4 1 291-15,8 10-68 0</inkml:trace>
  <inkml:trace contextRef="#ctx0" brushRef="#br0" timeOffset="111702.36">10328 8205 719 0,'-20'-9'262'0,"20"9"-54"0,-36 3-24 16,13 5-10-16,-1 0-23 0,-6 1-13 15,3 5-16-15,-3-3 9 0,-2 4-7 0,3-1-6 16,1 1-1-16,-2 2 6 0,3-3-14 0,2 1-2 15,2-2-1-15,3-4-8 0,8 1-30 0,-3-2 1 16,15-8-7-16,-15 9 0 0,15-9-21 0,0 0 5 16,0 0-23-16,30-17 12 0,-2 2-16 15,20-10 7-15,11-3-12 0,7-5-10 0,10-4 5 16,28-14-2-16,4-2-6 0,2-1 27 0,0 1-32 16,-5 0 11-16,2 3 2 0,-25 12 2 0,1 0 15 15,-5 3 22-15,-2 1 3 0,-12 3-2 16,-5 5 3-16,-10 5 6 0,-29 6 20 0,10 1 18 15,-10 5 12-15,1-1-12 0,-21 10-11 0,21-11-19 16,-21 11-9-16,0 0-16 0,0 0-9 0,-28 8-3 16,7 1-15-16,-4 2-17 0,-5 5-16 15,-14 5-9-15,-3 2-6 0,-6 4-7 0,-4-1 11 0,-3 6 1 16,0-1 2-16,-9 5 9 0,-4 2 8 16,-4 0 3-16,-5 2-2 0,-24 10 5 0,26-8 0 15,-1-2 0-15,0-2 0 0,-3 0 1 0,10 0 7 16,4-3-10-16,7-3 4 0,7-1 8 15,12-7-7-15,13-6-2 0,5-3-1 0,5-2 5 16,4-3-3-16,4-3-1 0,13-7 0 0,-12 12 12 16,12-12-35-16,0 0 31 0,37-10-4 15,-3-1-6-15,13-8 8 0,9-4-1 0,4-2-10 16,6-3 8-16,6-5-1 0,4-1 0 16,7-1 1-16,0-2-9 0,-2 0 11 0,2-1 8 0,-2 0 3 15,-5-1 5-15,1 7 4 0,-6 2 9 16,-3 1-3-16,-7 2 4 0,-12 6-5 0,-13 6-5 15,-6 2-4-15,-5 3 2 0,-6 3 13 0,-19 7-6 16,21-6 2-16,-21 6-9 0,-10 11-3 16,-14 3-6-16,-7 1 6 0,-20 12-6 0,-7 3-1 15,-7 3-1-15,-7-1-2 0,-9 5-3 0,-22 12 1 16,20-11-2-16,1 0 0 0,-24 14-4 0,30-16 1 16,-3 4 0-16,6-2 0 0,3 0 3 15,4-2 0-15,6-3 0 0,10-2-1 0,3-3-8 16,9-5 5-16,11-6 1 0,8-3 2 0,-2-3-1 15,7-1-2-15,14-10 1 0,-18 13 1 0,18-13 3 16,0 0 6-16,0 0-3 0,23-4-4 16,4-8 4-16,8-3 2 0,17-8-1 0,5-3 17 15,7-7 0-15,5-1 2 0,4-4 9 16,1 0 6-16,4-4-1 0,-2 2 9 0,-3 0 22 0,-4 1 8 16,-7 1 12-16,-3 4 2 0,-11 2-4 0,-3 5 6 15,-13 6 4-15,-9 3 23 0,0 3 9 16,-6 2-7-16,-4 4-9 0,0 1-21 0,-13 8-15 15,16-13-22-15,-16 13-9 0,0 0-5 0,16-10-4 16,-16 10-10-16,0 0 2 0,0 0-22 16,0 0 6-16,0 0-4 0,0 0-1 0,-12 11-3 15,12-11-2-15,0 0-5 0,-8 10-2 0,8-10 4 16,0 0-1-16,0 0 0 0,-8 11-14 16,8-11 13-16,0 0-4 0,0 0 8 0,0 0-3 15,0 0 1-15,0 0-3 0,0 0 0 0,0 0 1 16,0 0 2-16,0 0-5 0,0 0 7 0,0 0-3 15,0 0-4-15,0 0 3 0,0 0-2 16,0 0 3-16,0 0-7 0,0 0-9 0,-11 8-70 0,11-8-64 16,0 0-96-16,0 0-82 0,0 0-88 15,0 0-109-15,-15 16-63 0,15-16-97 0,-12 11-353 16,3 2 306-16,-1 0-189 0</inkml:trace>
  <inkml:trace contextRef="#ctx0" brushRef="#br0" timeOffset="117023.21">5073 4752 403 0,'30'-8'164'15,"-9"2"-35"-15,2 0-55 0,7-1 13 0,-1 1-28 16,3-3-3-16,2 1-20 0,0 2 1 0,-3-1-14 16,3 1 5-16,-4 0-15 0,0 0 0 0,-5 3-12 15,-1-3 15-15,-5 2-7 0,-19 4 8 16,30-8 13-16,-30 8 31 0,20-3 2 0,-20 3 11 16,0 0-12-16,0 0-8 0,13-8-18 15,-13 8 5-15,0 0-22 0,-31-2 5 0,31 2-17 0,-45 6 13 16,17-2-13-16,-6-2 5 0,1 4-17 15,-5-1-49-15,-3-1 53 0,1 2 3 0,-4 1 4 16,1-1-12-16,-1 0-21 0,2 0 29 0,-1-1-7 16,5-1 11-16,4 2-14 0,7-5 9 15,3 4-10-15,4-4 12 0,20-1-7 0,-28 6 3 16,28-6-14-16,0 0 12 0,0 0-8 0,0 0 8 16,0 0-8-16,32 2 9 0,-2-4-26 0,5-2-4 15,5-1-38-15,2-3 13 0,18-2-20 16,-1 1 20-16,2-1-36 0,-5-1 25 0,-1 1-9 15,-15 1 11-15,-4-1-35 0,-5 3 17 0,-7-1-20 16,-3 0-89-16,-21 8 48 0,13-13 49 0</inkml:trace>
  <inkml:trace contextRef="#ctx0" brushRef="#br0" timeOffset="118502.4">11908 11981 366 0,'6'-13'161'0,"3"1"-49"0,-9 12-27 0,15-17-20 0,-15 17-15 16,12-11-12-16,-12 11-10 15,0 0 3-15,14-10-18 0,-14 10 7 0,0 0-23 0,0 0-41 16,0 0-231-16,20-4 76 0,-20 4 45 15</inkml:trace>
  <inkml:trace contextRef="#ctx0" brushRef="#br0" timeOffset="119066.9">11994 11764 655 0,'-2'-29'403'0,"-6"2"-53"0,0-3-21 0,0 1-37 16,-4 1-3-16,4-1-4 0,0 0-4 0,-3 2-24 15,5 1-30-15,-3 3-15 0,3 4-18 0,4 2-18 16,0 3-27-16,2 14-31 0,-5-19-26 15,5 19-20-15,0 0 0 0,19 4 1 0,-6 7-4 0,4 4-14 16,-1 5-6-16,4 5-29 0,-1 3 16 16,5 8-4-16,-2 3 1 0,2-1-21 15,-3 2 2-15,-2 2-4 0,-2 0-5 0,-2-8 1 16,0 2-2-16,-3-2 0 0,-1 1-9 0,0-1 9 16,-3-1 1-16,-2-3-6 0,1-3 4 0,-3-4-5 15,0-2 6-15,-2-4-4 0,0-4 4 0,-2-13-4 16,-4 17-4-16,4-17 4 0,0 0-2 15,-23-4 4-15,11-3-1 0,-4-3-4 0,4-1 0 16,-3-1 6-16,-2 1-1 0,2 0 0 0,-2-1-2 16,0 3-1-16,-1-3 4 0,-2 4 0 0,-1 3-3 15,-2-1 1-15,2 4-7 0,-3 0-4 16,24 2 10-16,-46 2 4 0,25 0-1 0,1 2-15 16,4 2 15-16,16-6-3 0,-30 11-6 0,30-11 10 15,-15 15-5-15,15-15 4 0,0 17 3 16,0-17-5-16,17 18-2 0,0-11-3 0,6-1 10 15,1-2-2-15,5-2-5 0,7 0 1 0,-6-2 0 16,8-2 30-16,3 0-38 0,-1-6-3 16,-1 2-10-16,1-3-7 0,-3 0 3 0,-1-3 3 0,-6-1 8 15,-5-2 0-15,0-1 2 0,-8 1 8 16,-5-2-4-16,2-1 1 0,-4 2 2 0,-6-4 5 16,-2 3 0-16,2 2-1 0,-4-2 4 0,0 1 8 15,-2 3 10-15,2 13 9 0,0-25 4 16,0 25 9-16,-2-17 2 0,2 17-10 0,0 0-7 15,2-13-11-15,-2 13 2 0,0 0-6 0,24 7-2 16,-11 1-4-16,-1 3-6 0,-1 5 6 0,4-1 85 16,-3 4-203-16,-1-2-92 0,0 4-93 15,-1 0-107-15,-1-2-87 0,-1-1-572 0,-2-5 306 16,-6-13-217-16</inkml:trace>
  <inkml:trace contextRef="#ctx0" brushRef="#br0" timeOffset="119401.59">12422 11527 1021 0,'-14'-15'424'0,"0"3"-63"0,6 3-88 0,8 9-34 16,-16-16-46-16,16 16-34 0,0 0-38 0,0 0-9 15,0 0-34-15,0 0-14 0,0 0-21 0,2 19-6 16,6-9-11-16,0 1 0 0,1-1-5 0,2 1-7 15,1-1 0-15,-1-2-7 0,-11-8-3 0,16 13 2 16,-16-13-6-16,18 8 16 0,-18-8-14 0,0 0 1 16,0 0 4-16,16-10-5 0,-16 10 6 15,2-15-4-15,-2 15 6 0,-6-21 5 0,6 21 19 16,-12-21-6-16,12 21-5 0,-22-17 3 0,12 9-6 16,10 8-7-16,-28-10 0 0,28 10-4 15,-25-7-3-15,25 7 2 0,0 0 3 0,-28 4-11 16,28-4-53-16,-8 11 44 0,8-11-62 15,2 17-76-15,-2-17-75 0,10 21-90 0,-10-21-479 16,22 16 233-16,-8-7 77 0</inkml:trace>
  <inkml:trace contextRef="#ctx0" brushRef="#br0" timeOffset="119823.8">12725 11380 1132 0,'-6'-21'613'0,"-1"2"-134"0,1 4-49 0,1 1-59 16,5 14-68-16,-8-21-39 0,8 21-49 0,-2-13-37 15,2 13-35-15,0 0-29 0,0 0-22 0,28 6-13 16,-14 4-10-16,5 3-16 0,1 2-2 16,0 4-5-16,2 0-11 0,-3 4-9 0,2 2-3 15,0 0-8-15,-4 3-3 0,0-1-3 0,-2 0 4 16,0-1-5-16,0-1 1 0,-5-2-3 0,-2 0 0 15,4-6-6-15,-4 0 0 0,-2-4 1 0,-6-13 1 16,10 21 2-16,-10-21 23 0,0 0-25 16,0 0-2-16,0 0 0 0,0 0 1 0,-2-13-3 15,-4 0 2-15,-2-4-1 0,-2-2 3 16,-4 2-7-16,0-3 5 0,-6 3-3 0,1 4 1 16,-6 2 1-16,0 1 2 0,-7 6-3 0,0 2 2 15,-1 4 0-15,-2 4-3 0,1 3 3 0,2 3 3 16,5 1-3-16,0 2 28 0,4 2-36 15,5 1 3-15,8 1 1 0,2 0 2 0,8 0-1 16,6 0 1-16,4 0 0 0,12-4-8 0,7 0-31 16,9-3-27-16,15 0-38 0,11-7-24 0,1-3-76 15,5-4-74-15,-3-6-91 0,2-3-95 16,-6-6-466-16,-3 0 292 0,-8-2-73 0</inkml:trace>
  <inkml:trace contextRef="#ctx0" brushRef="#br0" timeOffset="120486.13">13417 11392 1413 0,'-4'-14'522'0,"4"14"-124"0,-9-19-82 0,9 19-60 0,0 0-69 15,0 0-36-15,0 0-34 0,20-4-34 16,-6 12-2-16,1 1-13 0,0 3-12 0,4 1-17 16,-5 1-1-16,2 1-11 0,-2 0-8 0,-3 2-3 15,-3-3 2-15,1 1-10 0,0-4-3 0,-9-11 0 16,10 17 3-16,-10-17-5 0,4 14 10 15,-4-14 4-15,0 0-12 0,0 0 7 0,0 0-3 16,-2-21-2-16,-2 7 2 0,2-1 1 16,-2-2-1-16,2-2 7 0,-1-4-2 0,3 2-4 0,-2-2 1 15,2-2 4-15,2 1 3 16,3 1 2-16,-1 0-2 0,0 0 1 0,2 2 4 0,0 2-2 16,0 2-3-16,0 3-6 0,2 3 1 0,-8 11-3 15,14-13-2-15,-14 13-6 0,0 0 7 16,30 4-9-16,-19 3 5 0,1 6-1 0,2 1 2 15,0 1-10-15,0 2 0 0,2-2-10 0,3 3-48 16,-3-1-42-16,6 0-49 0,-4-3-43 0,6-1-26 16,-3-2-18-16,3-3-14 0,-24-8-32 15,42 4 2-15,-42-4 14 0,34-2 36 0,-34 2 4 16,27-16 85-16,-17 7 82 0,0-6 81 0,-4 0 57 16,-2-5 49-16,-2 0 11 0,0-1 14 15,-2-4 39-15,0 2 12 0,0-2 13 0,-4 0-3 16,2 4 18-16,-2 0-33 0,0 4-23 0,-4 2-2 15,4 4-14-15,4 11-23 0,-6-20-25 0,6 20-21 16,0 0-21-16,0 0-8 0,0 0-8 16,-23 6-7-16,23-6-11 0,-13 21-4 0,9-6 2 0,4-1-8 15,0 3-6-15,2-2-3 0,5 0-1 16,3 0 0-16,3 1-3 0,-1-3-8 0,8-3 4 16,-2-1-2-16,6-1-4 0,-1-4-5 15,3-3-33-15,-3-1-21 0,0-3-11 0,-2-3-5 16,3-1 10-16,-10-3 15 0,2 0 6 0,-4-5 17 15,-4-2 4-15,-6 0 2 0,-2-2 20 0,-4 0 2 16,-2-2 31-16,-6 1 19 0,-2 1 14 16,0 1 9-16,-6 0 3 0,4 1-10 0,-7 4-12 15,1 0-11-15,4 3-12 0,-4 2-1 16,7 2-31-16,15 6 19 0,-32-3 2 0,32 3-3 0,-18 6-8 16,18-6-48-16,-12 17-95 0,12-17-77 0,4 22-96 15,4-10-35-15,0-1-168 0,-8-11-368 16,19 17 278-16,-6-7-5 0</inkml:trace>
  <inkml:trace contextRef="#ctx0" brushRef="#br0" timeOffset="120706.06">14228 10800 1083 0,'-4'-24'677'0,"0"-1"-133"0,-1 4-53 15,0 2-86-15,3 2-58 0,0 1-36 0,2 16-31 16,-4-21-66-16,4 21-29 0,-2-15-35 0,2 15-30 15,0 0-26-15,0 0-8 0,30 9-22 16,-15 1-11-16,4 4-11 0,4 1-8 0,5 2-11 16,-1 4-1-16,7 4-7 0,4 5-4 0,-2-1-84 15,-7-1-107-15,-3-1-114 0,-7 0-101 0,-2-2-82 16,-7 2-125-16,-3 1-352 0,-5-1 298 16,-4 0-107-16</inkml:trace>
  <inkml:trace contextRef="#ctx0" brushRef="#br0" timeOffset="120859.1">14365 11022 786 0,'-8'-23'480'0,"2"0"-80"0,3 0-108 0,8 0-59 15,3-2-41-15,3 2-28 0,3 2-47 16,6-1-19-16,3 1-23 0,6 2 1 0,4-1-33 16,7-2-28-16,-7 7-101 0,3-1-91 0,-2 2-102 15,0 3-424-15,-7-2 189 0,1 5 159 0</inkml:trace>
  <inkml:trace contextRef="#ctx0" brushRef="#br0" timeOffset="122234.21">12941 11037 551 0,'-7'-13'269'0,"1"1"-61"15,6 12-50-15,-13-17-24 0,13 17-14 0,-16-13-23 16,16 13-17-16,-18-12-17 0,18 12-15 0,-16-8-9 16,16 8-8-16,-24-7-2 0,24 7 8 15,-29-6 6-15,29 6-3 0,-34-2 0 0,10 4 10 16,24-2 2-16,-48 2 5 0,21 0 2 0,-3 2 2 15,-4 0 19-15,-1-1-28 0,2 5 2 16,-1-2-12-16,-2 3 6 0,-4 1-7 0,2 1-5 16,-11 6-6-16,5 1-6 0,-3 3-4 0,3 1-3 15,-3 2-6-15,3 2-12 0,-5 1 14 16,3 2 13-16,1 1 1 0,-1 1-11 0,-1 1 5 16,3 2 2-16,1-3-3 0,3 1 8 0,2-2 5 15,2 1-10-15,5 1-8 0,-1 1 1 0,2-2 9 16,3 3-8-16,5-7 5 0,-6 9 12 0,5-2-3 15,2-4 6-15,4 1-2 0,1-1 10 16,2 5-2-16,6-3 0 0,0 1-18 0,6-1 10 16,2 0-3-16,4 1 0 0,4-2-12 0,9-1 6 15,4-2-2-15,9 3-1 0,4-2-9 0,8-7-4 16,7 0 5-16,2-5-4 0,6-2-8 16,4-5 8-16,5-3-9 0,6-3 7 0,6-2-6 15,6-4 6-15,7-4 0 0,4-5-1 16,14-4 2-16,35-10-11 0,-5-4-1 0,4-5 7 15,3-4-8-15,-3-3 1 0,3-2 4 0,3-5 0 16,-1-4 7-16,5-1-2 0,-4-2-14 0,-1-6 29 16,-1 0-42-16,-1 0 20 0,-7 0 0 15,-5-1 6-15,-3 0-1 0,-8 1-3 0,-9 0-4 16,-6-2 13-16,-15 0-9 0,-30 15 4 0,-1-1-19 16,-9-1-4-16,-7 1 69 0,-7-1 12 0,-14 0 11 15,-6 2-1-15,-15 11-2 0,-4-3-9 0,-14-6-15 16,-14 4-11-16,-8 6-7 0,-13 3-3 15,-10 5-9-15,-11 7-4 0,-9 6 1 0,-4 6-5 16,-11 8-5-16,-8 5 2 0,-3 5-6 0,-35 10 0 16,-2 8-3-16,-2 3-7 0,-2 7 8 15,-3 5-12-15,0 3 0 0,-5 7 4 0,1 0 5 16,3 3-9-16,3 2 1 0,7 0-33 0,11 0-23 16,18 0-66-16,11 1-64 0,32-15-76 0,7 5-67 15,5-2-179-15,8 3-245 0,5 7 219 16,5-1 101-16</inkml:trace>
  <inkml:trace contextRef="#ctx0" brushRef="#br0" timeOffset="123005.32">12627 13287 1158 0,'-23'-44'625'0,"-3"4"-122"0,12 12-62 15,2 1-64-15,-4 4-52 0,8 6-26 0,2 2-44 16,-1 1-49-16,7 14-44 0,-6-17-26 0,6 17-25 16,0 0-4-16,19 11-6 0,-2 3-23 15,0 3-6-15,4 4-11 0,2 4-21 0,5 11-1 16,1 0-6-16,1 4-9 0,-6 2-4 0,3 2-2 15,-3 2-6-15,-4 0-4 0,4 0-4 0,-3-3 4 16,-4-1-2-16,4-2-3 0,-5-10-5 16,2-3 5-16,-3-6-5 0,1-2 22 0,0-5-38 15,-2-4-12-15,-14-10-8 0,22 5-5 16,-22-5-3-16,10-11-10 0,-10 11 6 0,-4-27 6 16,-6 10 13-16,-4-2 2 0,-2 2 12 0,-8 1-3 0,1 1 5 15,-9 0 4-15,0 4 3 0,-1 1 1 16,-3 2 0-16,2 1-1 0,-3 2 4 0,6 4 3 15,2 1-4-15,-4 1 12 0,6 5-17 0,4 0 0 16,-3 4 12-16,7 3-2 0,1 0 0 16,2 3-5-16,6-1 4 0,4 0 0 0,2 3 0 15,6-3 1-15,4 0-2 0,6-2-2 16,4-1 0-16,9-3 5 0,2-3-5 0,7-2-1 16,4-4-26-16,8-4-14 0,12-5-23 0,5-5-18 15,-4-3-14-15,-1-4 4 0,-1-4 5 16,-6-1 13-16,-5-1 9 0,-4-2 12 0,-7 2 10 15,-15 4 18-15,0-2 2 0,-8 3 1 0,-6-1 42 16,-1 0 27-16,-3 2 28 0,-7 2 16 0,1 0 13 16,-2 2 15-16,0 2 4 0,-2 1-6 0,-1 1-5 15,9 13-1-15,-11-17-22 0,11 17-19 0,-8-12-14 16,8 12-8-16,0 0-8 0,0 0-6 16,0 0-5-16,0 0-8 0,8 12 1 0,1-1-7 15,2 2 1-15,-1 2-11 0,-2 3-73 16,3-1-119-16,-4 2-149 0,3 0-153 0,-8-4-675 15,2 1 308-15,-4-16-311 0</inkml:trace>
  <inkml:trace contextRef="#ctx0" brushRef="#br0" timeOffset="123157.8">13154 13207 1096 0,'-12'-29'712'0,"3"6"-180"0,-1 2-106 0,2 4-101 16,1 4-85-16,0 2-48 0,7 11-42 15,0 0-40-15,0 0-140 0,0 0-167 0,0 0-167 16,0 0-580-16,24 3 295 0,-24-3-93 0</inkml:trace>
  <inkml:trace contextRef="#ctx0" brushRef="#br0" timeOffset="123866.93">13489 12917 1419 0,'0'-19'679'0,"-2"4"-135"0,0 1-115 16,2 14-100-16,-4-19-53 0,4 19-48 16,0 0-35-16,10-9-28 0,-10 9-21 0,19 13-26 15,-2-3-25-15,0 5-20 0,4 0-9 0,0 5-15 16,3 0-10-16,-1 3-7 0,0 0-7 0,-4 2-2 16,3 2-9-16,-4-2-1 0,0 3 3 0,-2-5-11 15,-5-1 5-15,-1-2-5 0,-1-3-14 16,0-2 15-16,-3-3 3 0,-6-12-8 15,8 18 13-15,-8-18-9 0,0 0 2 0,0 0 0 0,0 0-2 16,-14-7 1-16,0-7 35 0,4 1-44 16,-5-2-10-16,-1 0 15 0,-4 0-4 0,2 1 2 15,-6 3-1-15,-1 1-5 0,-3 3 10 0,-4 3-9 16,0 2 10-16,1 4-8 0,-3 2-16 16,2 3 24-16,5 1-8 0,1 3 0 0,4 1 9 0,4 3-4 15,3 0 2-15,7 1-5 0,4 0 1 16,4 2 3-16,6-1-7 0,9-2 4 0,1-1-2 15,12-3-21-15,0-1-30 0,7-4-33 16,3-3-40-16,5-5-37 0,1-2-31 0,12-5-37 0,-1-1-10 16,-17-1-4-16,0-2 23 0,-5-1 38 15,2-3 40-15,-10 0 32 0,-4-4 28 0,-4 0 5 16,-4-2 47-16,-7 2 31 0,-2-2 67 0,-4 1 30 16,-2 0 23-16,-2-1 18 0,-4 4 10 15,-1 0 9-15,4 0 4 0,-1 4 12 0,0 4-5 16,0-1-9-16,6 12-10 0,-6-17-30 0,6 17-21 15,-7-13-19-15,7 13-15 0,0 0-9 0,0 0-16 16,0 0-10-16,19 11 5 0,-9-1-16 16,6 1-9-16,-2 0 6 0,-1 3-3 0,4 1-2 15,-4-2 0-15,-1 1-1 0,2-1-1 0,-2 0-4 16,-4-1-3-16,-2-1 5 0,-6-11-5 16,13 13 2-16,-13-13-1 0,7 12 6 0,-7-12-8 0,0 0-5 15,0 0 1-15,-9-12 10 0,9 12 0 16,-11-22-5-16,5 8 6 0,0-2-6 0,0-4 2 15,0 1-1-15,4-2 0 0,-4 0-2 0,6 0 3 16,0 2 2-16,4-2-9 0,0 2 5 16,2 0 0-16,0 2 1 0,2 0-2 0,1 3 4 15,-1 5-8-15,-8 9 5 0,19-15 0 0,-19 15-2 16,21-4 0-16,-21 4 2 0,24 9 0 16,-14-1-14-16,5 3-79 0,0 1-61 0,-2 1-76 15,1 2-65-15,2 0-82 0,-4 1-87 0,-2-2-518 16,2-1 305-16,-4 2-141 0</inkml:trace>
  <inkml:trace contextRef="#ctx0" brushRef="#br0" timeOffset="124069.58">14264 12524 1218 0,'-7'-27'698'0,"1"3"-146"0,0 3-80 16,1 4-90-16,1 3-88 0,0 1-57 15,4 13-45-15,-4-15-38 0,4 15-35 0,0 0-20 16,0 0-20-16,21 9-21 0,-11-1-18 0,6 3-101 16,-4 3-110-16,2 3-119 0,6-2-121 15,-3-2-103-15,2-3-419 0,0 1 292 0,2-3-75 0</inkml:trace>
  <inkml:trace contextRef="#ctx0" brushRef="#br0" timeOffset="124300.04">14471 12214 1868 0,'0'0'631'0,"-6"-14"-94"0,6 14-83 0,0 0-68 0,0 0-49 16,0-17-54-16,0 17-58 0,0 0-44 15,0 0-36-15,28 6-29 0,-12 1-15 0,4 3-25 16,2 3-17-16,0 4-11 0,1 2-6 0,5 4-17 16,-7 2-6-16,8 5-3 0,-10-1 1 0,1 2-6 15,-6 1 1-15,-1-2 4 0,-2 3-18 16,-1-2 6-16,-1-1 2 0,-3-3-2 0,2-5 3 15,5-1-9-15,-2-3-1 0,3-7 0 0,4-3-36 16,-18-8-99-16,42-10-119 0,-19-5-135 16,5-4-108-16,-3-4-105 0,3-13-467 0,-12 7 307 15,-5 2-226-15</inkml:trace>
  <inkml:trace contextRef="#ctx0" brushRef="#br0" timeOffset="124480.4">14479 12328 1714 0,'0'0'529'0,"0"0"-100"0,14-10-97 0,-14 10-89 15,18-11-49-15,0 3-33 0,2-1-38 0,6-1-23 16,3-3-21-16,3 0-20 0,2-3-65 16,0 1-154-16,8-6-149 0,-8 2-152 0,-2 2-441 0,-4 2 284 15,-3 1-32-15</inkml:trace>
  <inkml:trace contextRef="#ctx0" brushRef="#br0" timeOffset="125733.81">9241 10341 464 0,'-10'-13'324'0,"-2"1"-44"0,0 1-33 16,-3 1-22-16,0 2-28 0,-2 1-28 0,-1 1-19 15,18 6-23-15,-45-2-12 0,22 6-21 0,-5 2-10 16,-3 1 11-16,-1 5-3 0,-5 1 2 0,1 1 6 16,1 1-1-16,-3-2-7 0,4 2 20 0,0 1-25 15,0-1 6-15,5-4-18 0,5 1-2 0,1-2-4 16,6-3-8-16,17-7 0 0,-25 11-9 15,25-11-7-15,0 0-3 0,0 0-12 0,25-11-44 16,3-1 41-16,16-7-2 0,9-2-4 0,4-4-2 16,11-1-11-16,6-5 3 0,8-3-5 15,30-12 3-15,-2 1-3 0,7-3 0 0,-5 0 2 16,0 3 0-16,-27 12 0 0,0-1-1 0,-7 1-1 16,-7 3-2-16,-6 3 0 0,-11 2 0 15,-9 4-3-15,-19 6 31 0,-4 2 26 0,-8 1-5 16,-14 12-11-16,8-15-8 0,-8 15-8 0,-22-3-1 15,4 6-7-15,-8 5-6 0,-8 3 3 16,-11 6-3-16,-5 6-1 0,-3 2 2 0,-6 4-7 0,-3 1-1 16,-3 4-4-16,-5 1 6 0,-2 5-3 15,-2-2-3-15,-5 4 4 0,1 0-10 0,-23 13 10 16,1-1-4-16,22-11 2 0,-24 11-33 0,28-13 37 16,0-2-4-16,6-1 4 0,2-3-6 0,9-3-6 15,3-3 3-15,5-5-1 0,17-7 2 16,2-1-1-16,5-5 2 0,8-2-5 0,4-1 6 15,13-8-2-15,0 0 0 0,0 0 3 0,32-6-13 16,-2-5 8-16,19-10 3 0,12-2 4 16,5-5-2-16,7-3 1 0,8-4 1 0,4-2 10 15,22-9-1-15,-20 8 1 0,-2 1-3 0,0 3-17 16,-9 1 12-16,-4 5 1 0,-9 4 1 16,-8 0 1-16,-8 9-11 0,-13 4-104 0,-4 3-161 0,-5 2-137 15,-2 1-665-15,-23 5 306 0,43 5-221 16</inkml:trace>
  <inkml:trace contextRef="#ctx0" brushRef="#br0" timeOffset="126493.66">15440 11597 1330 0,'0'0'584'0,"7"-15"-118"16,-7 15-68-16,0 0-66 0,0 0-72 0,0 0-39 15,0 0-42-15,0 0-32 0,0 0-4 16,0 0-10-16,17 15-23 0,-13-3-12 0,7 3-17 16,-1 0-8-16,5 3-16 0,2-3-7 15,0 2-7-15,6-2-11 0,-4 0-7 0,7-1-3 16,-4-1-8-16,2-3 2 0,-5-1-7 0,3-1 0 15,-10-1 1-15,-12-7 2 0,26 5-5 0,-26-5 0 16,16-12-2-16,-12-1 0 0,-1-3-4 0,-6-3-5 16,-1-3-15-16,-2-5 29 0,-2 0-6 0,-8 0 9 15,4-1-9-15,2 1-4 0,-3 0 2 16,-2 5-4-16,4 0 3 0,3 5-4 0,0 2 3 16,0 2 6-16,8 13-6 0,-10-18 0 0,10 18-2 15,0 0 4-15,0 0-4 0,4 18-3 0,2-3 6 16,0 4 2-16,0 6-6 0,4 0 5 15,-3 3-2-15,3 3-2 0,5 1 4 0,-2 3-4 16,1 10 2-16,6-1 5 16,-4 2-4-16,4-2-1 0,-3 2 8 0,1 1-1 0,2 1 1 15,-2-3 0-15,6 1-1 0,-5-2-4 0,2 0 1 16,-2-4-5-16,-1-7 9 0,-4-3-9 0,-4 1-18 16,3-3-77-16,0-3-88 0,-6-6-92 0,1-2-82 15,-6-6-35-15,-2-11-126 0,0 0-401 16,0 0 289-16,-13-13-58 0</inkml:trace>
  <inkml:trace contextRef="#ctx0" brushRef="#br0" timeOffset="126836.48">15929 11750 1266 0,'-4'-25'494'0,"0"0"-83"0,2 8-38 0,-2 2-31 15,4 15-79-15,-6-23-55 0,6 23-35 16,0 0-9-16,0 0-26 0,0 0-20 0,-18 10-12 15,18-10-48-15,-2 28 25 0,2-11-13 0,2 2-7 16,3 2-14-16,1 0-7 0,3 3-13 16,-1-2-2-16,2 1-5 0,4-2-3 0,0 0-3 15,1-2-2-15,4-3-4 0,-2-1-2 0,4-4 8 16,0-3-12-16,0-2-1 0,-21-6 0 0,42-3-4 16,-20-4 5-16,-8-5-2 0,4-1 3 15,-6-4-5-15,-5-2 4 0,-3-4-8 0,-2-2 8 16,-4 1-7-16,-5-3 8 0,1 0-11 0,-6 2 4 15,-4 0 0-15,0 3 1 0,-6 1 1 0,4 3 0 16,-6 3-3-16,3 6 8 0,-1 1-6 0,22 8-3 16,-35-2-1-16,18 8 5 0,4 1-1 15,-1 7-21-15,2-1-61 0,6 4-56 0,2 3-71 16,4-2-57-16,2 4-64 0,2-1-54 0,8-4-548 16,0-2 291-16,0 0-77 0</inkml:trace>
  <inkml:trace contextRef="#ctx0" brushRef="#br0" timeOffset="127184.73">16216 11639 1268 0,'0'-26'540'0,"2"-1"-110"0,-2 4-44 16,0 4-34-16,0 2-78 0,0 17-45 0,2-25-47 16,-2 25-35-16,0 0-30 0,0 0-22 15,0 0-18-15,20 6-16 0,-8 7-13 0,0 2-11 16,3 3-3-16,4-1-10 0,-2 2-4 0,1-2 0 15,4 0-7-15,-3 1 0 0,4-2 4 16,-4-2-12-16,7-4 1 0,-8-1-3 0,4-3 1 16,-22-6 3-16,36 1-6 0,-36-1-2 0,27-11-1 15,-13 0 5-15,-6-4-1 0,-2-3 0 16,-4-3-2-16,0-5 5 0,-6 1-7 0,0 0 7 16,-2-3 3-16,-6 1 29 0,4 0 33 0,-2 2-2 15,2 0 18-15,-6 3 20 0,6 1 6 0,0 1-4 16,1 4-12-16,1 4-10 0,6 12 2 0,-8-19-41 15,8 19-8-15,0 0-14 0,0 0-1 0,21 15-1 16,-7 2-4-16,6 2-6 0,-2 8 1 16,8 13-37-16,-5 2-117 0,3 4-109 15,-6 4-143-15,-2 3-150 0,-6-2-649 0,-8-7 310 0,-6 0-335 16</inkml:trace>
  <inkml:trace contextRef="#ctx0" brushRef="#br0" timeOffset="128132.59">17072 11159 632 0,'0'-15'384'0,"0"15"-64"15,0 0-47-15,-6-12-52 0,6 12-6 0,0 0-30 16,-10-15-44-16,10 15 18 0,-16-7-17 0,16 7-22 16,-16-16-1-16,16 16-8 0,-19-17-14 0,6 5 10 15,0 1-16-15,3-2-1 0,-2-3-13 16,0-1 5-16,2-2-15 0,2 0-3 0,1-2-6 15,3-2 5-15,0 0-12 0,4 0-6 0,2 1-7 16,4-3-4-16,3 4-10 0,-1 0 2 16,6 0 4-16,2 4-2 0,0 1-9 0,2 3-2 15,1 0 1-15,1 5-11 0,0 2 3 0,-20 6-4 16,40 6 0-16,-21 2-2 0,0 3-4 0,-2 6 0 16,-2 4 2-16,0 4 2 0,-5 4-7 15,-1 1-8-15,-3 5-32 0,-2 3-38 16,-4 0 12-16,0 2-61 0,-6 2-5 0,2-2 7 0,-5 0 27 15,1-2-3-15,0 0 26 0,-4-3 15 0,6-1 9 16,0-3 10-16,4-5-6 0,2 1-1 16,0-4-2-16,4-2 1 0,4-2-2 0,6-4-15 15,-2-2 7-15,5-2 6 0,4-1-5 0,-2-2 10 16,5-2 6-16,-6-3 11 0,6 1 3 16,-24-4 11-16,33 0 6 0,-33 0-1 0,26 0 16 15,-26 0 5-15,0 0 52 0,23-6 37 0,-23 6 25 16,0 0 2-16,0 0 9 0,0 0-16 15,0 0-7-15,11-9-21 0,-11 9-2 0,0 0-15 16,0 0-16-16,0 0-14 0,0 0-13 0,0 0-3 16,0 0 3-16,0 0-8 0,19-6-4 0,-19 6-5 15,0 0-3-15,0 0 1 0,0 0-8 0,15-7 2 16,-15 7 5-16,0 0-2 0,-5-21-1 16,5 21-3-16,-14-21 10 0,3 11 8 0,-6 1-4 15,-2-3 0-15,-5 5-1 0,-2-1-11 0,-4 4 5 16,3 2-41-16,-5 0-125 0,-5 4-133 15,3 0-161-15,1 2-386 0,-3 5 257 0,-2 1 33 16</inkml:trace>
  <inkml:trace contextRef="#ctx0" brushRef="#br0" timeOffset="128669.23">11478 13927 1205 0,'13'-16'477'0,"6"-4"-107"0,0 1-23 0,4-2-39 16,1 4-28-16,3 0-81 0,3 2-11 0,-4 3-32 16,0 3-30-16,4 3-32 0,-5 4-7 0,3 2-22 15,-4 6-9-15,1 4-21 0,-4 5 1 0,-2 6-8 16,-9 4-7-16,-1 5-8 0,-9 5-8 15,-13 14-71-15,-10 5-123 0,-11 3-87 0,-10 2-87 16,-11 2-175-16,-21 13-245 0,-7 1 230 0,0-1 82 16</inkml:trace>
  <inkml:trace contextRef="#ctx0" brushRef="#br0" timeOffset="150479.29">22093 12196 331 0,'0'0'207'0,"0"0"-52"0,-6-13-11 0,6 13-22 16,0 0-5-16,0 0-11 0,-2-14 5 16,2 14-16-16,0 0-3 0,0 0-17 0,0 0-1 0,-2-15-8 15,2 15 1-15,0 0-16 0,0 0-1 0,2-21-21 16,-2 21 3-16,0 0-17 0,6-17 11 15,-6 17-15-15,4-17 8 0,-4 17-5 0,7-15 24 16,-7 15-7-16,8-16 12 0,-8 16 17 0,4-15-4 16,-4 15-3-16,4-13 8 0,-4 13-9 15,0 0 3-15,2-21-6 0,-2 21-35 0,0-14 51 16,0 14-2-16,0 0-2 0,0-20-4 0,0 20-18 16,0 0-1-16,-2-20-2 0,2 20-18 15,0 0 5-15,-2-18 3 0,2 18-6 0,0 0 0 16,-4-19-5-16,4 19 11 0,0 0-7 0,-4-18 5 15,4 18-6-15,-8-11 7 0,8 11-18 0,0 0 6 16,-13-13 0-16,13 13-7 0,-15-10-49 16,15 10 52-16,-19-6 5 0,19 6-6 0,-19-5 7 0,19 5-6 15,-23-3-7-15,23 3 7 0,-24 3-3 16,24-3 12-16,-29 7-6 0,29-7 12 16,-32 4-13-16,32-4 15 0,-30 11-5 0,13-5 6 0,3 0-4 15,1 2 10-15,-2 1-10 0,5-2 3 16,-1 5 4-16,0 0 3 0,3 3 5 0,-1 0 5 15,3 2 0-15,2 2 0 0,0 4-1 0,2 0 2 16,0 0 0-16,4 2-7 0,0 0-7 16,2-1-5-16,0 1-3 0,2 0 7 0,5-1-7 15,1 3-1-15,4-2-1 0,-2-2-1 0,6 0-1 16,1 0-7-16,6-2 2 0,0-2-2 0,7-4-5 16,3-2-2-16,11 1 5 0,7-5-7 15,-11-5 2-15,1-2 2 0,1-2 1 0,3-4-10 16,9-3 1-16,-6-3 5 0,-1-3-3 15,0-3-3-15,-17 1 5 0,0-2-2 0,-5-2 4 0,-5-4-8 16,2-2 29-16,-8 1-32 0,-1-5 1 16,-4-3 8-16,-3-1-2 0,-1-1 3 0,-5-1-2 15,0-1 2-15,-4-2 0 0,-2 2 11 0,-2-2 4 16,-2 2 8-16,1-3 4 0,-1 3 2 16,-2-2 3-16,1 0 0 0,1 1 3 0,-5 1 0 15,3 4 12-15,-2 2 7 0,-4 3-7 0,0 2-4 16,-3 2-15-16,-5 4-3 0,2 2-23 0,-10 4 12 15,0 3-3-15,-6 4 12 0,-2 2-18 0,-4 2-2 16,0 4 0-16,-5 4 1 0,3 0-5 16,-10 5 1-16,3 3-4 0,13-5 1 0,1 4-5 15,1 1 8-15,2 1 7 0,2 2-10 0,3 1-2 16,-1-2 4-16,4 2-2 0,3 1-1 0,-1 0 2 16,2 0-1-16,0 0-2 0,3 2-2 15,-2-2 8-15,2 2 15 0,2-2-25 0,-2 2 5 16,4 0-7-16,-2-2 4 0,2 2 5 0,3-2-1 15,2 0-5-15,-2 0 7 0,4-1 1 16,4 0-6-16,0 1 8 0,4 1-5 0,0-1-1 16,4 0 3-16,2 0 1 0,4 0 7 0,4 0-3 15,-2 0 4-15,7 2-5 0,2-4-2 0,4 0 2 16,3 3-12-16,4-4 16 0,11 4-5 0,1-1-2 16,3-4-3-16,-1 0 8 0,-4-5-1 15,1-3-7-15,3-3 0 0,-1-2 2 0,-1-2 0 16,3-4-4-16,7-5-1 0,-1-6 4 0,-4-4-2 15,-3-5-2-15,-3-4 1 0,-3-6 9 0,-8-2-8 16,-2-6 5-16,-7-3-4 0,-8 0 1 16,-9 5-2-16,-3-2-1 0,-6 0 8 0,-7-8-6 15,-10 7-4-15,-4 3 4 0,-10 7-3 0,-7 8 2 16,-3 6-53-16,3 8-70 0,1 5-57 16,-4 4-64-16,3 6-62 0,5 3-63 0,5 5-51 15,3 1-506-15,10 1 291 0,0 5-70 0</inkml:trace>
  <inkml:trace contextRef="#ctx0" brushRef="#br0" timeOffset="156217.4">24891 9674 1116 0,'-2'-20'711'16,"0"3"-139"-16,0 0-55 0,2 2-105 0,0 0-45 0,0 15-48 16,-2-19-57-16,2 19-55 0,0 0-38 15,0 0-40-15,0 0-22 0,0 0-21 0,0 0-23 16,-6 24 0-16,4-3-16 0,0 4-2 0,0 3-7 15,2 3-13-15,0 0 0 0,4 3-5 16,-2 2-10-16,4 0 3 0,0 1-5 0,2 3 1 16,2-2 1-16,-2-2-8 0,-2 2 10 0,0-2-3 15,-4-1-2-15,1 1-5 0,-6-4-6 16,-3 1-29-16,0-5-14 0,0-1-19 0,-3-2 5 16,-4-4 7-16,1-2 12 0,3-4 0 0,1-4 10 15,8-11 7-15,-15 16 5 0,15-16 3 0,-17 5 3 16,17-5-2-16,0 0 13 0,-19-7 19 0,19 7 9 15,-11-11 10-15,11 11-7 0,-8-14 22 16,8 14-5-16,-4-17 2 0,4 17-2 0,0-17-13 16,0 17-3-16,12-19-8 0,-1 9-8 0,6-1 2 15,2-1-5-15,7 1-4 0,5-3 8 16,3 2-11-16,12-6-77 0,3 1-126 0,-5-4-148 16,3 2-127-16,-3-8-137 0,-4 2-445 0,-16 4 304 15,-3 1-211-15</inkml:trace>
  <inkml:trace contextRef="#ctx0" brushRef="#br0" timeOffset="156386.1">24902 9611 935 0,'-2'-19'451'0,"7"-1"-95"0,5-1-94 0,4 4-59 0,8 0-27 16,5 2-107-16,7 2-127 0,4 1-132 15,15 0-448-15,-8 5 174 0,1 1 219 0</inkml:trace>
  <inkml:trace contextRef="#ctx0" brushRef="#br0" timeOffset="156863.89">25871 9668 1058 0,'2'-23'582'0,"3"10"-154"16,6-1-85-16,5-1-63 0,6-1-50 15,5 3-66-15,5 0-26 0,2 2-30 0,6 1-24 16,3 4-17-16,-1 1-18 0,2 2-7 0,-1 2-13 16,-3-1-3-16,-3 2-1 0,-1 2 3 0,-1-2-14 15,-5 1-3-15,-8 2-13 0,-22-3 12 16,36 2-9-16,-36-2 7 0,23 3-15 0,-23-3 11 15,0 0 6-15,12 16 0 0,-12-16 25 0,-18 17 33 16,6-6-16-16,-7 1 8 0,-1 3 4 0,-2 0-9 16,-2 0-8-16,1 0-6 0,-1 3-10 15,6-1 0-15,0 0-7 0,2 0-4 0,5-1-5 16,0-1-36-16,5 0 37 0,4-2 1 16,2-13 0-16,10 23-11 0,3-15 5 0,4-2-6 15,7-4 4-15,3-2-3 0,5-6-2 0,0 0-1 0,4-3-8 16,-5-5 10-16,1-3-8 15,-4 0 12-15,-1-4-12 0,-6-2 4 0,-2 2 7 16,-5 0 36-16,-2-2 22 0,-4 0 5 0,-2 4 3 16,-4 0 4-16,2 4-20 0,-4 15-6 0,3-25-18 15,-3 25 2-15,0 0-26 0,0 0 18 0,0 0-16 16,0 0-1-16,2 15-64 0,2 3-89 16,0 3-89-16,5 3-96 0,-1 3-82 0,5-1-62 15,-3 3-503-15,4-4 302 0,-4 0-134 0</inkml:trace>
  <inkml:trace contextRef="#ctx0" brushRef="#br0" timeOffset="157412.06">26974 9429 1751 0,'0'0'578'0,"0"0"-92"0,0 0-89 16,-13-9-61-16,13 9-47 0,0 0-63 0,0 0-46 15,0 0-34-15,0 0-24 0,7 21-32 16,-1-6-13-16,1 2-16 0,1 4-12 0,5 0-14 16,-1 2-5-16,0 2-4 0,-2-2-6 0,2-1-5 15,-3 2 0-15,-1-3-5 0,-1-2 0 16,-3-2-3-16,-2-4 2 0,-2-13-5 0,9 21 1 16,-9-21 1-16,0 0-4 0,2 13 2 0,-2-13-1 15,0 0 1-15,0 0 1 0,2-22-6 0,-2 22 6 16,4-29-6-16,0 12 2 0,2-2-1 0,1-4 1 15,2 0-3-15,3 0 0 0,-2 0 2 16,4 0-1-16,-2 2 6 0,3 2-6 0,-1 0 2 16,0 4 4-16,2-1-6 0,4 5 4 0,-4 2-7 15,1 1 1-15,2 4 3 0,-19 4-5 16,41 0 6-16,-18 6-10 0,-2 1 11 16,2 5-7-16,-3 3 12 0,-4 2-11 0,-1 3 3 0,-4-2-8 15,-3 4 3-15,-2 0-16 0,-6-1-8 0,0 0-10 16,-4 0 7-16,-2-2-8 0,-2-2 7 15,-1-1 6-15,0-5 3 0,1-1 3 0,8-10 14 16,-19 13-6-16,19-13-5 0,0 0 14 0,-28-4 2 16,28 4 2-16,-14-22 0 0,9 4-3 15,3-1 10-15,2-4-11 0,5-4 3 0,-1 3-4 16,4-3 15-16,5 1-13 0,-1-1 11 0,4 2-6 16,0 2-10-16,1 2 18 0,7 2 3 0,-4 4 17 15,6 2-23-15,2 3-6 0,3 4 10 0,-1 4-13 16,0 4 2-16,1 4-11 0,-1 1-59 0,-4 7-129 15,-4 1-28-15,-2 4-86 0,-3 4-71 16,-5 0-121-16,-1 0-385 0,-4 0 281 0,-1-2-19 16</inkml:trace>
  <inkml:trace contextRef="#ctx0" brushRef="#br0" timeOffset="157911.99">28882 9351 1436 0,'-22'-23'530'0,"8"2"-95"16,1-4-64-16,8 4-72 0,5 0-73 0,7 2-47 15,10 2-39-15,4 2-16 0,6 2-29 0,5 1-20 16,5 5-15-16,2-1-11 0,-1 2-12 0,-2-1-5 16,-4 5-5-16,-2 0-9 0,-7 2-3 15,-23 0-18-15,38-2 20 0,-38 2-8 0,26-2-1 16,-26 2 10-16,0 0-18 0,0 0 2 0,0 0 3 16,0 0-2-16,-22 10 1 0,4-6 9 15,-6-1 11-15,1 3-6 0,0 0 0 0,-1 1-9 16,-1 3 6-16,1-1-3 0,4 3 2 15,-2-1-1-15,3 2-4 0,3 1-1 0,0 1 5 0,6 1-48 16,2-3 49-16,-1 0-1 0,9-13 3 16,4 25-4-16,5-14 3 0,5-3-6 0,-14-8-1 15,47 6-4-15,-17-4 3 0,4-2-6 0,2-6 8 16,-1-2-12-16,-1-5 8 0,-2-2-4 0,0-3 2 16,-5-3-4-16,-3-1 8 0,-5-1 9 15,-2-2 4-15,-4-2 7 0,-3 6 2 0,-4-5 3 16,-2 3-8-16,-2 2-7 0,-4 2-4 0,-2 5-3 15,-4 3-2-15,8 11-4 0,-26-10-61 0,5 14-121 16,7 6-153-16,-2 3-110 0,0 8-106 16,3 2-375-16,0 5 289 0,3 5-63 0</inkml:trace>
  <inkml:trace contextRef="#ctx0" brushRef="#br0" timeOffset="158311.59">28240 9885 1546 0,'0'0'550'16,"-19"-13"-89"-16,19 13-47 0,-15-10-74 0,15 10-40 16,0 0-42-16,-17-11-48 0,17 11-44 15,0 0-28-15,0 0-31 0,0 0-22 0,-28 6-18 16,28-6-13-16,-18 17-10 0,7-6-8 0,0 4-9 15,-1-1-2-15,-1 1-5 0,3 0-2 0,-1 1-10 16,2-3 3-16,1-2-5 0,2 1 3 16,6-12 0-16,-2 21-1 0,2-21-1 0,23 15-2 15,-2-10 1-15,8 0-1 0,9-2 4 0,5 1 0 16,1 0 0-16,3 0-9 0,-3 0-7 16,-1-3 0-16,-3 1-4 0,-4 1-2 0,-8-2 3 15,-1 1 5-15,-27-2-5 0,34 2-4 0,-34-2 2 16,0 0 5-16,0 0-2 0,-8 11 0 15,-14-5 6-15,-1 0-3 0,-7 0-2 0,-4-3 2 16,-1 3 4-16,-1 0-1 0,2 0-21 0,-2-3-31 16,4 1-34-16,0-2-53 0,7 0-81 0,25-2-74 15,-47-2-86-15,29-5-80 0,6-5-471 16,4-5 294-16,6-2-78 0</inkml:trace>
  <inkml:trace contextRef="#ctx0" brushRef="#br0" timeOffset="158915.85">28793 9656 1662 0,'0'0'643'16,"0"0"-101"-16,0 0-129 0,0 0-72 0,0 0-66 15,0 0-46-15,0 0-51 0,0 0-37 16,-2 19-30-16,2-19-20 0,6 27-29 0,-2-10-2 16,0 2-15-16,0 2-5 0,3 2-9 0,-1 0-4 15,0 4-5-15,1-2-10 0,-1-3-36 16,3 1-65-16,-3 0-61 0,0-4-43 0,-2-2-36 15,0-2-8-15,-4-15 18 0,3 24 35 0,-3-24 98 16,-7 13-39-16,7-13 29 0,0 0 23 0,-27-2 42 16,27 2 49-16,-25-10 50 0,12 3 39 15,0-3 14-15,0 1 6 0,13 9 10 0,-18-21 25 16,9 11-27-16,9 10-10 0,-11-17-13 0,11 17-19 16,-4-13-15-16,4 13-18 0,6-12-7 0,-6 12-19 15,26-3-3-15,-26 3-7 0,40 0-4 0,-17 1-3 16,3-1-6-16,0 2-2 0,-1 0-6 15,0-2-7-15,0 0-5 0,1-2-4 0,-5 0 7 16,2-1-6-16,-4-3 9 0,1-2-2 0,-2-1 2 16,2-3 0-16,-4-1 5 0,-3 1-7 15,2 1 7-15,-4-3-3 0,-3 3 7 0,-8 11 7 16,10-19 7-16,-10 19-10 0,2-15 4 0,-2 15-6 16,-6-11 1-16,6 11-2 0,0 0-3 15,-29-5-7-15,29 5 5 0,-24 6-3 0,24-6 5 0,-21 15-4 16,13-5 4-16,1 1-3 0,7-11-1 15,-2 25-2-15,6-11 5 0,5-1-2 0,2-1-3 16,8-3-3-16,0 1 3 0,6-3-1 16,3-3-19-16,3 0-9 0,1-4-4 0,-2-2 4 15,-1-4 5-15,1-1 8 0,-6-5 3 0,-4 1 11 16,-2-5-5-16,-4-1 4 0,-3 0 2 0,-5-2 20 16,-2 2 5-16,-4-2 13 0,-4 0 1 0,0 0 4 15,-2 2-5-15,-3 3-4 0,1 1 2 16,8 13-13-16,-11-19-6 0,11 19-4 0,0 0-7 15,0 0 4-15,0 0-10 0,-9 13-61 0,14 1-75 16,3-1-84-16,3 6-109 0,2 0-100 16,-1-2-123-16,1 0-370 0,0 0 291 0,-3-1-68 15</inkml:trace>
  <inkml:trace contextRef="#ctx0" brushRef="#br0" timeOffset="159311.16">29823 9319 1670 0,'-6'-15'727'0,"6"15"-113"0,-6-18-74 0,6 18-134 15,0 0-39-15,0-15-76 0,0 15-50 0,0 0-52 16,0 0-38-16,0 0-31 0,21 10-27 0,-9 3-23 16,4 2-19-16,0 2-2 0,4 4-16 15,-4 2-5-15,3 2-7 0,-2 2-2 0,-2-2-10 16,-5 1 8-16,2-1-6 0,-2-2-3 15,-4-2-7-15,0 0 8 0,-2-4 0 0,1-2-7 16,-1-2-1-16,-4-13-1 0,7 18-11 0,-7-18 20 16,0 0-1-16,0 0-2 0,0 0-10 0,0 0 7 15,10-8-12-15,-10 8 12 0,-2-21-11 16,-2 8 11-16,0 0 0 0,-5-1-5 0,-2 1 3 16,-3 0 3-16,-6 1 6 0,-2 3-10 0,-4 1-6 15,-3 4 2-15,-1 4 6 0,-2 2 1 0,3 4-6 16,-1 3 3-16,2 2 3 0,1 3-8 15,5 3-19-15,2 0-26 0,4 2-29 0,6 0-11 16,4 1-15-16,6-2-16 0,6 0-31 0,8-1-25 16,8-6-40-16,5 1-50 0,9-3-51 0,4-3-35 15,7-2-32-15,1-6-31 0,12-4-479 16,-1-3 284-16,-4-5-25 0</inkml:trace>
  <inkml:trace contextRef="#ctx0" brushRef="#br0" timeOffset="159861.44">30365 9481 852 0,'18'-23'521'15,"-6"2"-64"-15,-4 4-78 0,3 1-32 0,-2 5-59 0,-9 11-58 16,12-21-61-16,-12 21-32 0,0 0-33 16,0 0-17-16,0 0-15 0,0 0-17 0,0 0-12 15,-12 16-4-15,12-16-2 0,-14 20-15 0,8-8-3 16,6-12-4-16,-10 23-7 0,10-23 1 16,-4 19 1-16,4-19-7 0,2 13-4 0,-2-13-11 15,0 0-14-15,0 0-11 0,36-2 3 0,-24-6 10 16,3-1 5-16,0-3-3 0,-2-1 8 15,-1-4-4-15,-2 0 17 0,2-2-7 0,-4 0-21 16,0-2 79-16,-1 0 30 0,-3 2 24 0,-2 0-8 16,-2 1-4-16,0 1-18 0,-2 4-5 15,2 13-19-15,-4-23-3 0,4 23-11 0,-7-13-6 16,7 13-10-16,0 0-12 0,-25 5 9 0,25-5-1 16,-21 19-5-16,11-5 0 0,-2 1 0 0,6 2-3 15,0 3-10-15,0-1 5 0,4-1-32 0,-1 2-30 16,6-3-16-16,-1-2-12 0,2-1 1 0,-4-14 10 15,10 20 3-15,-10-20 29 0,18 10-6 16,-18-10 13-16,22-4 4 0,-22 4 6 0,30-15 2 16,-13 4 16-16,3-5 3 0,-2-1-3 0,2 0 4 15,0-4-4-15,0 0 43 0,-1 0 0 16,1 0 6-16,2 0-1 0,-1 0-3 0,2 2 5 0,0 2-12 16,-1-1 10-16,1 5-16 0,-2 2-1 15,0 1-4-15,1 4-4 0,-22 6-3 0,40 0 2 16,-40 0-5-16,32 10 4 0,-20 0-9 0,-1 1 3 15,-3 1-5-15,-4 1-2 0,0 2-3 16,-4-1 7-16,0 1-6 0,0-15 6 0,-2 26-8 16,0-12 9-16,2-14-3 0,-4 19-4 0,4-19 0 0,0 15 0 15,0-15 0-15,0 0 4 0,0 0 2 0,0 0 21 16,0 0-28-16,0 0-8 0,16-17-21 0,-8 6-53 16,0-3-72-16,2-3-58 0,1 0-64 15,8 0-36-15,-8-4-64 0,1 0-416 0,0-2 236 16,0-2 71-16</inkml:trace>
  <inkml:trace contextRef="#ctx0" brushRef="#br0" timeOffset="160161.56">31167 8911 663 0,'9'-29'438'0,"0"-2"-53"0,-1 1-15 0,0 3-59 15,-2 1-12-15,3 1-1 0,-2 2-20 0,-1 2-50 16,0 4-1-16,-2 0-27 0,0 1-22 16,-4 16-19-16,9-21-27 0,-9 21-25 0,6-11-24 0,-6 11-16 15,0 0-11-15,0 0-14 0,22 14-7 16,-14 1-3-16,2 2-11 0,0 2-3 0,0 4-8 15,0 4 5-15,-1-1-2 0,-1 3-5 0,1 1-4 16,-5 1 2-16,-2 1-3 0,-2-1 7 0,-2-1-5 16,0-3-4-16,0-1 6 0,-2-2-2 15,-1-6-6-15,3-2 5 0,2-16-8 0,-4 23 10 16,4-23 1-16,0 0 3 0,0 0-8 0,0 0 6 16,11-12 13-16,-1-5 23 0,1 0-2 0,3-8 4 15,4-1-7-15,0-3-3 0,8-6-12 0,5-1 3 16,-1 0-14-16,2 0 10 0,6 1-13 0,5 1-2 15,1 2 45-15,5-1-62 0,-3 7-9 0,-1 1-64 16,-3 4-121-16,-13 10-216 0,-3 1-85 16,-5 4-624-16,-21 6 310 0,0 0-276 0</inkml:trace>
  <inkml:trace contextRef="#ctx0" brushRef="#br0" timeOffset="161562.25">27078 9176 901 0,'15'-10'337'16,"-15"10"0"-16,16-13-95 0,-16 13-7 0,14-14-24 15,-14 14-10-15,10-11-27 0,-10 11-22 0,0 0-21 16,8-11-15-16,-8 11-25 0,0 0-12 0,0 0-7 16,2-16-16-16,-2 16-17 0,-16-5-4 15,16 5-11-15,-34-6-2 0,11 4-8 0,-5 2 3 16,-6 0 6-16,-4-2 11 0,-3 4-2 0,-5 2 9 15,-17 0 1-15,-3 3-16 0,-4-1 27 0,2 3 0 16,-1-1-4-16,3 4 2 0,-1-1-4 16,5 1-8-16,3 3-2 0,6 0-5 0,4 4-5 15,5 0-1-15,2 4 0 0,3 2-7 0,14-2 1 16,0 2-6-16,3 3 6 0,1 1 2 16,8 5 1-16,1-1-5 0,5 3 5 0,1-2-1 15,10 2 1-15,5 1-2 0,8 4-1 0,6 0 6 16,7-4-8-16,6-2-2 0,3-3 2 0,9-3-5 15,5-3 6-15,10-5-9 0,7-1-1 16,10-7 4-16,4-3-3 0,14-7-2 0,0-1-3 16,9-4 4-16,4-1-3 0,2-5 0 0,34-5-3 15,-35 3-2-15,29-7-1 0,-36 1 5 0,-4 0-6 16,-4-5-27-16,-2-3 32 0,-10 0-2 0,-4-5 2 16,-9 0-8-16,-7-3 12 0,-5-4-10 15,-11 1 20-15,-5-2 25 0,-8-2 24 0,-7 3 0 16,-11 4 9-16,-6-1 10 0,-4 1-7 0,-10-3-16 15,-2 1-9-15,-10 0-1 0,-8-8-15 16,-7 2-7-16,-9 0 1 0,-7 2-11 0,-3 1-6 16,-8 5-6-16,-7 0 5 0,-5 3-5 0,-8 4-5 15,-4 3 1-15,-3 1-10 0,-4 3 5 16,2 5-2-16,-1 2 8 0,1 3-1 0,2 4-2 16,10 0 2-16,5 2-8 0,17 2-1 0,6 2 4 15,3 0 1-15,4 2 1 0,4 0-10 0,5-2 7 16,5 2-7-16,3-1-13 0,21-3 18 0,-36 6-1 15,36-6-8-15,-24 6 4 0,24-6 0 0,-20 7 2 16,20-7 4-16,0 0-2 0,0 0 0 16,-20 4 0-16,20-4 3 0,0 0 2 0,0 0-1 15,0 0-4-15,0 0 4 0,0 0 4 0,0 0-2 16,0 0-2-16,0 0-3 0,0 0 4 16,0 0 7-16,0 0-6 0,0 0-2 0,0 0-1 15,0 0 0-15,0 0-3 0,0 0 3 0,0 0-1 16,0 0-9-16,-21 2 11 0,21-2 1 15,0 0 26-15,0 0-36 0,0 0 8 0,0 0-4 16,0 0-1-16,0 0 6 0,0 0 0 0,0 0 3 16,0 0-3-16,0 0-1 0,0 0 5 0,0 0-5 15,0 0 8-15,0 0-6 0,0 0-2 16,0 0-3-16,0 0-1 0,0 0 6 0,0 0 0 16,0 0-6-16,0 0 10 0,0 0-6 0,0 0 36 15,0 0-45-15,0 0-2 0,0 0 6 0,0 0-2 16,0 0 3-16,0 0 4 0,0 0-3 15,0 0 9-15,0 0-13 0,0 0 9 0,0 0-4 16,0 0 1-16,0 0 2 0,0 0 0 0,0 0 0 16,0 0 2-16,0 0-3 0,0 0-3 15,0 0 7-15,0 0-3 0,0 0-1 0,0 0-1 16,0 0-1-16,0 0 1 0,0 0 1 0,0 0 5 16,0 0-17-16,0 0 13 0,0 0 2 15,0 0 4-15,0 0-5 0,0 0 0 0,0 0 0 16,0 0 0-16,0 0 2 0,0 0-4 0,0 0 5 15,0 0-5-15,0 0-1 0,0 0 1 0,0 0-1 16,0 0 4-16,0 0-7 0,0 0-2 0,0 0-27 16,0 0-90-16,0 0-115 0,0 0-141 0,0 0-131 15,23 8-623-15,-5-1 308 0,2-3-282 16</inkml:trace>
  <inkml:trace contextRef="#ctx0" brushRef="#br0" timeOffset="163428.07">28949 10799 805 0,'-36'-14'543'0,"5"1"-106"0,1-1-81 16,4 3-11-16,3-2-11 0,2 3-22 16,4 1-44-16,3-1-14 0,14 10-22 0,-24-13-28 15,24 13-35-15,-13-10-11 0,13 10-15 0,0 0-23 16,-10-9-19-16,10 9-18 0,0 0-12 15,29-10-17-15,-7 8-20 0,5-2 2 0,7-2-12 16,4 3 2-16,4-1-13 0,3-1 4 0,1-1-11 16,1 0 2-16,-5 2-8 0,-2 0 19 0,-5 0-22 15,-7 1 5-15,-4 1 0 0,-24 2 7 16,32-4-12-16,-32 4 4 0,0 0-4 0,0 0 8 16,-21 17-5-16,-2-7 1 0,-5 1 24 0,-2 2-35 15,-1 1 4-15,-3 1 8 0,2 0-8 0,4 2 7 16,3-1-5-16,3 3 4 0,6-2-5 15,3 2 6-15,5 0-2 0,6 0 2 0,4 0-12 16,4-1 12-16,9-3 3 0,1-2 0 0,6-2-4 16,3-3-2-16,3-4-13 0,2-4-16 15,-3-4-6-15,1-4 7 0,-1-3 2 0,-4-2 5 16,-1-6 0-16,-3-2 17 0,-3-2-5 0,0-2 6 16,-6-4-5-16,-2 3 11 0,0-5 5 15,2 1 26-15,-4 1 3 0,2 2 17 0,0 2-7 16,5 0-6-16,2 7 1 0,4 0-10 0,3 5-14 15,7 4-13-15,1 3 14 0,4 8 3 0,2 3-12 16,1 7 3-16,8 7-4 0,-7 7-5 16,-10-2-1-16,2 6 2 0,-12-2-6 0,-5 3-15 15,-7-1-30-15,-6 1 2 0,-4 2-18 0,-9-3 2 16,-1-1 6-16,-6-4 12 0,0 0 0 0,0-7 15 16,-1 0 5-16,5-7 4 0,-4-1 2 0,20-10 8 15,-27 4 2-15,27-4 17 0,-15-12-22 16,15 12 8-16,2-29 0 0,6 10 1 0,10-2-3 15,0-2 7-15,6-3-14 0,10-5 15 0,1-1-8 16,1 1 9-16,1-1-9 0,-1-1 12 16,-4 5-10-16,-7 3 3 0,-2 0 4 0,-4 2 2 15,0 0-1-15,-6 2-5 0,-3 1 30 0,-1-1-32 16,-7 1-4-16,0 4 6 0,-2-2-2 0,-4 5 9 16,4 13 7-16,-9-19-1 0,9 19-7 0,-20-10 4 15,20 10-7-15,-28 4 8 0,13 4-14 16,2 1 16-16,0 6 1 0,1 4 8 0,1 1-4 15,2 4 0-15,5 1-7 0,0 0 3 0,4 4-6 16,6-3 6-16,3 1-11 0,6 0 3 0,4-3-19 16,4-3 27-16,6 0-6 0,3-3-4 15,5-3-29-15,1-5-54 0,0-3-61 0,0-5-56 16,-2-4-37-16,-2-2-29 0,0-4 12 0,-7-3 10 16,-2-4 38-16,-6-2 40 0,-3-2 30 15,-4-5 23-15,-4 0 18 0,-4-3 42 0,-2 1 54 16,-4-3 55-16,0 2 31 0,-2 1 68 0,-2-1-21 15,0 2 10-15,0 2 15 0,-1 2 8 0,1 2-7 16,1 2-13-16,1 4-9 0,4 13-25 16,-6-19-15-16,6 19-29 0,0 0-7 0,-4-12-29 15,4 12 8-15,0 0-9 0,4 17 1 0,-4-17-11 16,4 29 0-16,0-12-14 0,-2 2 6 0,3 4-6 16,-1 0-4-16,0 2-2 0,1-1 6 15,1 1-10-15,-4 0 7 0,4-2-9 0,0-2 6 16,0-2-9-16,2-2 8 0,-2-4-5 0,0 1 8 15,-6-14 0-15,8 15-2 0,-8-15-5 16,0 0 4-16,0 0-2 0,24-8 0 0,-18-3-1 16,-2-5 3-16,3 0-9 0,-3-5 12 0,0-3-5 15,0 2-10-15,0-3 9 0,-2 0 5 0,2 2-5 16,-1-1 4-16,4 3-4 0,1 0 3 16,0 3 8-16,0 3 4 0,4 2-5 0,0 1 2 15,3 5-11-15,-15 7 8 0,36-6-8 0,-36 6 6 16,38 6-7-16,-21 4 4 0,0 2-7 0,-4 4 3 15,-5 1 0-15,-4 4-2 0,0 4-41 0,-8 0-39 16,-2-1-73-16,-4 1-79 0,-4 2-90 0,2-4-77 16,1-2-126-16,3-2-386 0,0-4 288 15,1-3-50-15</inkml:trace>
  <inkml:trace contextRef="#ctx0" brushRef="#br0" timeOffset="163630.21">30670 10122 1545 0,'0'0'479'0,"0"0"-81"0,0 0-65 15,0 0-48-15,0 0-96 0,0 0-35 16,22 9-36-16,-12 3-23 0,-2 1-14 0,0 4-18 0,1 2-13 16,0 2-8-16,-1 2-14 0,1 0-35 15,-1 0-81-15,0 0-116 0,3-2-91 0,4-3-97 16,-3-2-463-16,2-5 265 0,-2-3 18 0</inkml:trace>
  <inkml:trace contextRef="#ctx0" brushRef="#br0" timeOffset="163846.75">30888 10226 805 0,'-4'-28'554'0,"4"-1"-78"0,-2 3-60 0,0 2-34 16,0 4-30-16,2 3-67 0,0 3-46 0,0 14-45 15,0-21-38-15,0 21-35 0,0 0-22 0,0 0-13 16,22 11-13-16,-10 3-35 0,4 5 15 15,1 4-13-15,-2 2-3 0,2 1-8 0,-5 5-6 16,0-1-8-16,-4 5-4 0,-4-1-4 0,0 0-1 16,-2 1 4-16,0-1-4 0,0-2-3 15,0-3-25-15,3-2-61 0,-1-5-54 0,3-2-71 16,1-5-48-16,5-4-62 0,-13-11-35 0,25 4-176 0,-25-4-236 16,23-15 220-16,-15 4 102 0</inkml:trace>
  <inkml:trace contextRef="#ctx0" brushRef="#br0" timeOffset="163961.1">31060 10283 1041 0,'-9'-26'369'0,"3"3"-78"0,2 0-71 16,4 2-26-16,4 2-37 0,2 2-46 0,7 2-7 15,5 0-34-15,4 1-5 0,6 3-27 16,3 1-85-16,3 0-116 0,4-1-209 0,-2-2-233 16,3 0 173-16,-2 1 248 0</inkml:trace>
  <inkml:trace contextRef="#ctx0" brushRef="#br0" timeOffset="164299.04">31872 9738 1794 0,'0'0'580'0,"0"0"-87"0,0 0-94 0,0 0 57 16,0 0-210-16,0 0-37 0,0 0-48 0,0 0-30 15,4 16-25-15,5-1-19 0,4 0-18 16,1 6-18-16,6 4-13 0,1-1 3 0,4 11-14 15,2 1-24-15,-1 0 4 0,0-1-78 0,-7-7-120 16,-5 1-99-16,-1 0-65 0,-4-1-43 0,-5-1 14 16,-4-2-15-16,-2-2-5 0,-4-2 30 15,-4-2 84-15,-2-2 51 0,-1-6 145 0,1-2 115 16,-3-1 102-16,15-8 47 0,-29 2 33 16,29-2 8-16,-28-7 29 0,15-1 14 0,5-2-8 15,1-1-39-15,3-3-31 0,6 2-21 0,4-4-36 16,5 1-17-16,4 0-24 0,9 1 4 0,0-1-40 15,6 2 2-15,2 1-22 0,-1 1-62 0,1-1-92 16,0 3-179-16,-3-2-142 0,-3-3-433 0,-3 1 280 16,-3 3-13-16</inkml:trace>
  <inkml:trace contextRef="#ctx0" brushRef="#br0" timeOffset="164498.28">31940 9853 823 0,'-17'-12'353'0,"2"3"-47"15,3-3-37-15,1 1-57 0,11 11-34 0,-11-19-44 16,11 19-21-16,7-19-67 0,6 9 44 0,3 3-28 16,8-1-2-16,3 0-37 0,5 3-40 0,2-3-101 15,2 2-107-15,2-3-439 0,-7 1 172 16,1 2 196-16</inkml:trace>
  <inkml:trace contextRef="#ctx0" brushRef="#br0" timeOffset="165428.57">32863 9811 1263 0,'-8'-25'552'0,"1"2"-118"0,-4 2-64 15,3 2-26-15,-2 0-87 0,-4 2-37 16,0-1-42-16,-1 3-30 0,-2 2-34 0,0 0-20 15,-1-1-25-15,-4 3-7 0,1-2-17 0,2-1-2 16,2 3-6-16,3-3 6 0,8 1-9 0,-8 0 2 16,6-1-11-16,-1-1 9 0,5 0-14 15,6-2 3-15,2 2-12 0,5-1 4 0,5 1-7 16,6 4-1-16,0 1-5 0,4 2 6 0,-3 5-8 16,7 5 35-16,-3-1-44 0,3 7 16 0,-3 3-14 15,-2 5 9-15,-1 3-10 0,-6 6 10 0,-1-1-24 16,-2 7-17-16,-7-1-35 0,-3 3-16 15,-3 3-21-15,-5-2-27 0,1 3-24 0,-3-1-9 16,3 0-6-16,0 0 30 0,0-1 3 0,2-1 11 16,-1-2-3-16,3-1-16 0,0-1-1 15,3-3-2-15,-3-4-10 0,2 0 16 0,0-2 3 16,2-6 27-16,-2-2 24 0,-2-13 17 0,4 21 12 16,-4-21 27-16,0 0 12 0,7 13 56 0,-7-13 10 15,0 0 39-15,0 0 22 0,0 0 18 0,0 0 3 16,0 0 2-16,17-5-10 0,-17 5-19 15,0 0-6-15,0 0-18 0,0 0-18 0,0 0 8 16,0 0-12-16,0 0-3 0,8 15-9 16,-8-15-6-16,0 14 12 0,0-14-8 0,0 19-8 15,0-19-3-15,-2 23-12 0,2-23 12 0,-2 25-9 16,2-25 2-16,0 24-14 0,0-24 1 0,6 19 4 16,-6-19 5-16,10 19-8 0,-10-19 1 15,20 11-9-15,-20-11 10 0,0 0-4 0,32 0 3 16,-32 0-4-16,23-11 27 0,-23 11 21 0,14-19 31 15,-8 8-4-15,-6 11 8 0,-3-29-10 16,-4 14-14-16,-3 0-10 0,-5-1-15 0,-2 5-14 16,-6-1-110-16,-1 5-144 0,0 3-109 0,-6 0-553 15,0 4 284-15,3 6-25 0</inkml:trace>
  <inkml:trace contextRef="#ctx0" brushRef="#br0" timeOffset="167412.72">28163 8703 757 0,'-10'-19'274'16,"10"19"-43"-16,-10-19-38 0,10 19-28 0,-8-19-45 15,8 19-17-15,-10-18-16 0,10 18-18 16,-4-15-22-16,4 15-1 0,0 0-13 0,-6-13-87 15,6 13 65-15,0 0-29 0,0 0-37 0,0 0-35 16,0 0-58-16,0 0-377 0,13 11 164 16,-13-11 333-16</inkml:trace>
  <inkml:trace contextRef="#ctx0" brushRef="#br0" timeOffset="168510.74">28236 8646 685 0,'-6'-14'338'16,"1"3"-63"-16,5 11-27 0,-4-23-25 16,4 23-43-16,0-17-22 0,0 17-13 15,0 0-41-15,4-14-14 0,-4 14-13 0,0 0-11 0,17 6-8 16,-17-6-17-16,15 13-2 0,-15-13-7 16,11 21-4-16,-9-5 7 0,-2 1 1 0,-2 0 11 15,0 0-7-15,0 1-2 0,-2-2 1 0,-2 4-8 16,4-5-13-16,-2 2 2 0,2-2-3 15,0 0-12-15,2-15 8 0,-4 24 4 0,4-24-9 16,0 17 3-16,0-17-9 0,0 0 0 0,0 0 18 16,0 0-16-16,0 0 1 0,0 0-1 15,0 0 0-15,12-21 4 0,-10 5-7 0,4-3-1 16,-2-2 3-16,0-1 1 0,-2-3-2 0,2 0 0 16,0 0-43-16,-2 0 48 0,4-1 14 0,-1 3 12 15,-1 0-8-15,5 2 0 0,-3 0 1 16,3 4-4-16,-1 1-3 0,2 3 1 0,1 4-10 0,-2-1-36 15,-9 10 49-15,25-7-5 0,-25 7-12 16,23 5-2-16,-23-5-1 0,23 17 9 0,-12-2-12 16,0 1 3-16,-3 1 2 0,0 4-3 0,1-2-3 15,-2 0-3-15,-1 0 4 0,2 0 11 16,-2-1-15-16,1-2 18 0,1 2-14 0,-1-3-4 16,1-2-1-16,1-3 7 0,1 0-8 0,-10-10 6 15,22 13 4-15,-22-13-2 0,27 2-1 0,-27-2-3 16,32-10 1-16,-18 2 6 0,0-3-7 15,0-2 2-15,-4-2 4 0,1-3 7 0,-4-1-10 16,-1 0-4-16,-6-2 0 0,0 2 3 16,-2-2-4-16,0 2-3 0,-5 2-16 0,1 2 30 0,-1 0-2 15,1 3 3-15,6 12-2 0,-12-15 2 16,12 15-5-16,0 0-2 0,0 0-1 0,0 0 7 16,-20 11-4-16,20-11-3 0,2 23 1 0,2-8-8 15,6-1 7-15,-2 3 0 0,4-2-65 16,3 0 75-16,4-1-1 0,0-1 0 0,1-4-3 15,2 1 2-15,0-2-14 0,1-5 7 0,-23-3-6 16,42 0-2-16,-22-5 2 0,-4-5-3 0,-1-2 9 16,-4-4-2-16,-2-2-3 0,-3-3-3 15,-4-1 5-15,-4-3-3 0,0 0 2 0,-7 2 1 16,-2 0 2-16,-1 1 4 0,-3 2 3 0,1 3-3 16,-4 2-7-16,-3 1 12 0,4 5 6 0,0 2-15 15,-2 3 0-15,19 4-13 0,-31 1-38 0,31-1-71 16,-26 14-57-16,18-4-73 0,8-10-81 15,-9 24-386-15,13-11 196 0,1 3 144 0</inkml:trace>
  <inkml:trace contextRef="#ctx0" brushRef="#br0" timeOffset="168765.97">29066 8115 1171 0,'4'-26'509'0,"0"3"-119"15,-2 4-36-15,0 1-52 0,-2 18-43 0,4-22-72 16,-4 22-36-16,0 0-32 0,7-14-25 0,-7 14-16 16,6 14-19-16,-1-1-8 0,1 5-14 15,2 2-6-15,1 3-7 0,-1 2-5 0,3 4-3 16,2 1 0-16,-1 2 16 0,3 1-19 0,4 9-11 16,-4-10 3-16,2 1-1 0,0-1-23 15,-3-3-67-15,2-1-84 0,-4-5-31 0,-2-4-39 16,-1 1-26-16,-5-7-39 0,-4-13-12 0,0 0-350 15,-8 11 173-15,8-11 193 0</inkml:trace>
  <inkml:trace contextRef="#ctx0" brushRef="#br0" timeOffset="168872.81">29182 8403 1003 0,'-17'-28'128'0,"3"1"10"15,5 0-7-15,0 1-2 0,5-1-32 0,2 1-23 16,4 2-9-16,2 2-17 0,7-2-15 16,4 3-6-16,1 1-2 0,8 3-105 0,1-1 118 15,1 3-32-15,6 2-46 0,1-2-129 0,3 1-325 16,-4 1 156-16,0 0 97 0</inkml:trace>
  <inkml:trace contextRef="#ctx0" brushRef="#br0" timeOffset="172202.04">29326 13407 949 0,'-26'4'369'16,"26"-4"-75"-16,0 0-79 0,0 0-38 0,-20 8-32 15,20-8-19-15,0 0-13 0,-12 13-16 0,12-13-17 16,-6 14-1-16,6-14-8 0,-4 13-5 0,4-13-6 16,-4 15-6-16,4-15 7 0,0 19 2 15,0-19-3-15,4 27-5 0,0-10-2 0,0 2 5 16,2 2-33-16,2 0 26 0,2 2-8 0,0 0 0 16,3-1-2-16,0 1-1 0,8-1-4 0,1-1-10 15,4-3 7-15,7-2-8 0,3-3 0 16,8-5-5-16,7-8-8 0,21-6-1 0,8-9-9 15,7-8 8-15,33-19-6 0,-1-9-3 0,-1-5-6 16,9-3 9-16,-4 1-1 0,0 0-8 0,-6 3 4 16,-3 3-4-16,-8 2-8 0,-26 14 21 15,-4 4-10-15,-8 3-6 0,-7 6-34 0,-8 4-102 16,-17 10-106-16,-4-1-117 0,-9 6-485 0,-23 4 264 16,18 4 19-16</inkml:trace>
  <inkml:trace contextRef="#ctx0" brushRef="#br0" timeOffset="176071.46">22772 13802 866 0,'-6'-21'310'0,"6"21"-37"0,-8-17-75 0,8 17-8 16,-8-16-14-16,8 16-6 0,-18-13-30 15,18 13 13-15,-21-9-64 0,21 9-16 0,-21-10-6 16,21 10-11-16,-25-8 5 0,25 8-22 0,-28-3-7 16,28 3 10-16,-29-3-8 0,29 3-7 15,-34 0-6-15,34 0-18 0,-36 6 18 0,17-2-5 16,-5 4 0-16,4-2 0 0,-6 3 1 0,4 1 7 15,-3 3-11-15,0 1 8 0,-2 1 9 0,-1 2 6 16,0 2-8-16,1 0 0 0,-1 2-1 16,-6 7 4-16,1 1-10 0,-1 0 6 0,10-5 2 15,1 1-5-15,2 4 2 0,0-1-4 0,1 1 8 16,6 0-11-16,1 1-14 0,3-1 21 0,1 3-2 16,3-1 7-16,4-1 2 0,4 1 12 15,2-2 5-15,7 3 8 0,4 0 5 0,7 6-5 16,6-1-7-16,6-1 6 0,2-2-1 0,5 1 2 15,3-3-11-15,3-3-6 0,5-3-31 16,7-1 25-16,3-6-13 0,-3-2 15 0,6-5-19 0,2-5-2 16,0-5-3-16,1-6-5 0,4-5 3 15,-2-4-3-15,2-9-8 0,-3-2 3 16,-3-7 0-16,-1-7 0 0,-5-2-3 0,-7-6 6 0,-2-3-8 16,-5-5 2-16,-8-5 1 0,-3-2 11 15,-11-5-4-15,-6 1 4 0,-10-2 18 0,-6 4 12 16,-6 0 19-16,-8 4 3 0,-10 5-3 0,-6 5-21 15,-12 5 6-15,-7 6-10 0,-10 7-6 0,-6 8-10 16,-5 8 3-16,-1 5-13 0,-1 7 1 16,1 6-22-16,6 6-17 0,2 2-107 15,6 4-67-15,2 4-81 0,4 4-86 0,7 4-86 0,4 0-559 16,-1 3 305-16,6 4-171 0</inkml:trace>
  <inkml:trace contextRef="#ctx0" brushRef="#br0" timeOffset="177779.93">26676 14673 556 0,'-26'2'193'0,"4"0"-41"0,22-2-22 0,-39 2-23 16,39-2-7-16,-25 4-30 0,25-4 1 16,0 0-13-16,-25 4 8 0,25-4-14 0,0 0 18 15,0 0-15-15,0 0 7 0,0 0 8 0,-24 3-3 16,24-3 1-16,0 0-11 0,0 0 5 16,0 0 2-16,0 0-4 0,0 0 3 0,0 0-4 15,0 0-6-15,0 0-3 0,0 0-12 0,24-3 4 16,-24 3 16-16,31-2-9 0,-7 0 9 0,8 0-8 15,3 2 9-15,3 0-13 0,6 0-39 16,5 0 29-16,15 0-14 0,3 0 2 0,-3 2 2 0,8 0 0 16,0 0-14-16,-2 0 0 0,-1 2 3 15,0-3-15-15,-2 3 7 0,-1 0-1 16,-3-2-6-16,-12 0 22 0,-1 0 10 0,-3-2-5 0,2 0 16 16,-2 0-6-16,0-2 4 0,-7-2 16 15,-3 0 2-15,-1 0-5 0,-4-1-2 0,-2-1 2 16,-5 0 3-16,-1 1-9 0,-4-1 8 0,0 0 4 15,-20 6 13-15,25-8-4 0,-25 8-6 16,15-7-8-16,-15 7-13 0,0 0-12 0,0 0-8 16,0 0-1-16,0 0-8 0,-17-10-5 0,17 10-4 15,-34 2 6-15,34-2-5 0,-43 4-5 16,21-2 6-16,-2 0 2 0,-3 1-11 0,1 0 8 16,1 0-3-16,-3-1 1 0,-2 0 1 0,2 0 0 15,-2-2-2-15,0-2-12 0,-4 2 5 16,0 0-2-16,0 0-9 0,-4 0-2 0,0-2 1 15,-3 0-4-15,-1 0-2 0,0 1 0 0,-5 1 6 0,-1-3 1 16,-1 2 6-16,-2-1 3 0,1 2 14 16,-3 0-17-16,4-2 5 0,-2 2-7 0,2 0 1 15,3 2 6-15,-1 0 1 0,7-1-2 16,0 2 1-16,7 0 8 0,0-1-10 0,8 2 5 16,0 0-4-16,25-4 6 0,-32 4 1 0,32-4-5 15,-23 4 1-15,23-4 4 0,0 0-1 0,-20 3-1 16,20-3-1-16,0 0-4 0,0 0 5 15,0 0 0-15,0 0 2 0,32-6-3 0,-7 3 6 16,7-1-6-16,9-2-3 0,5 1-8 0,18-1 15 16,8-2 3-16,6 1 1 0,3 1-1 0,1 0-3 15,5-1 1-15,-2 1 2 0,-1 0 0 16,-2 0-2-16,-5 3-2 0,-5-3-5 0,-3 0-3 16,-9 2 3-16,-13-1 5 0,-3 1 11 0,-5-2 9 15,-4 2 4-15,-3-1 19 0,-4 0 0 0,-6 2 18 16,-22 3 5-16,35-6 8 0,-35 6-10 15,25-6 6-15,-25 6-4 0,0 0-7 0,21-5-11 16,-21 5 4-16,0 0-18 0,0 0-1 0,0 0-14 16,0 0 5-16,14-6-13 0,-14 6 0 15,0 0-10-15,0 0 12 0,0 0-11 0,0 0 2 16,0 0 7-16,0 0-13 0,0 0-10 0,0 0-1 16,0 0-9-16,0 0-2 0,0 0-5 0,0 0-6 15,0 0-10-15,0 0-16 0,-20-4-32 0,20 4-33 16,0 0-37-16,-32-2-43 0,32 2-35 0,-30-2-18 15,30 2-18-15,-37 2-21 0,37-2-58 16,-45 2-385-16,19-2 208 0,-2 0 126 16</inkml:trace>
  <inkml:trace contextRef="#ctx0" brushRef="#br1" timeOffset="211747.83">25095 1422 557 0,'0'0'205'0,"-4"-17"-24"0,4 17-11 16,0 0-15-16,0 0 4 0,-2-15-10 16,2 15 23-16,0 0-32 0,0 0 10 0,0 0 3 15,0 0-16-15,-4-12-27 0,4 12-23 0,0 0-13 16,0 0-17-16,0 0-6 0,0 0-15 15,0 0-4-15,0 0-13 0,0 0-3 16,0 0-6-16,0 0 3 0,0 0-17 0,0 0 23 0,0 0-20 16,0 0 6-16,0 0-11 0,0 0 11 15,0 0-22-15,20 10 25 0,-20-10 2 0,13 17-9 16,-13-17 7-16,9 23 8 0,-9-6-8 0,-7 0 0 16,-6 4-3-16,-5 4-1 0,-6 0-42 0,-16 5-85 15,-3 3-70-15,-1-3-85 0,-3-3-62 0,3-2-227 16,-3-6 172-16,7 2 284 0</inkml:trace>
  <inkml:trace contextRef="#ctx0" brushRef="#br1" timeOffset="213626.55">20906 1104 309 0,'-4'-16'180'15,"4"16"-48"-15,0 0-16 0,-2-18-24 0,2 18-8 16,0 0-22-16,-5-12 5 0,5 12-18 15,0 0 8-15,0 0-15 0,-6-13 11 0,6 13-16 16,0 0-14-16,0 0 10 0,-21-6-4 0,21 6-11 16,0 0 2-16,-32 2-10 0,32-2 9 0,-34 7-2 15,13-4-6-15,2 2-5 0,-5 1 11 16,4-1-3-16,-6 3-2 0,3 0-41 0,-3 0 46 16,4-1-8-16,-2 3 1 0,3-1-7 15,-3 1 10-15,3 1-10 0,0 3 4 0,4-3-6 16,-2 2 3-16,2 5-2 0,2-3-31 0,-2 2 38 15,5 2 2-15,-1 4-1 0,4-2 10 0,-1 3-14 16,2 1 15-16,3 2-3 0,1 0 7 0,2 1-5 16,0 3 2-16,2-2-8 0,2-3 7 15,0 1 2-15,4 0 2 0,-1-3-5 0,5 0 3 16,5 0 0-16,2-3-4 0,4-4 3 0,7 0 8 16,10-1-7-16,12-1-1 0,13-7-10 15,8-3 10-15,7-3-7 0,3-6-3 0,2-1-2 0,2-5-6 16,2-1 6-16,-2-5-1 0,-6-1 56 0,-5-4-78 15,-11 2 2-15,-10-6 18 0,-9 1 3 16,-18 3 28-16,-4-2-7 0,-10-6-2 0,-8-2-6 16,-8-1-8-16,-4-4-7 0,-18-6 6 0,2-4-14 15,-5 2 17-15,-5 1-23 0,0 0 6 16,1 5-11-16,-3 2 10 0,2 6-15 0,8 5 9 16,-1 6-6-16,1 0 6 0,5 5-10 0,-2 3-19 15,2 5 15-15,-5 3 8 0,1 6-20 16,-5 5-59-16,-2 5-65 0,-10 8-51 0,-2 2-280 15,1 2 152-15,-1 0 97 0</inkml:trace>
  <inkml:trace contextRef="#ctx0" brushRef="#br1" timeOffset="214055.09">20567 705 560 0,'-8'-13'228'15,"-1"1"-34"-15,9 12-73 0,-8-15-11 0,8 15-31 16,-6-11-6-16,6 11-32 0,0 0 15 0,0 0-15 15,0 0-8-15,0 0-9 0,0 0-7 0,0 0-5 16,0 0 2-16,2 17-5 0,-2-17-1 0,10 17-11 16,-10-17 15-16,11 21-9 0,-11-21 11 15,12 15-7-15,-12-15-1 0,13 16 63 0,-13-16-70 16,11 13-8-16,-11-13-1 0,0 0-7 0,12 9 20 16,-12-9-6-16,0 0 2 0,22-9 0 15,-22 9 1-15,16-23-5 0,-5 10 5 0,-2-5-9 16,-1 2 15-16,1-4-9 0,-3 1 7 0,0-2 4 15,2 0-16-15,-1 2-2 0,0-2 10 16,-3 4-9-16,2 0 9 0,0 2-10 0,0 1 3 16,7 3-6-16,0 3-85 0,4 1-52 0,4 1-55 15,0 2-138-15,7 2 97 0,-3 2 56 0</inkml:trace>
  <inkml:trace contextRef="#ctx0" brushRef="#br1" timeOffset="214556.01">21100 560 612 0,'0'0'221'15,"0"0"-58"-15,0 0-31 0,12 10 18 0,-12-10-79 16,0 0-21-16,0 0-2 0,0 0-15 16,0 0-3-16,0 0-14 0,-10 11 7 0,10-11-13 15,0 0 4-15,-14 10-10 0,14-10 11 0,0 0-17 16,-17 5 14-16,17-5-9 0,0 0 19 15,0 0 10-15,-24-3-16 0,24 3-6 0,-12-8 8 16,12 8-16-16,-10-9 10 0,10 9-7 0,-14-10 9 16,14 10-60-16,-10-15 70 0,10 15-14 0,-8-17 6 15,8 17-16-15,-2-18 16 0,2 18-18 16,0-21 14-16,0 21-24 0,0-17 23 0,0 17-5 16,4-15 3-16,-4 15-10 0,4-15-4 0,-4 15 12 15,0 0-12-15,8-15 0 0,-8 15-1 0,0 0 7 16,14-8-1-16,-14 8-7 0,0 0 4 0,20 2 1 15,-20-2 0-15,19 10 1 0,-19-10 1 16,15 15-14-16,-15-15 14 0,11 19-3 0,-5-8 3 16,-2 1-3-16,-4-12-2 0,6 26-6 0,-6-12 14 15,-4 1-2-15,-2 0-2 0,0 2-4 16,-3-2 12-16,-1-1-10 0,-3 1 12 0,0 1-15 16,3-5 18-16,-3 0-21 0,2-1 17 0,11-10-8 15,-16 13 2-15,16-13-3 0,-13 8 0 16,13-8-2-16,0 0 6 0,0 0-6 0,4-14 9 0,-4 14-14 15,25-17 16-15,-1 6-10 0,5-3 2 16,7 1-10-16,15-2-6 0,4-2-31 0,0 1-16 16,2 3-47-16,-2 2-21 0,-15 1-35 15,-2 4-25-15,-3 1-106 0,-3 1 91 0,-8 2 36 16</inkml:trace>
  <inkml:trace contextRef="#ctx0" brushRef="#br1" timeOffset="-214452.45">21082 467 438 0,'-11'-15'226'0,"-2"0"-49"16,2 5-36-16,1-1-28 0,2-1-15 0,-6 0-12 15,2 5-6-15,0-1-14 0,12 8-11 0,-28-11-3 16,28 11-14-16,-29-6-5 0,29 6-7 0,-39 2 0 16,18 2-15-16,-2 3-4 0,-5 3 11 15,3 1-10-15,-5 3 3 0,-2 1-7 0,0 4 5 16,-7 6-3-16,1 2-1 0,2-1-2 0,1 3 1 16,10-7-14-16,2 5 16 0,1 0-3 15,4 2 11-15,1 1-3 0,4-1-14 0,2-1 10 16,5-1-9-16,4 0 11 0,6-1-11 0,6-1 9 15,8-4-52-15,7-4 52 0,9-1 2 0,19-5 6 16,15-5-15-16,5-8 4 0,8-5-13 16,2-9 14-16,3-7 1 0,3-4-8 0,0-5 5 15,22-16-2-15,-32 10 7 0,-4-3-15 0,-3-4 9 16,-11 0 4-16,-6-3 14 0,-9-2 6 0,-9 1 4 16,-10 1-2-16,-14-1 0 0,-7 10 3 15,-10 3-6-15,-8 0-2 0,-14-2-8 0,-13 5-6 16,-9 7-2-16,-11 9 8 0,-11 7-1 0,-6 6-1 15,-6 12-11-15,-7 5-3 0,-4 8 7 0,4 10-8 16,2 3-11-16,-17 16-48 0,30-8-88 16,6 5-48-16,7 1-297 0,6 1 156 0,4 1 97 15</inkml:trace>
  <inkml:trace contextRef="#ctx0" brushRef="#br1" timeOffset="-208926.44">3089 4695 186 0,'0'0'108'0,"0"0"-9"0,0 0-24 0,0 0-15 16,-4-12-8-16,4 12-1 0,0 0-24 0,0 0 11 15,0 0-18-15,0 0 7 0,0 0-21 0,0 0 7 16,0 0-10-16,0 0 15 0,0 0-24 0,0 0 2 16,0 0 9-16,0 0 13 0,0 0-18 15,0 0 5-15,-25-2-9 0,25 2 11 0,0 0-15 16,0 0 22-16,0 0-20 0,0 0 14 0,0 0 0 15,0 0 1-15,0 0-18 0,0 0 17 16,0 0-16-16,0 0 6 0,0 0-4 0,0 0-1 16,0 0 3-16,0 0 10 0,0 0-12 0,0 0 6 15,0 0 3-15,0 0-10 0,0 0 20 16,0 0-14-16,0 0 9 0,0 0-32 0,0 0 33 16,0 0 7-16,0 0-8 0,0 0-11 0,0 0-5 15,0 0 2-15,0 0-34 0,0 0 48 0,0 0 0 16,0 0 1-16,0 0-23 0,0 0 22 15,0 0-13-15,0 0 18 0,0 0-15 0,0 0 7 16,0 0 1-16,0 0 1 0,0 0-10 0,0 0 9 16,0 0-12-16,0 0 9 0,0 0-5 0,0 0-14 15,0 0-53-15,0 0-141 0,23-10 34 0,-23 10 60 16</inkml:trace>
  <inkml:trace contextRef="#ctx0" brushRef="#br1" timeOffset="-207973.16">7035 4624 241 0,'0'0'117'0,"0"0"-54"0,0 0 17 0,0 0-41 15,0 0 4-15,0 0-72 0,-14-10-155 0,14 10 57 16,0 0 43-16</inkml:trace>
  <inkml:trace contextRef="#ctx0" brushRef="#br1" timeOffset="-202394.03">25689 999 621 0,'6'-17'220'0,"0"1"-43"15,-2 5-49-15,0-2-11 0,-4 13-20 16,6-18-18-16,-6 18-12 0,6-13-13 0,-6 13-14 16,0 0 2-16,6-11-16 0,-6 11 0 0,0 0-10 15,0 0 2-15,0 0-9 0,0 0-4 16,13 21-2-16,-6-8 3 0,-3 4-1 0,0 4 4 16,5 0-8-16,-5 2 11 0,2 0-5 0,0 2-2 15,1-1-6-15,2 1 7 0,-3 0 1 16,0 0-1-16,2-2-3 0,1 0 1 0,-2-4 1 15,1 0 0-15,-2-4-7 0,0 0 6 0,-1-1-6 16,-1-3 3-16,-4-11-4 0,6 19 11 0,-6-19-10 16,0 0-1-16,6 16 11 0,-6-16-6 15,0 0-4-15,0 0 2 0,0 0 22 0,0 0-5 0,-10 13 1 16,10-13-2-16,0 0-5 0,-36 2 6 16,36-2-5-16,-36 1 4 0,36-1-7 0,-40 0-25 15,40 0 27-15,-42 5 8 0,42-5-9 0,-38 3-1 16,38-3-2-16,-33 6-1 0,33-6-11 15,-26 6 11-15,26-6-11 0,-18 9 14 0,18-9-10 16,-12 12 1-16,12-12-3 0,0 15 72 0,0-15-84 16,16 13 12-16,0-7-3 0,4 0 2 15,6-1-9-15,1-3 20 0,7-2-14 0,0 2 8 16,7-4 6-16,-1 0-3 0,-3 2-16 0,3-4 10 16,-3-1-5-16,-3 1 11 0,-2-5-3 15,-7 3-1-15,-2 0-6 0,-2-4 5 0,-1 1-4 16,-6 1 10-16,-4-3-6 0,2 2-1 0,-12 9-4 15,8-20 1-15,-8 20 9 0,4-19-1 0,-4 19-10 16,0 0 9-16,-2-19 2 0,2 19 4 0,0-17-12 16,0 17 1-16,0 0-4 0,0 0 2 0,0 0 7 15,0 0-4-15,0 0 0 0,2 19-1 16,-2-19-8-16,6 21 18 0,-6-21 0 0,5 25-3 16,-1-12-1-16,-4 3-52 0,2-1-125 0,-2-15-359 15,2 19 167-15,-2-19 323 0</inkml:trace>
  <inkml:trace contextRef="#ctx0" brushRef="#br1" timeOffset="-202048.57">26136 1133 487 0,'-15'-20'189'0,"15"20"-16"0,-12-11-27 0,12 11-56 16,0 0-12-16,0 0-19 0,0 0-5 16,-18 4-14-16,18-4-4 0,0 15-10 0,0-15-1 15,2 15-49-15,-2-15 54 0,12 16-19 0,-12-16 4 16,14 13 2-16,-14-13 3 0,24 4-22 0,-24-4 12 16,23-2-11-16,-23 2 71 0,21-10-79 15,-21 10 4-15,15-13 7 0,-15 13 8 0,8-17 5 16,-8 17 6-16,-2-19-5 0,2 19-3 0,-12-20-6 15,3 11 7-15,-4 1-5 0,13 8 5 0,-29-9-11 16,29 9 4-16,-34-4-2 0,34 4 6 16,-30 4-13-16,30-4 9 0,-25 11-13 0,25-11-33 15,-15 15-74-15,15-15-31 0,2 21-259 0,-2-21 111 16,11 19 87-16</inkml:trace>
  <inkml:trace contextRef="#ctx0" brushRef="#br1" timeOffset="-201010.27">26416 990 704 0,'2'-20'249'0,"2"3"-80"0,-2 4-28 0,-2 13-22 15,2-21-26-15,-2 21-28 0,2-16-2 0,-2 16-16 16,0 0-10-16,0 0-21 0,0 0 14 0,0 0-21 15,24 8 14-15,-20 5-14 0,4 3 6 0,3-1-10 16,1 2 3-16,-1 6 1 0,-2 0-8 16,1 0-4-16,-2 2 10 0,1 1-7 0,0-1 14 15,-3 0-8-15,2 0 3 0,-1-1-11 0,-1-1-1 16,0-2 4-16,1 0 4 0,-1-1-8 16,-1-4 11-16,1-2-10 0,-6-14 11 0,8 21-7 15,-8-21 1-15,6 17 1 0,-6-17-6 0,4 12 10 16,-4-12-5-16,0 0-2 0,0 0 66 0,0 0-78 15,0 0 11-15,0-16-9 0,0 16 6 16,-4-19 2-16,4 19 6 0,-12-19-12 0,4 8 9 16,-1-1-1-16,-4 3 6 0,2-1-5 0,-3 2-9 15,-4 1 3-15,2 1 9 0,-1 1-5 16,17 5 1-16,-38-6-3 0,38 6 3 0,-38 2-1 16,38-2 9-16,-36 4-9 0,21 3-5 15,0 1 2-15,2 1-22 0,1 3 35 0,4 1-1 0,-4-1-4 16,4 1 1-16,4-2-8 0,2 3 14 15,2-14-14-15,0 25 6 0,0-25 1 0,6 20-1 16,-6-20-15-16,16 17 14 0,-16-17 1 0,18 10 0 16,-18-10-2-16,30 4 2 0,-30-4 1 15,33-4-5-15,-15 0-9 0,2 1 14 0,2-3-15 16,-3-2 9-16,2-2-3 0,-4 3 5 0,2-1 6 16,-4 2-2-16,-15 6-16 0,27-13 22 0,-27 13-23 15,20-11 16-15,-20 11-5 0,14-6 3 16,-14 6-9-16,0 0 9 0,0 0 1 0,18-10 34 15,-18 10-48-15,0 0 4 0,0 0-6 0,0 0 11 16,0 0-2-16,0 0 4 0,0 0-3 0,0 0 11 16,0 0-18-16,0 0 12 0,0 0-7 0,0 0-4 15,0 0 3-15,0 0 7 0,0 0 0 16,0 0 3-16,0 0-4 0,0 0 2 0,0 0-5 16,14-7 8-16,-14 7-9 0,0 0 0 0,0 0-1 15,0 0-10-15,0 0 21 0,0 0 3 16,0 0-4-16,0 0 3 0,0 0-14 0,0 0 12 15,0 0-14-15,0 0 15 0,0 0-10 0,0 0 10 16,0 0-5-16,0 0 6 0,0 0-3 0,0 0-5 16,0 0-8-16,0 0 8 0,0 0 0 15,0 0-1-15,0 0-4 0,0 0 14 0,0 0-16 16,0 0 2-16,0 0 0 0,0 0 14 16,0 0-14-16,0 0 6 0,0 0-6 0,0 0 14 15,0 0-18-15,0 0-1 0,0 0 10 0,0 0 8 0,0 0-3 16,0 0-3-16,0 0 1 0,0 0-2 15,0 0-6-15,0 0 6 0,0 0-7 0,0 0 10 16,0 0-7-16,0 0 13 0,0 0-20 0,0 0 12 16,0 0-4-16,0 0 7 0,0 0-12 15,0 0 11-15,0 0-11 0,0 0 8 0,0 0-3 16,0 0 10-16,0 0-12 0,0 0 5 0,0 0 3 16,0 0 0-16,0 0-7 0,0 0 9 15,0 0-9-15,0 0 5 0,0 0-3 0,0 0 7 16,0 0-15-16,0 0 8 0,0 0 0 0,0 0 10 15,0 0-7-15,0 0 5 0,0 0-20 0,0 0 19 16,0 0-13-16,0 0 5 0,0 0 1 16,0 0 5-16,0 0-8 0,0 0 3 0,0 0-4 15,0 0 10-15,0 0-12 0,0 0 28 0,0 0-26 16,0 0 7-16,0 0-8 0,0 0 3 0,0 0-3 16,0 0 6-16,0 0-5 0,0 0 5 15,21-2-54-15,-21 2-89 0,19-8-371 0,-19 8 162 16,25-11 348-16</inkml:trace>
  <inkml:trace contextRef="#ctx0" brushRef="#br1" timeOffset="-200088.58">26699 1133 397 0,'-6'-16'285'0,"6"16"-53"0,0 0-17 15,-4-15-91-15,4 15-21 0,0 0-23 16,0 0-16-16,0 0-11 0,0 0-16 0,0 0-5 15,0 0-12-15,0 0 4 0,0 0-12 0,6 13 4 16,-6-13-7-16,6 19-3 0,-2-5 2 16,2-1-1-16,-1 2-13 0,0 3 12 0,-1-3-7 15,4 4 11-15,-2-4-3 0,-2 2-5 0,3-1-4 16,-1 0 8-16,-1 0 4 0,-1-5-1 0,-4-11-15 16,6 19 9-16,-6-19-3 0,6 14 8 15,-6-14-16-15,0 0 13 0,9 13-12 0,-9-13 14 0,0 0 0 16,0 0 18-16,0 0-16 0,0 0 3 15,0-21-16-15,0 21 13 0,-2-25-12 0,2 10 13 16,0 0-11-16,2-3-3 0,-2 2 68 0,2-2-73 16,0 1-6-16,4-2 4 0,-2 4 3 15,3-2 3-15,0 0-8 0,1 3 10 0,-2 1-1 16,2 1 8-16,-8 12-14 0,16-17 16 0,-16 17-23 16,14-9 20-16,-14 9-8 0,0 0 8 15,28 0-3-15,-28 0 6 0,17 13-11 0,-11-1 6 16,0 1-2-16,0 2 9 0,0 2-3 0,-2 4 0 15,0 0-57-15,-2 2 68 0,2 2-4 0,0-2-8 16,0-1-91-16,3 2-103 0,-1-7-261 16,3-4 134-16,-1-3 96 0</inkml:trace>
  <inkml:trace contextRef="#ctx0" brushRef="#br1" timeOffset="-199899.64">27137 1077 493 0,'0'0'276'0,"2"-23"-53"0,-2 23-73 15,0 0-20-15,2-13-33 0,-2 13-6 16,0 0-26-16,11 17-10 0,0-5-10 0,-7 1-25 0,2 2-128 16,1 2-67-16,1-1-221 0,-2-7 109 15,1 4 82-15</inkml:trace>
  <inkml:trace contextRef="#ctx0" brushRef="#br1" timeOffset="-199606.37">27368 961 749 0,'0'0'252'0,"4"-23"-70"15,-4 23-39-15,2-14-30 0,-2 14-20 0,0 0-13 16,0 0-24-16,13 10-10 0,-13-10-14 0,13 25 15 16,-5-8-32-16,-2 2 3 0,3 4-7 15,-4 0 2-15,3 2-7 0,-2 1 6 0,0 5-12 16,0-5 9-16,-1-1 5 0,2 2-7 0,-1-2-4 16,-2-2 0-16,4-2-6 0,1-2 7 0,1 0 6 15,1-4 0-15,2 0-14 0,-1-1 13 0,6-3-14 16,-2-3 15-16,3-1-10 0,1-3-19 0,-20-4-95 15,38-4-149-15,-22-1-193 0,-3-5 138 16,-13 10 96-16</inkml:trace>
  <inkml:trace contextRef="#ctx0" brushRef="#br1" timeOffset="-199369.51">27440 1213 596 0,'23'-10'201'0,"3"1"-27"16,4 1-64-16,6-2-5 0,-1 3-25 15,1-1-7-15,-2 0-24 0,-2 4-4 0,-9-1-13 0,-1 1 2 16,-22 4-11-16,26-7 2 0,-26 7-3 16,0 0-2-16,0 0-14 0,0 0 1 0,0 0-74 15,-33 0-69-15,33 0-271 0,-27-2 111 16,27 2 91-16</inkml:trace>
  <inkml:trace contextRef="#ctx0" brushRef="#br1" timeOffset="-198225.12">19672 1062 586 0,'-9'-14'186'0,"3"5"-28"0,6 9-59 15,-13-19-2-15,13 19-37 0,-15-15 2 0,15 15-24 16,-10-12 2-16,10 12-11 0,-12-8-5 0,12 8-7 15,0 0 6-15,-37 0-12 0,37 0 14 16,-38 10-25-16,10 0 14 0,-1 3-6 0,-3 2 8 16,-10 10-14-16,0-4 22 0,-1 8-11 0,1 3 5 15,2 1 4-15,1 3-5 0,5 0 1 16,3-2-2-16,3 3-2 0,10-7 5 0,0-2-9 16,6 3 4-16,3-1-9 0,3 1 11 0,6-2-12 15,4-1 9-15,7 1-5 0,5-4 3 0,8 0-2 16,14-1 1-16,9-3-1 0,3-5-8 0,11-5-3 15,8-5 7-15,1-5 4 0,-1-2 10 16,6-5-19-16,-2-8-4 0,-5-1 4 0,-3-4 1 16,-7-2 27-16,-7-7-5 0,-9-3-4 0,-6-3-49 15,-9-2 77-15,-9-6-13 0,-8 6 46 0,-4-4-62 16,-6-1 24-16,-6 1-15 0,-8-9 4 16,-12 3-18-16,-6 4-2 0,-9 8-7 0,-5 5 4 15,-9 8-2-15,-6 6 8 0,-11 11-15 0,-1 10 11 16,-4 7-3-16,-4 14 3 0,-1 5-10 15,3 6 6-15,8 8-100 0,3 4-101 0,7-3-367 16,12 3 171-16,7-1 289 0</inkml:trace>
  <inkml:trace contextRef="#ctx0" brushRef="#br1" timeOffset="-197341.18">28488 993 769 0,'-13'-15'252'15,"0"3"-78"-15,1 3-14 0,12 9-65 0,-16-15 12 16,16 15-37-16,-8-14 3 0,8 14-37 0,0 0 2 15,0 0-4-15,-2 16-10 0,2-16-11 16,8 26 10-16,2-11-12 0,-4 3 10 0,4 1-19 16,0 2 8-16,1-2-8 0,4 2 10 0,0-4-8 15,2 2-1-15,2-5-2 0,-1-1 9 16,0-4-9-16,-1-1 5 0,-17-8-12 0,36 4 14 16,-36-4-8-16,30-8 3 0,-14 1-6 0,-5-5 17 15,0-1-24-15,-3-2 21 0,-2-3-9 0,-1-3 19 16,-3 2-17-16,-2-2 14 0,0 2-16 15,-2-2 9-15,0 4-4 0,-3 0 6 16,5 17-13-16,-6-23 15 0,6 23-12 0,-2-17 6 0,2 17-20 16,0 0 13-16,-4-11-5 0,4 11 8 15,0 0-10-15,0 22 8 0,0-7 48 0,0 6-49 16,0 3-11-16,0 2 7 0,2 6-6 0,0-1 6 16,0 7-1-16,-2-2 0 0,2 2-30 0,-2 1 45 15,-2 1-7-15,2 0 39 0,-2-4-44 0,-2 2 8 16,-1-3-13-16,-3-1 13 0,1-4-11 15,-3-1 2-15,0 1-3 0,-4-9-76 0,2-3-29 16,-3-5-62-16,-4-8-351 0,19-5 164 0,-36-3 334 16</inkml:trace>
  <inkml:trace contextRef="#ctx0" brushRef="#br1" timeOffset="-196970.53">28989 921 757 0,'2'-13'234'0,"-2"13"-64"0,2-21-45 0,-2 21-9 15,0-14-32-15,0 14-15 0,0 0-25 16,0 0-6-16,0 0-15 0,-8 11-8 0,4 3-10 16,0 1 6-16,0 2-6 0,0 2 8 0,-2 2-17 15,4 2 13-15,0 0-1 0,0 0 1 16,2-2-12-16,0 0 13 0,2-2-8 0,0-2 3 15,4-1-3-15,-2-1 5 0,2-4-16 0,-6-11 14 16,18 17-9-16,-18-17 12 0,20 4-7 16,-20-4 3-16,25-6 4 0,-13-1 6 0,-2-5-7 15,0-1 2-15,0-2-7 0,-3-4 6 0,-1-1-8 16,-1-1 6-16,-5 2-11 0,0-2 5 0,-5 0-1 16,-1 6 16-16,-1-6-19 0,-3 4 11 15,-2 4-6-15,2 1-2 0,-2 3 3 0,12 9 5 16,-27-11-14-16,27 11 20 0,-32 5-9 0,12 3-3 15,2 5-9-15,1 2-62 0,2 2-60 16,2 5-70-16,3-4-221 0,4 2 121 0,-1-1 91 16</inkml:trace>
  <inkml:trace contextRef="#ctx0" brushRef="#br1" timeOffset="-196577.48">29216 966 636 0,'0'-22'248'0,"-2"1"-57"16,2 1-51-16,0 7-52 0,0 13 2 15,0-23-7-15,0 23-27 0,-2-15-11 0,2 15-17 0,0 0 6 16,0 0-18-16,0 0 7 0,21 15-10 0,-13 1 2 16,3-1-48-16,1 4 54 0,0-2-11 15,0 4 5-15,0-2-16 0,1 0 9 0,0-2-6 16,0-3 2-16,1 1-4 0,-3-2 10 0,4-1-12 15,-3-5-15-15,-12-7 23 0,30 6 5 16,-30-6-9-16,34-7-6 0,-15-1 3 0,-2-6 2 16,2-1-3-16,0-2 6 0,-4 0-7 0,-2-2 11 15,-1-2-12-15,-4-4 0 0,0 2 0 16,-4-4 9-16,-2 5-6 0,0-1 11 0,-2 2-9 16,-2 4 5-16,10 3 0 0,-8 14 51 0,-4-25-65 15,4 25 2-15,0 0-9 0,0 0 14 0,0 0-15 16,0 0 16-16,-8 19-2 0,10 1 8 0,0 5-16 15,4 1 12-15,2 5-4 0,3 1-21 0,2 2-122 16,-3-1-330-16,3-5 147 0,-1 3 96 16</inkml:trace>
  <inkml:trace contextRef="#ctx0" brushRef="#br1" timeOffset="-196194.25">30185 797 676 0,'4'-16'251'0,"2"3"-79"16,-6 13-31-16,8-21-38 0,-8 21-7 0,0 0-36 16,8-15 4-16,-8 15-31 0,0 0 8 0,0 0-19 15,0 0-4-15,0 0-5 0,0 0 0 0,0 0-4 16,12 8-2-16,-12-8-2 0,0 0-19 15,0 0 16-15,0 0 3 0,-2-14-8 16,2 14 15-16,-8-19-15 0,6 6 0 0,-2-4 5 0,0-2 2 16,1 2-11-16,3-5 7 0,0 4-2 15,0-3-1-15,5 1 1 0,-3 1 71 0,4 2-90 16,-2 2 2-16,2 1 5 0,-1 1 4 16,-5 13 13-16,12-19-9 0,-12 19-8 0,17-10 9 15,-17 10-6-15,0 0 11 0,27 5-2 0,-27-5-3 0,20 18-1 16,-12-2 7-16,1-1-7 0,-5 6 15 15,-2 2-3-15,-2 2-3 0,-2 1-1 0,-5 5-8 16,-1-1 17-16,-2 3-8 0,-2-1 17 0,2 5-101 16,0-3 17-16,2-2-102 0,-1 0-45 0,5 1-136 15,1-5 98-15,3-1 58 0</inkml:trace>
  <inkml:trace contextRef="#ctx0" brushRef="#br1" timeOffset="-195900.09">30260 1159 586 0,'0'0'184'0,"0"0"-35"15,-5 14-42-15,5-14-20 0,0 0-15 0,-11 11-1 16,11-11-8-16,-14 13-22 0,14-13 5 0,-17 17-19 16,9-5 2-16,-4-3-6 0,6 5-6 0,-2-3-2 15,0 0 11-15,4 1-16 0,-1 0-1 16,5-12-78-16,-4 17 95 0,4-17-13 0,6 15 5 15,-6-15-18-15,13 10 13 0,-13-10-9 0,0 0 6 16,30 0-8-16,-30 0 5 0,21-8 6 0,-21 8 13 16,16-16-1-16,-16 16-2 0,11-18 7 15,-11 18 9-15,0-24-16 0,-4 13 2 0,-7 2-13 16,-1 1 8-16,-9 2-73 0,-3 0-157 0,-6 3-251 16,-7 3 138-16,-5 2 97 0</inkml:trace>
  <inkml:trace contextRef="#ctx0" brushRef="#br1" timeOffset="-192951.14">23530 2113 151 0,'0'0'51'0,"0"0"-18"0,22 1-115 16,-22-1 29-16,46 0 18 0</inkml:trace>
  <inkml:trace contextRef="#ctx0" brushRef="#br1" timeOffset="-192661.19">24849 2119 137 0,'0'0'100'0,"0"0"-18"0,0 0 14 16,0 0-12-16,0 0-31 0,0 0-16 0,0 0 13 15,0 0-17-15,0 0 1 0,0 0-7 0,0 0-9 16,0 0-13-16,0 0-45 0,0 0-169 16,0 0 35-16,6-12 60 0</inkml:trace>
  <inkml:trace contextRef="#ctx0" brushRef="#br1" timeOffset="-191442.5">22259 1844 282 0,'0'0'174'0,"0"0"-49"0,6-14-27 0,-6 14-8 16,0 0-14-16,0 0 3 0,0 0-18 0,2-15 5 16,-2 15-8-16,0 0-11 0,0 0-8 0,0 0-12 15,0 0-1-15,0 0 1 0,0 0-4 16,0-15-13-16,0 15-5 0,0 0 2 16,0 0 1-16,0 0-7 0,0 0 3 0,-6-10-2 0,6 10-1 15,0 0-1-15,0 0 3 0,-26-5-6 0,26 5 7 16,0 0-1-16,-34-2 0 0,34 2-7 15,-33 0 1-15,33 0 9 0,-41-2-9 0,41 2 6 16,-48 0 1-16,20 0-11 0,0 2 5 0,-1-2 2 16,-3-2-10-16,-2 4 6 0,2 2 3 15,-3-1 6-15,-3-1 5 0,-1 2-21 0,-1 3 20 16,0-2-9-16,-3 2 11 0,5-1 42 0,-4 3-52 16,1 1-16-16,3-2 16 0,1 3-5 15,-1-1 9-15,4 1-7 0,2-2-3 0,3 5 4 0,3-3-6 16,3 3 7-16,-1-1 3 0,8 2 4 15,-2 2-16-15,6-3 15 0,-1 6-5 0,2 0-1 16,1 2 3-16,1 2-6 0,5-2 13 0,-2 3-3 16,4 2 2-16,-2-3-6 0,4 3 8 0,0 0-72 15,2 0 89-15,0-1 8 0,2 1-17 16,4 0 2-16,5-2 0 0,2-1 2 0,0 1-4 16,8-2 9-16,2-4-2 0,7-1-4 0,9 3 5 15,5-5-6-15,5-2 3 0,-9-7-7 16,15 1-11-16,-6-8 7 0,13 2-8 0,3-6 3 15,1 0-5-15,-3-7 6 0,1 1-4 0,-2-5-6 16,-2-2 5-16,-6-4-4 0,-1-2 5 16,-2-1-5-16,-7-5-8 0,-1-2 6 0,-5-1 1 15,-6-3-2-15,0 1 2 0,-2 0-6 16,-13 7 7-16,5-11 2 0,-10 12 4 0,-1-1-6 16,-5 0 8-16,-2 0-22 0,-3 2 26 15,-3 1-4-15,-5-1 3 0,-3 2-12 0,-5 0 18 0,1 2-15 16,-10 0 8-16,0 4-8 0,-8 0 9 0,-2 3-11 15,-5 5 0-15,-2 1-6 0,-8 0 6 0,-14 7 2 16,-3 2-8-16,0 2 11 0,-1 6-15 16,15-11-9-16,-10 17-98 0,3 3-88 0,6-5-219 15,15-2 121-15,6 3 94 0</inkml:trace>
  <inkml:trace contextRef="#ctx0" brushRef="#br1" timeOffset="-190441.79">21298 2446 592 0,'-22'-2'172'0,"22"2"-23"0,13-7-60 15,8 1-3-15,9 1-23 0,10-1-5 0,13-4-8 16,12 2-11-16,5-5-4 0,9 2-8 0,6-3-9 16,1 3 4-16,3-4-10 0,0 0 2 0,0 1-1 15,0-1-3-15,-4 1 7 0,-4-1 4 0,0 2-8 16,-9-1 4-16,-7 3-2 0,-5 0 5 15,-19 5-10-15,-3-2 14 0,-9 2 22 0,-3 2-28 16,-6 3 18-16,-2-5-10 0,-18 6 5 0,25-4 18 16,-25 4-9-16,0 0-8 0,0 0-1 0,0 0-8 15,0 0-1-15,0 0-6 0,-34-4-7 0,11 8 2 16,-1 0-1-16,-5 2-5 0,-7-1 3 16,-2 3 0-16,-5 0-7 0,-11 3 5 0,-8-2 2 15,-8 3-8-15,-4 0 0 0,-11-1-1 0,-6 0-10 16,-4 3 10-16,-2-3 5 0,-4-1 10 15,3 3-23-15,-2-5 6 0,9 2 1 0,9-1-4 16,7-2 9-16,8 1-3 0,12-2 2 0,15-2-37 16,6-1 42-16,6 3-4 0,5-4-9 0,23-2 7 15,-36 6 1-15,36-6-7 0,-23 1-16 0,23-1 3 16,0 0-3-16,0 0 11 0,15 6 5 16,12-6-8-16,7-3 4 0,10-1 6 0,18-2 6 15,8-2-15-15,4 1 11 0,9-5 2 0,3 3-3 16,7 0-4-16,0-3 3 0,3 0-2 0,1 3 7 15,-8-3-2-15,-7 1 3 0,-3 1 0 16,-3 1-2-16,-8-1 1 0,-9 1-5 0,-14 3 9 16,-8 0-10-16,-5 0 3 0,-4 3 2 15,-7-1-1-15,0 0 22 0,-21 4 16 0,21-5-23 16,-21 5 4-16,0 0-7 0,-16-6-3 0,16 6 2 16,-47 4-2-16,11-1-3 0,-6 3-2 0,-13 2 0 15,-9 1-4-15,-10 3 2 0,-2-1-4 16,-7 1 2-16,-4 1 0 0,-6 0 2 0,-4 5 0 15,-5-3-5-15,-4-2 3 0,5 4 4 0,-1-1 0 16,5-1-7-16,4-2-1 0,12 2-15 0,12-1 22 16,14-5-1-16,15 1 0 0,6-3-7 0,8-3-14 15,5 2-8-15,3 2 7 0,18-8-3 16,0 0 9-16,18 15 3 0,9-13 8 0,13-2-34 16,9 0 38-16,19-4 4 0,6 2-5 0,2-6 4 15,4 2-3-15,3-1 2 0,2-4-3 16,-2 1 1-16,1-3 0 0,-3 2 3 0,-8-3-10 15,-7 1 7-15,-7 1-1 0,-18 1-5 0,-5-1-3 16,-7 3 18-16,-7 1 18 0,-6-4-2 16,-16 12-11-16,6-18 16 0,-6 18-16 0,-29-12-2 0,-1 6-3 15,-8 1-1-15,-8 5-5 0,-5-2-4 16,-12 4-6-16,-5 0 8 0,3 1 3 0,-2-1-1 16,4 4-1-16,15-4-1 0,3 3-6 0,1 0 3 15,6 0 2-15,4 1 13 0,6-1-27 0,3 1-2 16,5 0-3-16,2-2 2 0,18-4-1 15,-20 9 1-15,20-9 4 0,0 0-2 0,13 18 3 16,4-13 9-16,13-1-8 0,8 0 9 0,7 0-56 16,16-3-88-16,7-1-357 0,-1-1 158 15,5-5 99-15</inkml:trace>
  <inkml:trace contextRef="#ctx0" brushRef="#br1" timeOffset="-178431.72">27014 2065 546 0,'-16'-12'208'15,"16"12"-40"-15,-11-7-51 0,11 7-18 16,0 0-22-16,0 0-19 0,0 0-1 0,0 0-25 16,0 0-4-16,0 0 1 0,-8 13-11 0,8-13 0 15,8 27-11-15,-6-10 8 0,5 2-6 0,-1 0-2 16,-2 4-1-16,0 2 7 0,2-2-3 0,-2 2-10 16,6 1 14-16,-8-1-4 0,2 0-3 0,2-3 6 15,-2 0-4-15,0-1-9 0,3-3 7 16,-1-2-3-16,1 1-4 0,-1-7 6 0,-2 1 4 15,-4-11-3-15,15 16 3 0,-15-16-2 0,17 5 8 16,-17-5-9-16,19-5 0 0,-19 5 7 16,19-16 0-16,-19 16 1 0,15-21-2 0,-9 8 2 15,0-4 7-15,-1 1-6 0,-1 1 61 0,-2-2-75 16,0 0 1-16,-2 2-1 0,0 15-7 16,2-27 5-16,-2 27-4 0,0-15-2 0,0 15 11 15,0 0-1-15,0-18-8 0,0 18-4 0,0 0-8 16,0 0 3-16,0 0 12 0,4 19 2 0,-4-19 28 15,7 25-31-15,-3-9-6 0,1-1 8 16,3-2 1-16,0 2-3 0,0-1 1 0,6-1-3 16,-2 0-128-16,1-3 158 0,0-1-9 0,-13-9 4 15,25 14-8-15,-25-14-1 0,28 2-2 0,-28-2 1 16,27-6-6-16,-14-2-1 0,-1-3-5 16,-1 0-9-16,-1-5 15 0,-1-1-5 0,-6-2 5 15,1-2-6-15,0 0 3 0,-2-2-6 0,-4 1-1 16,0-2 5-16,-2 5-6 0,2 1 8 0,-6 0-2 15,2 3-2-15,0 2 2 0,6 13 19 16,-10-21-29-16,10 21-8 0,-26-12-2 0,26 12-2 16,-33-2-17-16,33 2-32 0,-32 10-80 0,32-10-87 15,-20 13-121-15,20-13 98 0,5 15 66 16</inkml:trace>
  <inkml:trace contextRef="#ctx0" brushRef="#br1" timeOffset="-178039.05">27690 2143 533 0,'8'-11'224'0,"-1"-1"-28"16,-7 12-46-16,10-13-35 0,-10 13-14 0,6-13-22 15,-6 13-20-15,0 0-9 0,0 0-12 0,0 0-7 16,0 0-2-16,0 0-4 0,0 0-9 15,0 0-13-15,-6 13 7 0,0 0-10 0,0 2 12 16,-5 1-12-16,5 1 9 0,-1 0-17 0,1 2 14 16,3-4-4-16,-1 3-1 0,4-5-2 15,2 2 2-15,0-2 0 0,3 1 1 0,1-5-1 0,3 3 9 16,-9-12-11-16,21 13 6 0,-21-13-8 16,24 8 7-16,-24-8-6 0,0 0 9 0,28-6-8 15,-28 6-3-15,20-14-2 0,-12 5 6 0,-1-4 0 16,-1 1 5-16,-2-3-8 0,-4 0 5 15,-2-3-4-15,-2 2 6 0,0-2-10 0,-5 1 8 16,1 4-4-16,-1-4 2 0,0 3 0 0,1 1-3 16,8 13 2-16,-14-21 5 0,14 21-4 15,-11-11 2-15,11 11-7 0,0 0-9 0,0 0-71 16,0 0-94-16,-13 9-233 0,13-9 114 0,0 0 90 16</inkml:trace>
  <inkml:trace contextRef="#ctx0" brushRef="#br1" timeOffset="-177667.76">27925 2124 466 0,'6'-21'272'16,"-6"21"-55"-16,6-15-69 0,-6 15-21 0,0 0-27 16,4-14-20-16,-4 14-23 0,0 0-9 0,0 0-11 15,0 0-3-15,0 0-14 0,12 18 58 16,-12-18-77-16,8 24 5 0,-8-24-2 0,8 25 1 15,-2-10-5-15,-1 0 0 0,1-1-6 0,-4 2 7 16,2-3-5-16,1 0 8 0,-5-13-1 16,2 23-7-16,-2-23 2 0,0 21 13 0,0-21-18 0,-4 13 10 15,4-13-3-15,0 0 6 0,-9 8-3 16,9-8 17-16,0 0-11 0,-17-12 8 16,17 12-12-16,-8-21-38 0,4 6 40 0,4 2 5 15,0-2 26-15,2-5-34 0,4 5-7 0,0-2 7 16,3 0 1-16,1-2-13 0,1 4 6 0,2 3 7 15,-1-1-5-15,1 1-4 0,-2 3 3 0,-11 9-1 16,18-15-3-16,-18 15 7 0,0 0-5 16,22-4 7-16,-22 4-7 0,13 15 5 0,-13-15-6 15,4 31 8-15,0-12 2 0,-6 2-2 0,2 1-26 16,0 3-71-16,0-2-97 0,2 0-245 16,2-6 125-16,0-2 97 0</inkml:trace>
  <inkml:trace contextRef="#ctx0" brushRef="#br1" timeOffset="-177429.14">28422 1987 682 0,'0'0'250'0,"4"-23"-70"0,-4 23-37 0,2-13-28 16,-2 13-20-16,0 0-23 0,0 0-13 0,0 0-10 15,0 0-31-15,16 19 13 0,-12-4-8 16,2 2 2-16,0 2-5 0,2 4-12 0,1-2 1 16,0 3-3-16,3 3 6 0,-3 0-6 0,1 1-5 15,1-1-153-15,-2-2-23 0,1-4-259 16,-2-6 126-16,0 1 97 0</inkml:trace>
  <inkml:trace contextRef="#ctx0" brushRef="#br1" timeOffset="-177143.2">28753 1926 564 0,'-2'-16'251'0,"2"1"-63"0,0 15-46 0,0-19-17 16,0 19-42-16,0 0-13 0,0 0-20 0,0 0-4 15,0 0-12-15,4 18-4 0,-2-6-7 0,2 4-4 16,0 3-4-16,2 0-2 0,-2 2-16 15,0 0 16-15,3 0-5 0,-2 0 1 0,1 0-11 16,0-4 16-16,0 2-22 0,1 0 13 0,-1-2-5 16,9 1 7-16,-11-5-2 0,3 0-1 15,-1 1-6-15,0-3 3 0,-6-11 0 0,13 19 11 0,-13-19-15 16,23 12 6-16,-23-12-5 0,43 3 4 16,-19-5-27-16,4-4-61 0,2-1-105 0,-3-2-222 15,-3-9 115-15,-7 1 91 0</inkml:trace>
  <inkml:trace contextRef="#ctx0" brushRef="#br1" timeOffset="-176926.13">28702 2040 444 0,'23'-2'160'0,"-23"2"-42"0,26-7-28 0,-26 7-1 16,28-8-25-16,-28 8-11 0,24-10-16 0,-24 10-53 16,19-9 56-16,-19 9 0 0,0 0-21 0,15-8-74 15,-15 8-103-15,0 0-119 0,0 0 79 16,0-13 44-16</inkml:trace>
  <inkml:trace contextRef="#ctx0" brushRef="#br1" timeOffset="-174024.91">19866 1943 194 0,'-12'-13'145'0,"12"13"-32"0,-11-10-35 16,11 10-25-16,-10-14-7 0,10 14-3 0,-11-9-11 16,11 9-3-16,-15-12-1 0,15 12-9 0,-12-9 0 15,12 9-9-15,-18-7-6 0,18 7 1 0,-23-8 5 16,23 8-2-16,-27-4-5 0,27 4 2 0,-31-2 20 16,31 2-34-16,-37 0 4 0,37 0 8 15,-38 4 0-15,18 0 1 0,0 2-4 0,-2-3 4 16,-3 5-2-16,2 1 3 0,-2 1 3 0,-3 1-8 15,3 3 17-15,-5 1-2 0,4 2-4 16,1 3 1-16,0-4-69 0,4 4 84 0,1-1 7 16,4 2 5-16,1 0-28 0,2 1-6 0,5 2 0 15,3-2 5-15,1 3-2 0,4-2 0 0,4 4-4 16,3-3 8-16,3 1-14 0,5-2 17 16,0 2-20-16,11-4 33 0,1 0-7 0,13 2-11 15,8-2 3-15,8-2 7 0,3-4-6 0,2-2 9 16,5-3-7-16,-1 0 1 0,4-5 1 15,-2 1-3-15,3-6-1 0,-1 0-6 0,0 0 4 16,1-6 9-16,-3 2-6 0,-1-1-7 0,-3-1-1 16,3-4 5-16,-3 3-11 0,-4-3 5 15,-1 2 0-15,-5-3-5 0,-11 3-20 0,-1 1 37 0,-3-1-7 16,-5-1 15-16,-1-1-23 0,2-1 19 16,-3-1-9-16,-3-1 6 0,2 0-15 0,-3-1 12 15,-1 3-8-15,2-3-2 0,-8 1-2 0,6-1 1 16,-7 1 2-16,2 2-6 0,-4-1 2 0,0 5 7 15,-4-2-10-15,-3-1 0 0,-10 10 6 16,21-14-9-16,-21 14 13 0,15-11 0 0,-15 11 3 16,11-11-2-16,-11 11-7 0,0 0 2 0,16-12 7 15,-16 12-4-15,0 0-2 0,12-9-7 16,-12 9 3-16,0 0 2 0,0 0-3 0,10-12 3 16,-10 12-2-16,0 0 2 0,0 0-4 0,6-13-2 15,-6 13 1-15,0 0-5 0,0 0 8 16,6-14-3-16,-6 14 4 0,0 0-6 0,0 0 4 15,0 0-3-15,5-13 2 0,-5 13-3 0,0 0 6 16,0 0 0-16,0 0-7 0,0 0-1 0,4-13 3 16,-4 13-2-16,0 0 6 0,0 0-3 0,0 0-3 15,0 0 6-15,4-17-1 0,-4 17 1 16,0 0 2-16,0-14-3 0,0 14-4 0,0 0 2 16,0-17-3-16,0 17 6 0,0 0 4 0,-4-15-3 15,4 15-4-15,0 0 10 0,0 0-4 16,-9-14-2-16,9 14 3 0,0 0-3 0,-14-11-6 15,14 11 4-15,-22-8-2 0,22 8-5 16,-34-7 4-16,9 3-3 0,0 2 8 0,-6-2-13 16,-6 2 6-16,-3 0 6 0,-4 1 1 0,-1-1-5 15,-3 2 2-15,-1-3-5 0,-2 2 5 0,0-1 116 16,-2 2-141-16,4 0 9 0,-1-2 10 0,3 2-9 16,-1 0 7-16,1 2 2 0,3-2-1 15,-1 2 2-15,3-2-5 0,2 0 9 0,-1 1-2 16,3 2-5-16,2-3 0 0,2 2 3 0,1-2 1 15,-1 0 1-15,6 1-4 0,-1-1 9 16,-1 2-10-16,2-2 11 0,1 2 4 0,-5 0-10 0,2 2-1 16,1-2-53-16,-5 1 66 0,-4 1-2 15,1 1 39-15,-1 0-42 0,1-1-10 0,-3 2-1 16,-1-1 3-16,1 1 2 0,2-2 2 0,0 2-1 16,1-3-7-16,6 1 4 0,-1 0-7 15,0 0 7-15,7 0 0 0,-2-1-4 0,1 1 2 16,5-2-1-16,21-2-6 0,-38 6 4 0,38-6-2 15,-30 6-2-15,30-6 2 0,-21 3 3 0,21-3-8 16,0 0 7-16,-21 2 0 0,21-2-1 16,0 0-12-16,0 0 8 0,-23 8 6 0,23-8-15 15,-13 8 12-15,13-8-1 0,-17 5-3 0,17-5-8 16,-17 16 4-16,17-16-24 0,-13 15-30 0,13-15-38 16,-15 15-15-16,15-15-179 0,-8 15 92 15,8-15 34-15</inkml:trace>
  <inkml:trace contextRef="#ctx0" brushRef="#br1" timeOffset="-171606.17">29676 1985 682 0,'-18'-9'226'15,"18"9"-62"-15,-10-14-27 0,10 14-30 16,-9-10-33-16,9 10-7 0,0 0-17 0,0 0-7 16,-8-9-1-16,8 9-12 0,0 0-3 0,0 0-8 15,0 0-64-15,0 0 59 0,0 0-1 0,-2 17 0 16,2-17-4-16,2 27-5 0,0-10 4 0,-2 2-8 16,0 2 7-16,2 2 2 0,2 4 3 15,1-2-11-15,-1 3 10 0,4 1-8 0,0-1 24 16,6 3-27-16,0-1 1 0,3 1 9 0,8 7 6 15,-6-12-66-15,-1 1-196 16,-6-8-191-16,-2-2 127 0,-10-17 97 0</inkml:trace>
  <inkml:trace contextRef="#ctx0" brushRef="#br1" timeOffset="-171202.02">29767 1874 386 0,'-10'-19'261'0,"10"19"-75"16,-6-11-44-16,6 11-39 0,0 0-23 0,0 0-20 16,0 0-6-16,0 0-6 0,-21 9-16 15,13 5-68-15,1-3 69 0,1 5 0 0,-1-4 45 16,1 4-63-16,0-1-10 0,0-1 1 0,2-1-6 15,4-13 11-15,-4 25-12 0,4-25 5 0,-2 21-8 16,2-21 5-16,2 15-2 0,-2-15 8 16,0 0-7-16,12 12 0 0,-12-12-10 0,23-5 24 15,-23 5-18-15,28-13 8 0,-14 4-5 0,0-3 4 16,0-1-6-16,-4-2 9 0,1-1-18 16,-2 1 15-16,-3 0-67 0,-2-3 77 0,-2 1 1 15,-2 2-8-15,0 15-6 0,0-25 1 0,0 25 11 16,-4-19-20-16,4 19 14 0,0 0-9 15,-10-13-4-15,10 13-4 0,-20 11 14 0,8 1-13 16,-1 3-26-16,0 2-64 0,3-1-97 0,1 1-131 16,3-2 96-16,2 0 46 0</inkml:trace>
  <inkml:trace contextRef="#ctx0" brushRef="#br1" timeOffset="-170913.91">30052 1833 423 0,'6'-20'267'16,"0"3"-73"-16,-1 4-49 0,-5 13-28 0,5-21-33 16,-5 21-12-16,6-14-18 0,-6 14 2 0,0 0-29 15,0 0 3-15,0 0-16 0,0 0 2 16,14 8-8-16,-10 5 5 0,-2 3-1 0,3 2-21 0,-1 3 18 15,-2 4 6-15,3 0-6 0,-3 2 5 16,0 0-9-16,4-1 16 0,-2 3-18 0,0 1 13 16,1-5-16-16,3 6 12 0,0-1-9 0,1-1 6 15,4-1-8-15,-3-1 9 0,3 0-4 16,0-2-7-16,-3-3-88 0,-1-4-105 0,-5-1-205 16,-4-17 110-16,-4 13 83 0</inkml:trace>
  <inkml:trace contextRef="#ctx0" brushRef="#br1" timeOffset="-170723.87">29987 2103 716 0,'0'0'237'0,"0"-21"-71"15,0 21-26-15,12-17-34 0,-2 5-15 16,5 5-32-16,2-1-1 0,6 1-11 0,5 3-5 15,0-2-28-15,7 2-34 0,3 2-127 0,1-7-299 16,1 1 132-16,0 1 98 0</inkml:trace>
  <inkml:trace contextRef="#ctx0" brushRef="#br1" timeOffset="-170305.22">30983 1941 397 0,'0'0'210'0,"0"0"-74"0,0 0-6 15,0 0-35-15,0 0-20 0,0 0-9 0,0 0-2 16,0 0-11-16,-14-11 23 0,14 11-9 0,0 0 0 15,-15-12-4-15,15 12-12 0,-9-12-14 0,9 12 2 16,-11-17-19-16,-1 8 6 0,12 9-18 16,-4-25 6-16,2 10-5 0,2 15 0 0,0-29-3 15,2 10 4-15,2 4-11 0,2-4 7 0,0 0-13 16,3 0 4-16,4 0-1 0,0 2 4 16,-1 1-7-16,2 3 8 0,0 0-11 0,0 3 7 15,-3 1 1-15,-11 9-2 0,19-12-13 0,-19 12 6 16,0 0-3-16,25-3 5 0,-25 3-9 0,22 11 10 15,-10-4-6-15,1 6 7 0,-2 1 6 0,-1 3 2 16,1 0-5-16,-3 6 5 0,-2 2-2 16,-3 0 11-16,-1 5-7 0,-7 1 11 15,-1 1-14-15,0 3-52 0,-3-3-127 0,3 0-226 0,0-3 114 16,0-3 86-16</inkml:trace>
  <inkml:trace contextRef="#ctx0" brushRef="#br1" timeOffset="-169868.65">31157 2309 568 0,'0'0'308'16,"0"0"-36"-16,-21 4-34 0,21-4-52 0,0 0-40 15,0 0-48-15,0 0-10 0,0 0-30 0,0 0-19 16,-11 10 3-16,11-10-1 0,0 0-23 0,5 16-2 15,-5-16 3-15,0 0 7 0,2 16-20 16,-2-16 18-16,6 13-16 0,-6-13 5 0,12 10-14 16,-12-10 8-16,0 0-3 0,7 13 1 0,-7-13-30 15,0 0 39-15,0 0-13 0,21 8 9 16,-21-8-16-16,0 0 12 0,29-3-7 0,-29 3 10 16,24-3-14-16,-24 3 11 0,17-6-4 0,-17 6 1 15,12-9 0-15,-12 9 9 0,0 0 5 16,9-16 3-16,-9 16-17 0,0 0 16 0,-4-13-17 15,4 13 12-15,-11-10-14 0,11 10 10 0,0 0-13 16,-13-7 12-16,13 7-15 0,0 0 10 0,0 0-14 16,0 0 5-16,0 0-13 0,0 0 9 0,0 0-10 15,0 0 10-15,-20 3-6 0,20-3 14 16,0 0-6-16,0 16-1 0,0-16-5 0,0 0 9 16,6 19-10-16,-6-19 1 0,0 0-62 0,6 15-37 15,-6-15-49-15,0 0-31 0,0 0-305 0,0 0 157 16,-10 11 98-16</inkml:trace>
  <inkml:trace contextRef="#ctx0" brushRef="#br1" timeOffset="-159865.9">25465 2713 442 0,'0'0'205'0,"0"0"-55"16,0 0-1-16,0 0-57 0,0 0-5 0,0 0-36 16,0 0 3-16,0 0-18 0,0 0 1 15,0 0-17-15,0 0 0 0,0 0-4 0,0 0 7 16,-8 12-17-16,8-12 12 0,0 0-16 0,0 0 22 15,0 0-11-15,0 0 12 0,0 0-8 0,-23-4 8 16,23 4-18-16,0 0 6 0,-28-9-15 16,28 9 9-16,-15-8-4 0,15 8 20 0,-13-8-19 15,13 8 18-15,-6-11-12 0,6 11 6 16,-4-12-25-16,4 12 15 0,4-17-8 0,-4 17 9 0,14-19 12 16,0 12-30-16,0-3 1 0,6 0 2 15,3 3 4-15,0-1 0 0,0 0 7 16,3 1-6-16,-3 3 1 0,-2 2-2 0,-21 2 0 0,43-2 52 15,-43 2-59-15,31 8 2 0,-31-8 9 16,26 15-5-16,-16-4 5 0,-4 4-10 0,-4-1 21 16,0 7-19-16,-4 0 18 0,-2 0-13 0,-2 2 0 15,0 2 3-15,-3 2 11 0,3-1-12 0,-5-1 14 16,3 0-13-16,-1-3 14 0,1 3-17 16,2-4 10-16,2 0-7 0,-4 0 3 0,6-3-6 15,-2-1 9-15,4-17-12 0,2 25 16 16,-2-25-14-16,0 16 19 0,0-16-16 0,7 12 7 0,-7-12-12 15,0 0 13-15,0 0-8 0,27-6 5 0,-27 6-14 16,20-11-4-16,-20 11 17 0,15-17 5 16,-7 5 24-16,-8 12-23 0,12-17-3 0,-12 17 4 15,12-19-12-15,-12 19 9 0,8-15-2 0,-8 15 7 16,4-12-25-16,-4 12 27 0,0 0-5 16,0 0 30-16,6-13-50 0,-6 13 15 0,0 0-14 15,0 0 16-15,-12 13-11 0,12-13 11 0,-14 15-13 16,8-3 14-16,6-12-11 0,-12 21 7 15,12-21-6-15,-9 21 5 0,9-21-20 0,0 19 29 16,0-19-16-16,7 19 10 0,-7-19 3 0,12 15-3 16,-12-15-9-16,22 10 13 0,-22-10-14 0,25 5 13 15,-25-5-10-15,25-1-5 0,-25 1-3 0,25-8 17 16,-25 8-7-16,18-11 12 0,-18 11-5 16,12-12 20-16,-12 12-14 0,2-15 10 0,-2 15-7 15,0 0 5-15,-22-12-16 0,22 12-5 0,-39 6-78 16,13 0-71-16,0 0-353 0,-6-1 159 0,-1 3 97 15</inkml:trace>
  <inkml:trace contextRef="#ctx0" brushRef="#br1" timeOffset="-157049.35">26214 3619 266 0,'-6'-15'114'16,"6"15"-40"-16,-8-13-13 0,8 13-35 0,-6-16 11 0,6 16-13 15,-7-13 6-15,7 13-15 0,-9-16-2 0,9 16-15 16,-4-16 13-16,4 16-12 0,-6-14 20 16,6 14-21-16,-4-19 13 0,4 19-14 0,-3-17 8 15,3 17-8-15,3-19 1 0,-3 19-9 0,6-21 25 16,-6 21-23-16,12-21-2 0,-12 21 6 16,22-19 10-16,-10 9-9 0,4-1-4 0,-4 3-6 15,5 0 6-15,-2 1 16 0,-15 7-5 0,27-11-1 16,-27 11-7-16,24-8 5 0,-24 8-3 0,0 0-7 15,25 0 15-15,-25 0-5 0,13 5-2 0,-13-5 4 16,10 16-21-16,-10-16 35 0,5 23-8 16,-8-8 0-16,-3 0-5 0,2 2 21 0,-5 3-34 15,1-1 18-15,-5 2-6 0,3-3 0 0,0 1-4 16,-2-1 10-16,2 1 10 0,2-2-12 16,1-2-12-16,3 1 6 0,0-1-4 0,4-15 14 15,-3 23-18-15,3-23 14 0,9 20-7 0,-9-20 7 16,15 20-9-16,-15-20 5 0,16 11-4 15,-16-11 7-15,20 8-7 0,-20-8 10 0,16 7-14 16,-16-7 14-16,0 0-11 0,0 0 12 0,24-5-9 16,-24 5 4-16,0 0-3 0,8-10 4 0,-8 10 0 15,0 0-2-15,7-15-3 0,-7 15 6 16,0 0-15-16,0 0 18 0,0 0-18 0,2-14 39 16,-2 14-46-16,0 0 16 0,0 0-1 0,0 0 2 15,0 0-7-15,0 0 4 0,0 0-4 0,0 0 11 16,0 0-10-16,0 0 2 0,0 0-4 0,0 0-31 15,0 0 39-15,0 0 12 0,0 0-11 16,0 0 1-16,0 0-11 0,0 0 14 0,0 0-7 16,0 0 10-16,0 0-7 0,0 0 8 0,0 0-14 15,0 0 8-15,0 0-4 0,0 0-41 16,-19-5-164-16,19 5 37 0,-24-4 57 0</inkml:trace>
  <inkml:trace contextRef="#ctx0" brushRef="#br1" timeOffset="-155816.43">18808 3701 474 0,'0'0'198'16,"-9"-21"-41"-16,9 21-43 0,-4-15-19 0,4 15-30 0,-4-16-5 15,4 16-20-15,0 0-1 0,0 0-16 16,-4-15-3-16,4 15-9 0,0 0 11 16,0 0-14-16,0 0 5 0,0 0-14 0,0 0 11 0,2 18-13 15,-2-18 10-15,2 24-11 0,0-7 12 16,0 3-14-16,0-2 12 0,-2 1 0 0,2 5 1 15,-2-2-4-15,2-1 15 0,-2 2 0 0,0 2-10 16,0-4-5-16,0-2 0 0,0 0 5 0,-2-2 1 16,2-3-19-16,-2 1 14 0,2-15-18 15,0 23 24-15,0-23-21 0,-2 15 13 0,2-15-7 16,0 0 6-16,-2 15-4 0,2-15 8 0,0 0 0 16,0 0 17-16,0 0-12 0,0 0 7 15,0 0-9-15,0 0 2 0,18-15-3 0,-8 6 2 16,-2-1-9-16,5-4 0 0,4 3 1 0,-2-2-26 15,6 3 23-15,-2-1 4 0,-2 1-7 0,2 3 1 16,-4 1 6-16,-15 6-1 0,30-4 3 0,-30 4 3 16,18 6-22-16,-18-6-92 0,11 15-289 15,-11-15 107-15,4 17 85 0</inkml:trace>
  <inkml:trace contextRef="#ctx0" brushRef="#br1" timeOffset="-155299.99">18961 4656 540 0,'-30'-6'281'0,"30"6"-69"0,-25-9-50 0,25 9-31 16,-24-15-22-16,16 5-32 0,0 1-6 16,1-5-31-16,7 14 3 0,-4-25-20 0,4 12 6 15,4-2-23-15,3 0 13 0,1-4-14 0,2 4 1 16,8-5-12-16,-4 4 20 0,5-4-15 0,3 5 10 15,-4 0-17-15,4 1 15 0,-1 5-11 16,4-3 12-16,-6 3-21 0,-19 9 15 0,32-8-3 16,-32 8 5-16,30 0-12 0,-30 0 16 0,25 11-12 15,-15-1 4-15,-1 4-5 0,-2-1 11 16,-7-13-8-16,8 32 8 0,-12-9-10 0,-2-2 9 0,-3 2-27 16,-4 2 32-16,0-4 1 0,1 1-2 15,-6 2 1-15,4-2-1 0,2-2-4 0,-2-4 0 16,4 2-1-16,2-5 0 0,-1 1-12 0,9-14 17 15,-6 16-9-15,6-16 3 0,0 0-3 16,8 16-4-16,-8-16-4 0,23 2 11 0,-23-2-7 16,40-8 9-16,-12 4 0 0,-1 3-10 0,3-4-27 15,2 0-31-15,0 1-54 0,-3 0-63 16,5 2-233-16,-4-3 116 0,-3 5 90 0</inkml:trace>
  <inkml:trace contextRef="#ctx0" brushRef="#br1" timeOffset="-154748.21">19056 5331 664 0,'-13'-9'279'0,"1"1"-42"0,12 8-31 16,-24-15-36-16,24 15-39 0,-12-11-35 0,12 11-15 16,-10-14-12-16,10 14-15 0,0 0-12 0,10-19-16 15,-10 19 1-15,18-13-5 0,0 7 5 16,-2 0-21-16,1 1 6 0,3 1-8 0,-20 4 5 15,36-6-11-15,-36 6 9 0,27-2-7 0,-27 2 5 16,0 0-5-16,28 0 1 0,-28 0 39 0,0 0-56 16,10 10 14-16,-10-10 0 0,-4 15 1 15,4-15 1-15,-15 15-4 0,6-3 6 0,-1-3-4 16,10-9 4-16,-13 19 9 0,13-19-8 0,-12 17-3 16,12-17-3-16,-2 19 4 0,2-19-3 15,4 16-1-15,-4-16-1 0,12 15 6 0,-12-15 2 16,21 11-8-16,-21-11 4 0,26 8 2 0,-26-8 3 15,26 6-10-15,-26-6 1 0,27 4 4 0,-27-4 2 16,27 0-4-16,-27 0 1 0,0 0 0 0,37 2 6 16,-37-2-8-16,0 0 1 0,22 0 1 15,-22 0-2-15,0 0 4 0,11 11 1 16,-11-11-6-16,-9 17 4 0,-1-5 0 0,-2 1 2 0,-8 2 0 16,1 0-11-16,-4 1-12 0,-2-1-32 0,-3 0-36 15,2-1-59-15,-1-5-116 0,-1 2-214 16,4-1 147-16,-2-2 98 0</inkml:trace>
  <inkml:trace contextRef="#ctx0" brushRef="#br1" timeOffset="-154240.33">18910 6066 753 0,'-4'-14'306'15,"-2"1"-52"-15,-2 2-1 0,4-1-59 0,4 12-47 16,-8-19-25-16,8 19-20 0,0 0-24 0,-6-15-20 15,6 15-2-15,0 0-10 0,0 0-21 16,0 0 2-16,0 22-5 0,0-22 2 0,6 27-14 16,-4-12 1-16,2 3-4 0,-2 1-1 0,2-2-2 15,-1 4 10-15,2-2-15 0,-3 0 6 0,2-4 2 16,0 3 5-16,0-5-15 0,0-2-1 16,-4-11 4-16,15 19-1 0,-15-19 6 0,21 6-10 15,-21-6 5-15,31-12 7 0,-13 5-9 0,-1-2-7 16,2-5 12-16,-4 1-8 0,1-5 4 0,2 5 1 15,-6-2-6-15,1 0 8 16,-2 0 0-16,-5-1-3 0,0 1 4 0,-4 2 0 0,-2 13 15 16,5-23 24-16,-5 23-13 0,0-19 4 0,0 19-17 15,0 0 7-15,-2-18-16 0,2 18 8 16,0 0-7-16,0 0 0 0,0 0 4 0,-3 14-12 16,3-14-15-16,-2 25 24 0,4-8-5 0,1 6-18 15,1-1 28-15,2 5-5 0,2 7 5 0,3 1-7 16,-2 5-29-16,1 9-123 0,-2 1-121 15,-1-12-405-15,-5 2 172 0,-2 2 190 0</inkml:trace>
  <inkml:trace contextRef="#ctx0" brushRef="#br1" timeOffset="-153824.24">18952 6970 761 0,'0'0'281'0,"-23"-14"-61"0,23 14-16 0,-19-7-33 16,19 7-34-16,-22-4-29 0,22 4-15 0,-20 5-4 0,20-5-7 15,-20 8-4-15,20-8-20 0,-19 13-4 16,19-13-1-16,-10 15-11 0,10-15-2 0,-6 16-11 16,6-16 5-16,2 15-17 0,-2-15-1 0,12 15-3 15,-12-15 1-15,23 12-9 0,-7-6 69 0,2-3-79 16,6 1 5-16,1 0 0 0,3 0 0 0,6 2-10 16,-3 0 12-16,1 1 1 0,0 1 7 0,-2 1-10 15,-5 3-3-15,-11-1 3 0,8 2-33 16,-8 0 38-16,2 1 7 0,-10 1-8 15,-4 1 8-15,-6 0-12 0,-7 0-11 0,-6 3-29 0,-4-4-17 16,-7 2-15-16,-2-3-30 0,-1 1-19 16,-3-7-31-16,0-3-61 0,0-5-346 0,3-7 171 15,1-3 290-15</inkml:trace>
  <inkml:trace contextRef="#ctx0" brushRef="#br1" timeOffset="-153645.77">18944 6830 914 0,'21'-17'262'0,"3"-2"-53"0,20-6 16 0,7 1-106 16,3-3-37-16,12 2-9 0,0 2-22 16,4 2-68-16,-5 4-114 0,-2 2-398 0,-7 0 164 15,-23 7 329-15</inkml:trace>
  <inkml:trace contextRef="#ctx0" brushRef="#br1" timeOffset="-153131.4">19257 7719 861 0,'-11'-13'327'0,"1"3"-43"0,-1 0-46 0,11 10-55 16,-24-11-19-16,24 11 122 0,-24 0-186 16,24 0-20-16,-32 8 13 0,17 1-16 0,-2 3-2 15,2 1-14-15,1 2-13 0,0 5 1 0,0-2-16 16,5 3 2-16,-1 1-6 0,4 4-7 16,1-7-8-16,3 4 6 0,2-4-6 0,4 0 2 15,3-2-7-15,5-3-5 0,3-3 8 0,5-3-4 16,0-5 0-16,8-4-17 0,1-3-20 15,-1-4-2-15,2-1-33 0,-1-3 24 0,-5 1-14 16,1-1-11-16,-6 1 44 0,-6-1-6 0,0 1 9 16,-7 1 3-16,-6 10 5 0,0-15 0 15,0 15 7-15,-19-7 3 0,19 7-10 16,-32 3 10-16,11 5 0 0,-3 3-1 0,-1 3-2 0,1 1 1 16,4 4 2-16,-2 2-7 0,6 0-64 0,3 2-52 15,5 0-69-15,-1-2-80 0,2 0-332 0,5 0 173 16,2 2 250-16</inkml:trace>
  <inkml:trace contextRef="#ctx0" brushRef="#br1" timeOffset="-152763.91">18789 8506 628 0,'-28'-2'381'0,"5"1"-67"0,2-3-17 16,21 4-68-16,-31-8-28 0,31 8-38 0,-22-8-40 15,22 8-20-15,0 0-23 0,0-13-14 0,0 13-15 16,24-13-24-16,-10 5 6 0,8 1 4 0,-1 1-13 16,2 0-1-16,-2 0-8 0,3 3 0 0,-24 3-10 15,39-6 7-15,-39 6-9 0,32 2 3 16,-32-2-4-16,24 5 10 0,-24-5-15 0,16 12 7 15,-16-12-3-15,13 17-2 0,-13-17-7 0,11 19 4 16,-11-19 7-16,9 21 5 0,-9-21 77 16,10 21-90-16,-4-9 1 0,2-1-4 0,2 0 12 15,-2 1-10-15,-2 0 4 0,2-1 9 0,1 2-7 16,0 0 2-16,-1 1-4 0,-4-1-11 16,0 2-47-16,-1-1-3 0,-3 1-61 0,0 0-74 0,-3-1-93 15,3-14-338-15,-6 25 172 0,6-25 228 16</inkml:trace>
  <inkml:trace contextRef="#ctx0" brushRef="#br1" timeOffset="-152593.66">18868 8581 749 0,'0'-16'352'0,"6"0"-97"0,4-4-46 0,14 1-59 15,3-3-39-15,15-2-7 0,5 2-63 16,4 2-108-16,-4 1-157 0,1 4-278 0,-17 3 158 16,-1 3 99-16</inkml:trace>
  <inkml:trace contextRef="#ctx0" brushRef="#br1" timeOffset="-151816.98">19113 8941 565 0,'-33'-6'384'0,"33"6"-85"0,-30-3-48 16,30 3-50-16,-26-2-33 0,26 2-57 0,0 0 3 0,-23 3-17 15,23-3-7-15,-10 10-9 0,10-10-4 0,-8 15-18 0,8-15-3 16,0 20-18-16,0-20-6 0,6 21-4 15,-6-21 3-15,8 22-6 0,-8-22-6 0,10 21-6 0,-2-11 6 16,3-1 24-16,2 1-31 0,-2 0-16 16,3-3 10-16,4 2-6 0,0-1 9 0,4-2-6 15,-3 1-1-15,1 1 3 0,0-2-3 0,-4 0 1 16,2-1 5-16,-4 1-9 0,-14-6 6 16,28 15-14-16,-28-15 17 0,19 15-8 0,-19-15-7 15,10 20 2-15,-10-20 8 0,6 20-2 0,-6-20 0 16,-6 21 0-16,2-9-1 0,4-12-1 0,-14 19 0 15,14-19 2-15,-20 15 3 0,20-15-4 16,-23 8-9-16,23-8 4 0,0 0-1 0,-32-6 2 16,32 6 8-16,-18-21-16 0,9 6 5 0,0-4-14 15,3-2 2-15,2-2-9 0,0 0-2 16,2-4 11-16,2 3 3 0,2-3 6 0,0 2-5 16,0 1 10-16,-2 0-4 0,2 3 3 0,0 2-7 15,-4 1 14-15,2 0-2 0,-2 5 3 16,-2-2 9-16,-1 1 9 0,1 3 3 0,4 11 10 15,-17-17-14-15,17 17 6 0,-23-12-13 0,23 12 11 16,-28-9-9-16,28 9 3 0,-25-6-33 0,25 6 34 16,-28-2-9-16,28 2 7 0,-24 0 3 0,24 0-10 15,-28 4 5-15,28-4 5 0,-22 2-5 16,22-2-2-16,-21 5 3 0,21-5-13 0,0 0 9 16,-18 10-2-16,18-10 3 0,0 0-4 0,-14 10-2 15,14-10-4-15,0 0 2 0,0 0 2 16,-4 15-4-16,4-15-10 0,0 0 15 0,0 0-9 15,2 17 2-15,-2-17-6 0,0 0-34 0,11 14-47 16,-11-14-34-16,0 0-41 0,13 7-32 0,-13-7-36 16,0 0-104-16,0 0-207 0,31-4 169 15,-31 4 312-15</inkml:trace>
  <inkml:trace contextRef="#ctx0" brushRef="#br1" timeOffset="-151416.85">18892 8846 650 0,'-33'-4'301'15,"33"4"-79"-15,-34 2-22 0,34-2-18 0,-34 9-32 16,20 1-16-16,-2-1-21 0,0 9-11 0,3-1-3 16,0 4-1-16,0 2-6 0,3 4 20 15,2 1-30-15,2 2-10 0,-2 5-6 0,6 1-8 16,2 2-13-16,2 2-3 0,4 0-19 0,4 10 5 15,2 1-1-15,5-3-12 0,0 0-3 0,4-5-12 16,3-2 15-16,1-3 0 0,5-4-3 0,-5-11 0 16,0 0-12-16,7-4 4 0,0-6 6 15,1 0-8-15,2-5 7 0,-1-4-10 0,4-2-2 16,-2-4 7-16,-5-5-3 0,1-5-2 0,-2-3-4 16,-7-4 10-16,3-6-1 0,-10-6-5 0,4-9 1 15,-10 2 0-15,-8-6-3 0,2-11 1 16,-4-8-4-16,-6-2-9 0,0-2 24 0,-4 1-6 15,-2 1 0-15,0 6-5 0,-1 3 5 0,-2 11-3 16,-2 12 0-16,1 7-9 0,-10 5-26 16,-2 3 59-16,-3 11-11 0,-7 3-10 0,-5 8-9 15,-11 9-28-15,-6 6-66 0,1 4-48 0,2 6-58 16,1 1-42-16,1 1-89 0,5 1-225 16,5 1 171-16,5 1 287 0</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45:44.03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C00000"/>
    </inkml:brush>
  </inkml:definitions>
  <inkml:trace contextRef="#ctx0" brushRef="#br0">12892 863 45 0,'0'0'28'0,"-9"-21"-7"16,9 21-13-16,-8-16-2 0,8 16-10 15,-10-18 18-15,10 18-10 0,-15-11 13 0,15 11-25 0,-15-12 18 16,15 12-14-16,-19-7 8 0,19 7-12 16,-19-8 6-16,19 8-44 0</inkml:trace>
  <inkml:trace contextRef="#ctx0" brushRef="#br0" timeOffset="35.59">12766 760 96 0,'-20'-3'2'16,"20"3"-17"-16,-23-4 13 0,23 4-26 0</inkml:trace>
  <inkml:trace contextRef="#ctx0" brushRef="#br0" timeOffset="52.33">12665 755 40 0</inkml:trace>
  <inkml:trace contextRef="#ctx0" brushRef="#br0" timeOffset="76.91">12538 776 30 0</inkml:trace>
  <inkml:trace contextRef="#ctx0" brushRef="#br0" timeOffset="89.91">12454 801 18 0</inkml:trace>
  <inkml:trace contextRef="#ctx0" brushRef="#br0" timeOffset="126.58">12327 852 16 0,'-28'14'10'0,"-2"1"-20"0</inkml:trace>
  <inkml:trace contextRef="#ctx0" brushRef="#br0" timeOffset="152.19">12096 1006 34 0,'-37'33'78'0,"0"-1"-117"0</inkml:trace>
  <inkml:trace contextRef="#ctx0" brushRef="#br0" timeOffset="171.2">11899 1199 51 0</inkml:trace>
  <inkml:trace contextRef="#ctx0" brushRef="#br0" timeOffset="214.03">11783 1333 77 0,'-27'36'19'0,"1"0"-38"0,5-9-7 0</inkml:trace>
  <inkml:trace contextRef="#ctx0" brushRef="#br0" timeOffset="248.02">11641 1552 69 0,'-17'32'-14'0,"2"1"36"0,3-1-16 0,-3 0 7 0,3 1 13 16,0-1 3-16,2 1-82 0</inkml:trace>
  <inkml:trace contextRef="#ctx0" brushRef="#br0" timeOffset="284.67">11516 1897 147 0,'-6'31'26'16,"2"-3"-28"-16,-1 3 15 0,1-3-77 0</inkml:trace>
  <inkml:trace contextRef="#ctx0" brushRef="#br0" timeOffset="1345.42">11508 2120 214 0,'6'29'9'16,"5"-1"9"-16,0 1-18 0,1 0 4 16,2-2 8-16,2-1-10 0,3-1 23 15,-2 1 20-15,2-1-29 0,-3-2-30 0,6 0 28 0,-3-2-20 16,0-2 21-16,2 2-15 0,-1-2 20 0,-2-2 13 16,1 0-35-16,2-2 4 0,-4 1-6 0,7-1 141 15,-4 0-137-15,4-3-5 0,1 1 11 16,7-2-7-16,2-1 9 0,2-2-13 15,5 1 13-15,1-3-11 0,5 0 19 0,9 0-15 16,1-1 9-16,3 1-5 0,-13-4-2 0,14 4-14 16,-15-3 35-16,3 0-4 0,-1 2-13 0,1-3-9 15,0 0 2-15,0 2-1 0,2-4 5 0,-3 3-10 16,3-1 19-16,0 1-18 0,-3-3 21 16,14 3-8-16,-9-1 16 0,10-2-14 0,1 2-4 0,-1-2-9 15,3 0 17-15,-1 0-7 0,1-2-11 16,0 2 8-16,2 0 10 0,-1 0-3 15,1 0-1-15,-1-2-2 0,2 0-34 0,-6 4 44 16,1-2 3-16,-12 2-8 0,-1-2-2 0,0 0 5 0,-3 0 5 16,3 0-13-16,-1 0 14 0,0 0 16 15,-1-2-30-15,-1 0-9 0,1 2 9 16,-1-1-15-16,1-2 20 0,13 0-13 0,-11 1 13 16,8-4-5-16,2 4 5 0,1-3-20 0,-16 1 17 15,13-1 17-15,5 0-27 0,-5 1-3 0,-12 2 13 16,11-2-22-16,-11 1 27 0,5 1-15 15,-6-2 11-15,3 2-12 0,-1-2 14 0,1 3-8 16,-3-2 12-16,3 0-95 0,-2-1 104 0,1 0-9 16,-3 2 24-16,1-3-25 0,3 1-3 0,8-1 0 15,-8 0-3-15,8-1-16 0,-11 2 16 16,3 1-9-16,-2-1 11 0,1 0-17 0,-3-2 11 16,2 4-3-16,-6-3 14 0,2 3-45 0,-5-2 36 15,0 0-8-15,1 1 13 0,-3 0-22 0,-2 0 15 16,-1-3-13-16,5 2 21 0,-4 0-17 0,2 3 6 15,-1-2-7-15,0-3 14 0,-1 5-13 16,2-3 9-16,2 2-3 0,-4-4 1 0,-1 4-13 16,4-1 12-16,-1 1-10 0,-2-4 7 0,2 4-4 15,-3-2 1-15,3-1 0 0,2 1 12 0,1 0-9 16,-3 0-2-16,2-2-2 0,-1 0 4 0,2 5-7 16,-3-5 8-16,2 1-5 0,0-1-2 15,-2 0 6-15,0-2-7 0,-2 3 4 0,2-3 5 16,2-2-2-16,-4 3 5 0,2-3-5 0,-3 0 6 15,2 1 6-15,-1-2 9 0,0-1 22 16,-3 1-29-16,1-3 23 0,-2 3 6 0,-1-3 3 16,-1 3-6-16,0 0-15 0,-4-3 5 0,2-2-11 15,-5 4-1-15,3-1 0 0,-8 1-1 16,6-1-57-16,-6-3 58 0,1 3-1 0,3 0-1 16,-6-2-9-16,4 1 0 0,-2-1-1 0,-1 2-10 15,0-3 1-15,0 1 19 0,-5 0-8 0,5 1-11 16,-2-1 15-16,-3 0-18 0,-2-1 12 0,6 1-15 15,-6 0 15-15,2 0-10 0,-1-2 15 16,-1 0-19-16,1 1 12 0,2-1-14 0,-5 0 16 16,0-2-14-16,2 0 13 0,-4 0-11 0,6 1 2 15,-6-2-5-15,0 0 12 0,-2-1-10 16,0 3-6-16,-2-1 4 0,0-2 5 0,-2 0-16 16,-2-3 14-16,-2 4-8 0,-4-1 13 0,0-2-15 15,0 0 0-15,-5-2-4 0,-2 0 15 16,0 3-10-16,-7-3 7 0,-7-8-5 0,-3 3-50 15,-4-1 59-15,-2 1 4 0,-5-3 27 0,1 3-38 16,-5-1-12-16,-1 1 10 0,-6-3-3 0,-3 1-2 16,-4-1 8-16,-5 1-5 0,-7 1-12 0,-4-1 14 15,-10-2-22-15,-28-4 22 0,-6-1 1 0,0 7-5 16,-8 0 4-16,-5 1-4 0,-5 4 0 16,-7 1-3-16,-9 5-10 0,3-2 14 0,-7 8-6 15,-3-3 12-15,2 7-7 0,-3 0-6 0,-1 3-65 16,2 2 70-16,7 1-7 0,32 3 10 15,0 0-7-15,0 2 11 0,3 2-12 0,3-2-4 16,2 3 0-16,8 0 4 0,0 2-26 0,10 1 20 16,6 4 3-16,0-1-21 0,6 4 20 15,0 1-12-15,-2 3 14 0,2 2-108 0</inkml:trace>
  <inkml:trace contextRef="#ctx0" brushRef="#br0" timeOffset="1417.18">13256 823 247 0,'-100'27'-18'0,"3"-4"34"0,0 4-28 0,6-3 4 0,2 1-23 15,4 0 15-15,3-2-1 0,3 0 27 16,10 2-30-16,1-4 14 0,7 1 6 0,2 3-8 15,5-4-39-15</inkml:trace>
  <inkml:trace contextRef="#ctx0" brushRef="#br0" timeOffset="1476.59">11762 1401 45 0,'-51'34'-17'0,"1"-1"7"16</inkml:trace>
  <inkml:trace contextRef="#ctx0" brushRef="#br0" timeOffset="1547.09">11340 1693 67 0,'-25'23'4'0,"0"-2"15"0,0 0 34 0,3 0-41 15,1-2-14-15,2 0 4 0,2-2-10 0,-2 0 14 0,6-1-59 16</inkml:trace>
  <inkml:trace contextRef="#ctx0" brushRef="#br0" timeOffset="1624.73">11108 1914 116 0,'-7'14'8'0,"-1"-1"7"0,8-13-17 0,-8 21 2 15,6-7 14-15,2-14-28 0,2 30 8 16,4-9 6-16,9-2-23 0,-1-2-16 0,10-11 15 16,1-8 7-16</inkml:trace>
  <inkml:trace contextRef="#ctx0" brushRef="#br1" timeOffset="11105.82">768 459 204 0,'0'0'94'0,"0"0"7"0,6-11-24 16,-6 11-5-16,0 0-10 0,0 0-12 16,0 0 19-16,0 0 14 0,0 0-8 0,0 0-6 15,0 0 27-15,0 0-36 0,0 0 17 0,0 0 10 16,0 0 2-16,0 0 5 0,0 0 7 0,0 0-5 15,0 0-1-15,0 0 0 0,10-10-8 0,-10 10 16 16,0 0-13-16,0 0-9 0,0 0 3 0,0 0-18 16,0 0 3-16,0 0-8 0,0 0-16 0,0 0 6 15,0 0-21-15,0 0-3 0,0 0 3 16,3-13-7-16,-3 13 5 0,0 0 3 0,0 0-11 16,0 0-14-16,0 0 12 0,0-15-20 0,0 15 13 15,0 0-3-15,0 0 11 0,0 0-3 0,0 0 6 16,0 0 2-16,-3-14-5 0,3 14 9 0,0 0-16 15,0 0 12-15,0 0-13 16,0 0 8-16,0 0-6 0,0 0 4 0,-2-13-8 0,2 13-7 16,0 0 13-16,0 0-13 0,0 0 0 0,0 0 4 15,0 0-9-15,0 0 18 0,0 0-4 0,0 0-6 16,0 0 1-16,-16 15-14 0,8-5 16 16,-2 5 29-16,0-1-40 0,-2 1-66 0,1 4 86 15,-2-2-10-15,0 2-3 0,-1 2-7 0,4 0 16 16,-4 1 3-16,2 0-3 0,1 1-1 0,3-1-24 15,-1 2 15-15,1-2-3 0,1-1 10 16,3 0-6-16,2-3 4 0,2 0-13 0,2 0 10 16,0-1-38-16,2-6 41 0,3 2-14 0,1-3 17 15,-8-10-8-15,22 14 8 0,-22-14-21 0,28 7 10 16,-28-7-3-16,28-2 15 0,-28 2-22 16,30-8 16-16,-30 8-7 0,27-11 18 0,-13 1-87 15,-2 1 92-15,1-4-13 0,-2 1 10 0,-1-3-18 16,-4 2 25-16,1-2-15 0,-3-3-4 0,0 1-10 15,0 0 22-15,-4 0-6 0,2-2-3 16,-2 0-2-16,-2 1-2 0,2 0-15 0,0 0 3 16,-2 3 9-16,2 0 0 0,-2 2 1 0,2 13-3 15,-2-24 10-15,2 24-41 0,0-15 40 0,0 15-7 16,0 0 5-16,0-17-7 0,0 17 4 0,0 0-5 16,0 0 3-16,0 0-4 0,-2-13 0 15,2 13 8-15,0 0-12 0,0 0 1 0,0 0 5 16,0 0-5-16,0 0-3 0,0 0-10 0,0 0 21 15,0 0-16-15,0 0 20 0,0 0-1 0,0 0 18 16,0 0-28-16,0 0 9 0,0 0-18 0,0 0 19 16,0 0-33-16,0 0-73 0,0 0-104 0,0 0-173 15,-13-12-367-15,13 12 209 0,0 0 119 0</inkml:trace>
  <inkml:trace contextRef="#ctx0" brushRef="#br1" timeOffset="11840.25">1071 234 592 0,'-9'-11'379'0,"0"0"-85"16,3-1-12-16,6 12-25 0,-10-17-20 0,10 17-38 15,-7-16-45-15,7 16-23 0,0 0-24 16,-4-15-18-16,4 15-24 0,0 0-15 0,0 0-2 16,0 0-16-16,0 0-9 0,0 0-6 0,0 0 46 15,0 0-51-15,0 0-67 0,0 0 62 0,-2 15 10 16,2-15-13-16,4 27 20 0,-4-9-19 16,2-3 3-16,-2 4-4 0,0 2-2 0,0 0-2 15,0 1 6-15,0 1-2 0,0 2-4 0,0 2 0 16,-2-2 0-16,2 3 7 0,-2-1 0 0,2-2-8 15,0 1-2-15,-2 1 4 0,4 0-3 16,-4-1 34-16,2 1-32 0,-2 0-50 0,2-4 57 16,0 2 6-16,-2-4-14 0,2 0 12 0,0-2-11 15,0 0 13-15,0-4-17 0,0-2 14 0,0-13-10 16,0 25 3-16,0-25-12 0,4 15 24 16,-4-15-24-16,0 0 18 0,-2 14-65 0,2-14 91 15,0 0-16-15,0 0 10 0,0 0-11 0,0 0 1 16,0 0 11-16,0 0 13 0,0 0-22 0,0 0 7 15,0 0-19-15,0 0 4 0,13-8-4 0,-13 8 9 16,6-19-23-16,-6 19 10 0,8-23-5 0,0 10 8 16,0 0-3-16,-2-1 5 0,2-3-14 15,0 2 17-15,1-3-21 0,2 1-2 0,1 2 11 16,-1-2-1-16,1 2-2 0,-1 0 0 0,0 1 5 16,-1 3-9-16,0-1 2 0,2 3 11 0,-12 9-15 15,14-14 5-15,-14 14 3 0,11-11 3 0,-11 11 0 16,0 0-4-16,8-10-6 0,-8 10 7 15,0 0 8-15,0 0-7 0,0 0-12 16,0 0 6-16,24 8 24 0,-24-8-39 0,14 13 16 0,-14-13 6 16,16 15-11-16,-16-15 10 0,12 20-16 15,-12-20 18-15,10 19-6 0,-10-19-2 0,9 21 10 0,-9-21-7 16,4 24-4-16,-4-24 14 0,-4 27-10 16,0-11 8-16,-3 1-11 0,-3 0 18 0,-2-2-22 15,-2 2 15-15,0-1 1 0,-4-3-6 0,4-2-14 16,1 1 21-16,13-12-7 0,-24 13 2 0,24-13-1 15,-14 6 11-15,14-6-14 0,0 0 0 16,-17-10-38-16,17 10-42 0,-7-21-71 0,10 6-37 16,-1 0-87-16,3-3-73 0,3 2-300 15,0-2 174-15,2 1 207 0</inkml:trace>
  <inkml:trace contextRef="#ctx0" brushRef="#br1" timeOffset="12211.78">1445 555 861 0,'4'-14'435'0,"-4"14"-84"15,0 0-143-15,4-13 53 0,-4 13-46 0,0 0-39 16,0 0-28-16,0 0-39 0,0 0-7 0,0 0-33 16,0 0-15-16,0 0-15 0,9 19 11 15,-9-19-31-15,3 24 11 0,-3-8-9 0,2 1 0 16,0 0-4-16,-2 3 4 0,2 1-3 0,-2 1 2 15,0-1-10-15,-2 4 10 0,0 0-12 0,2 0 7 16,-2 0-12-16,-1 1-3 0,3-1 8 16,-2 3 6-16,-3 1-28 0,1-2 35 0,2 3-13 15,-4-3 1-15,4 2-43 0,-4-3 55 0,1 1-3 0,1-2-13 16,2-1 8-16,-2 0 0 0,2-3-17 16,0-3 7-16,0 1 11 0,2-1-18 0,-3-3 7 15,3-15 9-15,0 25-12 0,0-25 4 16,-4 21 53-16,4-21-61 0,-7 13 6 0,7-13 1 15,-16 8 4-15,16-8-17 0,-26 0-5 16,26 0-49-16,-29-14-19 0,14 3-47 0,0-4-34 0,3-6-56 16,2-4-42-16,2-5-51 0,2-9-327 0,6-3 173 15,6-9 216-15</inkml:trace>
  <inkml:trace contextRef="#ctx0" brushRef="#br1" timeOffset="12572.97">1519 433 727 0,'-6'-20'304'15,"6"20"-53"-15,0 0-38 0,-8-13-30 0,8 13-46 16,0 0-22-16,0 0-16 0,-18 12-16 16,18-12-14-16,-8 16-10 0,8-16-8 0,-6 20-2 15,6-20-18-15,-6 21 13 0,6-21-11 0,-5 23 5 16,5-23-60-16,0 17 50 0,0-17-10 0,0 0 6 15,0 19 4-15,0-19 6 0,0 0-14 16,0 0-3-16,0 0 5 0,0 0 0 0,0 0-8 16,0 0 1-16,17-6 0 0,-17 6-19 0,12-21 8 15,-12 21 0-15,9-21 12 0,-9 21 30 0,9-22-5 16,-9 22-17-16,4-20 13 0,-4 20 20 0,2-19-32 16,-2 19-64-16,-2-15 75 0,2 15-11 15,0 0 1-15,0-15 4 0,0 15-23 0,0 0 15 16,0 0-4-16,-26 11-33 0,26-11-58 0,-25 17-49 15,10-3-58-15,3-1-46 0,1 2-40 0,3 0-38 16,3-1-10-16,-1 1-160 0,8 1 146 0,5-3 96 16</inkml:trace>
  <inkml:trace contextRef="#ctx0" brushRef="#br1" timeOffset="13255.53">1604 631 775 0,'0'0'357'16,"0"0"-16"-16,0 0-80 0,0 0-53 16,0 0-42-16,23-2-18 0,-23 2-27 0,0 0-21 0,0 0-26 0,0 0-18 15,0 0-3-15,0 0-5 0,17 6-9 16,-17-6-6-16,0 0-7 0,19 3 2 0,-19-3-6 16,24-1 33-16,-24 1-48 0,27-6-4 0,-27 6 3 15,30-10 0-15,-30 10-9 0,30-13 13 0,-18 6-15 16,-12 7 3-16,21-18 5 0,-21 18 6 0,15-17 2 15,-15 17 13-15,11-21 13 0,-11 21 11 16,4-19-15-16,-4 19-3 0,2-19 8 0,-2 19-12 16,-2-15-5-16,2 15 8 0,0 0 1 0,-9-16-19 15,9 16 2-15,0 0-2 0,0 0-8 0,-19-5 5 16,19 5-9-16,-17 5 10 0,17-5-1 16,-23 16-19-16,10-9 11 0,1 7-1 0,-3-3 6 15,2 2-5-15,-2 5 1 0,3-3 5 0,-2 2 3 16,4 2-11-16,0-2-2 0,-1 4 18 0,5-7-19 15,-1 5 3-15,3 0 11 0,0-2 6 16,2 0-14-16,2-2 10 0,2 0 47 0,2-1-56 16,5-4-12-16,-1 1-5 0,7-5 11 0,5-2-10 15,-20-4 2-15,52-3-17 0,-21-2-72 0,1-3-50 16,2-3-63-16,3-2-59 0,-4-5-30 16,-1 3 18-16,0-4 7 0,-4 0 20 0,-2-2 11 15,-4-2 47-15,-3 0 41 0,-3 0 37 0,-4 0 68 16,-4-3 31-16,-2-1 51 0,-2 0 65 0,-4 2 17 15,0-1 33-15,-4 1 25 0,0 2 25 0,-4 0 4 16,2 0-6-16,-2 6-7 0,0-2-2 0,0 0 5 16,0 3-3-16,-1 4-21 0,3-2-30 0,6 14-24 15,-13-17-22-15,13 17-19 0,-7-14-12 16,7 14-25-16,0 0-2 0,0 0-12 0,0 0-1 16,0 0 0-16,0 0 7 0,-10 12-16 0,10-12-21 15,6 27 39-15,-2-10-16 0,-2 0 3 16,3 2-6-16,1 2 2 0,-1 0-2 0,1 4-1 0,-2-2-12 15,0 1 2-15,-1 1 11 0,-1 2 0 16,-2 0 6-16,0 0-2 0,0 1-24 0,0-1 23 16,-2-1-11-16,-1-1 13 0,1 2-11 0,-2-2 9 15,4-3-12-15,-2 2 15 0,0-6-54 0,0 4-82 16,2-22-87-16,-5 26-72 0,5-26-62 16,-4 23-348-16,4-23 185 0,-17 15 167 0</inkml:trace>
  <inkml:trace contextRef="#ctx0" brushRef="#br1" timeOffset="13505.45">1940 677 427 0,'3'-15'245'16,"-3"15"26"-16,4-24-45 0,-4 24-25 16,4-15-14-16,-4 15-10 0,0 0-13 0,4-17-6 15,-4 17-17-15,0 0-11 0,11-13-14 0,-11 13-26 16,0 0-5-16,12-16-25 0,-12 16-28 0,22-11 15 15,-22 11-5-15,27-13-4 0,-8 7-11 16,0-1-20-16,3 1 5 0,-2 2 10 0,2 0-5 16,-22 4-13-16,38-4 0 0,-38 4 12 0,33 4-23 15,-33-4 0-15,24 4-4 0,-24-4-1 0,15 11-68 16,-15-11-75-16,-2 15-65 0,2-15-74 0,-15 14-331 16,15-14 171-16,-28 17 230 0</inkml:trace>
  <inkml:trace contextRef="#ctx0" brushRef="#br1" timeOffset="13794.38">2478 556 746 0,'0'0'440'0,"0"0"-37"0,0 0-62 16,0 0-66-16,0 0-37 0,0 0-65 0,0 0-25 16,0 0-38-16,0 0-12 0,0 0-42 0,0 0 6 0,0 0-18 15,0 0-1-15,36-1 43 0,-36 1-74 0,40-2-8 16,-40 2 9-16,46 0-9 0,-46 0-10 16,45 0 12-16,-45 0 5 0,40 2-5 0,-40-2-8 15,34 1-55-15,-34-1-63 0,26 4-74 0,-26-4-108 16,0 0-38-16,21 2-30 0,-21-2-196 0,0 0 170 15,-19 8 287-15</inkml:trace>
  <inkml:trace contextRef="#ctx0" brushRef="#br1" timeOffset="14135.4">2533 438 741 0,'-8'-11'489'0,"8"11"-53"16,-13-21-95-16,13 21-31 0,-11-14-56 0,11 14-34 16,-8-9-42-16,8 9-62 0,0 0-11 0,0 0-29 15,0 0-6-15,0 0 27 0,0 0-162 0,0 0 105 16,0 0-8-16,-2 15 2 0,6-1-12 0,0-1-16 16,2 2 16-16,1 3-27 0,0 0 16 15,-3 4-4-15,2-1-4 0,0 1-9 0,1 1 20 16,-3 2-17-16,2-2 26 0,-2-2-21 0,1 4 10 15,-1-3-18-15,-2 1 13 0,2-2-8 16,-1-4 19-16,-1 1 11 0,0-5-15 0,-2-13-29 16,4 25 11-16,-4-25 14 0,2 15-10 0,-2-15-9 15,0 0 10-15,4 15-7 0,-4-15 6 0,0 0-8 0,0 0 13 16,0 0-86-16,0 0-116 0,26-15-118 16,-12 0-118-16,5-6-326 0,3 4 217 0,3-2 109 15</inkml:trace>
  <inkml:trace contextRef="#ctx0" brushRef="#br1" timeOffset="14526.06">3123 458 772 0,'0'0'434'0,"-12"-14"-35"0,12 14-72 0,-19-11-44 15,19 11-53-15,-23-6-47 0,23 6-16 0,-26 4-26 16,26-4-45-16,-31 9-18 0,15 1-6 0,2-1-21 15,-1 5-11-15,0-1-9 0,2 2-3 16,1 3-16-16,2 3 4 0,2-5 4 0,0 2-15 16,4 1 15-16,0-2-1 0,2 0-3 0,0 0-26 15,2-2 20-15,2 1-9 0,2-5 4 0,2 1 7 16,2-3-4-16,-8-9-7 0,26 13 6 16,-26-13-5-16,39 0 13 0,-39 0-20 0,44-5 11 15,-19-5-17-15,-6 1 21 0,4-3-5 0,-1-1 0 16,-1 0-12-16,-6-4 4 0,0 1-9 0,-1-1 12 15,-5 0-3-15,-3 0 7 0,-1-1-8 16,-1 2-4-16,-4 0-13 0,0 16 24 0,-2-26 4 16,2 26 17-16,2-22-6 0,-2 22-6 0,-6-15 1 15,6 15-13-15,0 0 0 0,0 0-25 0,-16-6 36 16,16 6-4-16,-6 14-5 0,6-14 6 16,-10 25 1-16,5-8-3 0,3 0-34 0,0 0-77 15,2 2-83-15,0 0-68 0,2-1-99 0,0-2-410 16,7-2 220-16,1-1 102 0</inkml:trace>
  <inkml:trace contextRef="#ctx0" brushRef="#br1" timeOffset="14772.97">3547 366 949 0,'2'-15'436'0,"-2"15"-76"16,6-21-81-16,-6 21-55 0,3-15-46 0,-3 15-33 15,0 0-29-15,0 0-39 0,0 0-5 0,0 13-13 16,-5 0-1-16,1 4-22 0,-4 2-9 0,-3 2 1 16,-2 2-4-16,-1 2-16 0,-4 0 11 15,2-1 11-15,-1 1-40 0,0-2-20 0,0-2-28 16,3 0-46-16,-4-4-15 0,6-2-55 0,3-3-8 16,9-12-40-16,-19 12-20 0,19-12-41 0,0 0-225 15,-23-12 162-15,23 12 96 0</inkml:trace>
  <inkml:trace contextRef="#ctx0" brushRef="#br1" timeOffset="15322.85">3333 417 464 0,'0'0'322'0,"0"-26"-55"15,0 26-44-15,2-19-40 0,-2 19-20 16,0 0-45-16,0 0-33 0,0 0-6 0,0 0-10 16,0 0-7-16,22 5-15 0,-12 7 0 15,1-1-9-15,-1 5-8 0,3-1 2 0,2 0-4 0,-3 2 0 16,1 0-15-16,0 2-1 0,0 1-1 15,1-2 10-15,-1 1-23 0,0-1 16 0,1-1-5 16,0-2 30-16,2 0-16 0,1-3-19 0,2-3 1 16,0-1-3-16,3-2-9 0,-2-4 9 15,-20-2-13-15,45-2-10 0,-45 2-9 0,42-6 10 16,-25-6-3-16,2 1 19 0,-6 0-10 0,-5-3-8 16,-1 1 13-16,-2-2 12 0,-3 0-6 0,0-1 20 15,-4-1 25-15,0 4 25 0,-3-5 4 16,0 5 6-16,-1 0 26 0,0 2 5 0,6 11-14 15,-8-18-14-15,8 18-17 0,-9-12-15 0,9 12-12 0,0 0-13 16,0 0-1-16,0 0-3 0,0 0-5 0,-13 10 3 16,13-10 3-16,0 20-12 0,0-20 2 15,0 24 9-15,0-24 4 0,0 27-21 0,0-27-17 16,3 28 15-16,-3-28 6 0,6 25-14 0,0-13 16 16,-6-12-8-16,13 19 7 0,-13-19-7 0,16 11 6 15,-16-11 2-15,26 2-9 0,-26-2-4 16,28-5-4-16,-16-3 3 0,3 0 0 0,-2-3-19 15,0-1 23-15,-5-1-8 0,2-2 11 0,0 0-8 16,-4-3 5-16,0 3-3 0,-2-2 3 0,0 0 1 16,-2 2 7-16,3 1 16 0,-3-1 19 15,-2 15-14-15,4-19 11 0,-4 19-10 0,4-16-3 16,-4 16-4-16,0 0 1 0,0 0-15 0,0 0-1 16,0 0-2-16,0 0 4 0,13 16-5 0,-9-3-2 15,-2 1 6-15,3-2-15 0,-3 6 14 16,0-3-32-16,0 2-106 0,-2 0-67 0,-2 1-89 15,0-5-108-15,-5 2-302 0,1-3 186 0,-3-1 164 16</inkml:trace>
  <inkml:trace contextRef="#ctx0" brushRef="#br1" timeOffset="15664.97">3913 240 656 0,'0'0'286'0,"-10"-15"-73"0,10 15-33 0,0 0-56 15,-9-12-14-15,9 12-23 0,0 0-15 16,0 0-20-16,0 14-9 0,0-14-18 0,3 17 6 0,-3-17-13 16,2 15 8-16,-2-15-11 0,8 14-2 15,-8-14-8-15,0 0 2 0,16 9 1 0,-16-9-6 16,0 0 4-16,22-4 1 0,-22 4 2 0,19-13-5 15,-19 13-3-15,13-17 2 0,-13 17-5 16,10-21 0-16,-10 21 10 0,7-19 4 0,-7 19 21 16,-2-20-1-16,2 20-3 0,-5-15-6 0,5 15-4 15,-15-9-7-15,15 9-7 0,0 0 6 0,-33 2 67 16,33-2-85-16,-24 11 2 0,14-3 10 0,10-8-15 16,-17 18-5-16,17-18-24 0,-7 24-27 15,7-24-44-15,5 22-31 0,-5-22-55 0,17 20-75 16,-17-20-139-16,22 11 114 0,-22-11 89 0</inkml:trace>
  <inkml:trace contextRef="#ctx0" brushRef="#br1" timeOffset="15888.04">4078 162 936 0,'0'-15'347'15,"0"15"-31"-15,0-23-48 0,0 23-34 0,0-18-49 16,0 18-42-16,0 0-19 0,0 0-7 0,0 0-1 15,0 0-61-15,0 0-22 0,11 12-8 16,-11-12 4-16,6 27-4 0,-2-8-10 0,-2 0-6 16,2 1 14-16,-1 5-13 0,2 0-8 0,-5-2 9 15,2 2-6-15,0 2-5 0,0-3 2 0,0 0 17 16,0-2-20-16,2-1-16 0,-2 0-79 0,2-3-64 16,0-3-74-16,3-2-75 0,-7-13-336 0,11 15 174 15,-11-15 212-15</inkml:trace>
  <inkml:trace contextRef="#ctx0" brushRef="#br1" timeOffset="16647.75">4246 188 588 0,'2'-13'224'16,"-2"13"-38"-16,0 0-39 0,0 0-14 0,-6 13-28 0,6-13 2 15,-10 29-34-15,6-13-7 0,-2 2-15 16,2 4-17-16,-2-1-7 0,0 0-1 0,1 1-6 16,1 1 174-16,-1-2-208 0,3 0 0 0,0-2 0 15,2-2 4-15,2 0 5 0,0-3 1 16,5-1-1-16,-7-13 6 0,13 19-1 0,-13-19 4 16,18 8-1-16,-18-8-5 0,0 0 2 0,30-4-2 15,-30 4 2-15,19-6 0 0,-19 6 2 0,15-19 2 16,-6 8-1-16,-5 0 22 0,-4 11 25 15,4-25 11-15,-2 9 1 0,-2 16 21 0,2-25 13 16,-2 25 2-16,2-22-19 0,-2 22-1 0,2-15-6 16,-2 15-11-16,0 0 7 0,2-16-44 0,-2 16 11 15,0 0 2-15,0 0-8 0,0 0-1 16,0 0-9-16,0 0-11 0,0 0-12 0,18 10 16 16,-18-10-1-16,10 13-13 0,-10-13 11 0,8 11-39 15,-8-11 34-15,9 12 8 0,-9-12-19 0,9 11 15 16,-9-11-7-16,12 8 43 0,-12-8-43 0,0 0-62 15,30 2 71-15,-30-2-18 0,23-6-2 16,-23 6-3-16,24-11 0 0,-14 1-3 0,-10 10 2 0,19-19 1 16,-11 8 7-16,-1-1 5 0,-2 1-8 15,-1-3 10-15,-4 14-9 0,2-24 5 0,-2 24 8 16,2-23 24-16,-2 23-9 0,0-16 32 0,0 16-29 16,0 0 20-16,0-15-17 0,0 15-26 0,0 0-11 15,0 0 17-15,0 0 2 0,0 0 8 16,0 0-5-16,10 17-11 0,-10-17 7 0,8 14-5 15,-8-14 1-15,10 13-4 0,-10-13 5 0,0 0-5 16,12 13-14-16,-12-13-1 0,0 0 7 0,0 0 8 16,0 0 1-16,17-15-15 0,-17 15 23 15,6-21-6-15,-6 21-6 0,2-25 6 0,-2 25 32 16,0-28 25-16,0 28 27 0,0-27 3 0,0 27 0 16,-4-21-5-16,4 21-15 0,-2-15-7 0,2 15-12 15,0 0-17-15,-4-13-19 0,4 13 1 16,0 0 0-16,0 0 8 0,-2 19-18 0,2-19-1 15,2 34-2-15,0-11 7 0,-2 5-8 0,4 1-42 16,-2 6 55-16,0-1 3 0,2 4-23 0,1 2 7 16,-1 0 6-16,0 0-10 0,1 4 11 15,-3-3 0-15,2 4-4 0,-2-5-5 0,-2 2 1 16,0-4 5-16,-2-2-16 0,0-3-36 0,2-5-63 16,-2-3-61-16,0-4-69 0,2-4-41 0,0-17-60 15,0 17-72-15,0-17-216 0,0 0 172 0,6-11 228 16</inkml:trace>
  <inkml:trace contextRef="#ctx0" brushRef="#br1" timeOffset="18343.84">5038 515 733 0,'-22'5'288'0,"22"-5"-69"0,0 0-49 16,-19 6-34-16,19-6-26 0,0 0-26 0,0 0-20 15,0 0-8-15,0 0-16 0,0 0-7 0,0 0-4 16,0 0-4-16,0 0-7 0,25-4-10 0,-25 4 3 15,0 0-8-15,0 0 8 0,0 0-11 16,0 0-28-16,0 0 33 0,0 0-1 0,0 0 4 16,0 0 1-16,0 0-10 0,0 0 16 0,0 0-13 15,0 0-6-15,0 0 3 0,0 0 4 0,0 0 4 16,0 0 7-16,0 0-11 0,0 0 10 16,0 0-18-16,0 0 11 0,0 0-10 0,0 0 7 15,0 0 7-15,0 0-13 0,0 0 7 0,0 0-4 0,0 0 3 16,0 0-7-16,0 0 11 0,0 0-1 15,0 0 5-15,0 0 18 0,0 0 8 0,0 0 14 16,0 0 9-16,0 0 19 0,0 0 13 16,0 0 4-16,0 0-12 0,0 0-16 0,0 0-21 15,0 0 3-15,18-3-28 0,-18 3 46 0,0 0-61 16,0 0 5-16,0 0 5 0,0 0-13 0,0 0-6 16,0 0 18-16,0 0-7 0,0 0 4 0,0 0-22 15,0 0 18-15,0 0-4 0,0 0 14 16,0 0-3-16,0 0-6 0,0 0-11 0,-10-18 4 15,10 18-5-15,-6-13 3 0,6 13-2 0,-8-15 22 16,8 15 13-16,-6-18-1 0,6 18 18 0,-9-18 8 16,9 18-11-16,-6-20 4 0,6 20 48 15,-7-21-100-15,7 21 22 0,-6-19 4 0,6 19 7 16,-4-15 2-16,4 15-16 0,-7-15 3 0,7 15-13 16,0 0 0-16,-4-14 4 0,4 14-4 15,0 0 2-15,0 0-12 0,0 0 3 0,-4-13-4 16,4 13 6-16,0 0-2 0,0 0 0 0,0 0-1 15,-2 15-1-15,2-15 0 0,2 17-6 0,-2-17 2 16,2 20 5-16,-2-20 0 0,2 22 5 16,-2-22-14-16,2 22-51 0,-2-22 69 0,4 21-2 0,-4-21 8 15,7 22-5-15,-7-22-3 0,4 23-10 16,-4-23 10-16,4 21-4 0,-4-21 3 0,7 19-1 16,-7-19 5-16,4 18-20 0,-4-18 3 0,7 11 3 15,-7-11 12-15,0 0-11 0,0 0 12 0,6 13-12 16,-6-13 11-16,0 0-66 0,0 0 79 0,12-15-22 15,-12 15 10-15,12-23-5 0,-4 6-8 16,-2 0-1-16,4-2-9 0,1-1 19 0,0 1-1 16,-1-2-1-16,3 2 15 0,-3 2-4 0,1 2-37 15,-2 2-46-15,-1-1 60 0,-8 14-19 16,17-15-28-16,-17 15-9 0,0 0-4 0,19-8 8 16,-19 8 10-16,0 0 6 0,23 12-6 0,-23-12 10 15,13 15 88-15,-13-15-85 0,13 21-7 0,-7-9 20 16,-6-12 15-16,10 19-9 0,-10-19 11 15,12 19 1-15,-12-19 1 0,8 17-14 0,-8-17 23 16,8 11-10-16,-8-11 30 0,0 0-36 0,11 12 15 16,-11-12-2-16,0 0 6 0,0 0-15 0,10 9 2 15,-10-9 1-15,0 0 10 0,0 0 25 16,0 0-25-16,19-7-20 0,-19 7 17 0,15-14-4 16,-15 14 5-16,12-15 28 0,-12 15-39 0,10-19 11 15,-10 19-4-15,4-23 1 0,-4 23 16 0,0-25-8 16,-2 12 6-16,2 13 14 0,-6-21 0 15,6 21 0-15,-12-21 7 0,0 11-2 0,12 10 0 16,-15-13-8-16,15 13-17 0,-15-8 2 0,15 8-5 16,0 0 14-16,-31 8-2 0,31-8-9 0,-22 17 2 15,14-3-10-15,0 1-1 0,-1 0 9 16,4 4-5-16,1 0-6 0,2 0 4 0,2 8 16 16,4-8-25-16,3 2 11 0,-1-2-6 0,5 0-4 15,-3-1-21-15,4-3-20 0,2 0-17 0,-2-4-16 16,3-1-59-16,0-3 44 0,-15-7-14 0,31 4-2 15,-31-4 4-15,36-5 22 0,-20-1 11 0,1-4 18 16,-1-3 4-16,-3 0 27 0,0-1 10 16,-3-1-10-16,1 0-3 0,0-2 16 0,-3 2 7 15,-2-5 34-15,3 5 9 0,-3 2 6 0,-2-1-1 16,-4 14-1-16,11-23-1 0,-11 23-13 0,9-15-6 16,-9 15-4-16,0 0 6 0,8-9-16 15,-8 9 4-15,0 0-7 0,12 9-4 0,-12-9-7 16,7 15 6-16,-7-15-20 0,5 23-6 0,-5-23-19 15,0 25-19-15,0-25-19 0,2 23-2 0,-2-23-13 16,6 19-20-16,-6-19-14 0,8 11-9 16,-8-11 15-16,0 0-53 0,28 0-23 0,-28 0 19 15,23-9 28-15,-11-1 25 0,-2-1 23 0,0 1 62 16,-2-5 55-16,0-2 51 0,-1-2 37 0,-5-2 47 16,0-2 18-16,-2-1 20 0,-2-1 12 15,2 2 9-15,-2-2 15 0,-2 2 2 0,-1 2-5 16,3 0 1-16,-2 4-28 0,2-1-20 0,0 6-20 15,2 12-38-15,-4-24-12 0,4 24-18 16,-4-13-12-16,4 13-15 0,0 0-9 0,0 0-15 0,0 0-17 16,0 0 9-16,4 19-4 0,-2-1-14 15,2 0 6-15,0 6-10 0,0 0 27 0,1 1-19 16,1 3-1-16,-4 1-3 0,0 2-11 0,3-5 13 16,-1 7-2-16,-2-7 7 0,2-1-2 0,0 0 1 15,-1-4-11-15,1 0 13 0,-2-4-6 0,2-1-16 16,-4-16 12-16,6 22 6 0,-6-22-9 15,2 18 10-15,-2-18 7 0,0 0-18 0,0 0 8 16,0 0-6-16,0 0-8 0,18-6 21 0,-18 6-14 16,12-18 3-16,-4 9-29 0,1-2 37 0,0-1-8 15,3 1 1-15,1-3-12 0,-3 3 11 16,4 2 5-16,0-3-6 0,0 4 44 0,-14 8-69 16,28-11 22-16,-28 11-3 0,30-4-2 0,-30 4 9 15,27 2-9-15,-27-2 15 0,26 9 1 0,-26-9-15 16,21 18-4-16,-12-9-41 0,-3 4-16 15,-2-1-31-15,-2 3-8 0,-2-15-33 0,-4 27 8 16,-7-12-41-16,-1-3-12 0,-5 1-39 0,-5-1-3 16,0-3 7-16,-4-2 5 0,1 1-19 0,-1-6-22 15,26-2-120-15,-44-2 99 0,29-6 79 16</inkml:trace>
  <inkml:trace contextRef="#ctx0" brushRef="#br1" timeOffset="18590.91">6191 419 813 0,'0'0'348'16,"21"6"-54"-16,-21-6-43 0,0 0-50 0,21 6-35 15,-21-6-75-15,33 6 25 0,-9-3-8 16,4-1-27-16,1 2-4 0,-1 0-29 0,2-2-1 0,1 4-36 15,-1-5 24-15,-2 3-20 0,-1 0 9 16,-6 0-6-16,-21-4-23 0,41 5-78 0,-41-5-124 16,27 2-23-16,-27-2-68 0,0 0-265 0,0 0 168 15,0 0 289-15</inkml:trace>
  <inkml:trace contextRef="#ctx0" brushRef="#br1" timeOffset="18860.47">6456 416 801 0,'-9'-12'488'0,"2"0"-39"16,7 12-66-16,-10-19-52 0,10 19-49 0,-6-13-39 16,6 13-56-16,0 0-45 0,-7-11-23 0,7 11-36 15,0 0-6-15,0 0-27 0,0 0-6 0,13 17-3 16,-7-6-12-16,0 3-5 0,3 3-4 0,-2 3 1 15,1 0-6-15,-2 5-6 0,4 0 4 16,-5 1-11-16,0 1 13 0,-1 3-14 0,2-1 12 16,-2-2 0-16,0 3-5 0,1-1-1 0,-1-2-60 15,0-1-122-15,0-3-110 0,0-4-95 0,-2-5-143 16,3-1-202-16,-5-13 199 0,7 13 140 0</inkml:trace>
  <inkml:trace contextRef="#ctx0" brushRef="#br1" timeOffset="19188.66">6779 478 1209 0,'2'-15'387'16,"-2"15"-100"-16,0 0-53 0,2-15-49 0,-2 15-18 15,0 0-45-15,0 0-25 0,0 0-21 16,15 15 7-16,-15-15-26 0,17 21-14 0,-8-10-2 15,1 3-9-15,1-1-20 0,0 2-23 0,-1-1 35 16,2-1-10-16,-3 0-6 0,0-1 14 0,-9-12-22 16,14 19-24-16,-14-19 52 0,15 13-22 0,-15-13-5 15,0 0 18-15,17 6-6 0,-17-6 6 16,11-11-18-16,-11 11 0 0,12-21 5 0,-8 7 3 16,4-1-20-16,-4-4 21 0,0-2-7 0,2-2 6 15,-2-2-1-15,2 0-5 0,1-1-9 16,-3-3 9-16,5 3 57 0,-3-1-83 0,2 4-62 15,1 0-55-15,1 2-46 0,1 4-84 0,0 4-63 16,1-1-307-16,1 3 175 0,-13 11 217 0</inkml:trace>
  <inkml:trace contextRef="#ctx0" brushRef="#br1" timeOffset="19688">7234 183 607 0,'-10'-10'419'16,"-1"-1"-18"-16,1 1-39 0,1 0-63 0,0-1-44 16,9 11-37-16,-12-15-10 0,12 15-40 0,-10-13-37 15,10 13-22-15,0 0-11 0,-5-13-18 16,5 13-14-16,0 0-21 0,0 0 14 0,0 0-28 16,25-5-24-16,-25 5 17 0,26 6-14 0,-26-6 3 15,29 8-6-15,-29-8 4 0,30 11-11 0,-30-11 6 16,22 16-1-16,-22-16-1 0,18 15-9 15,-18-15 8-15,15 19 4 0,-15-19-13 0,9 17 45 0,-9-17-73 16,4 19 21-16,-4-19 6 0,0 21 6 16,0-21 9-16,-4 19-20 0,4-19 24 0,-9 23-11 15,9-23-1-15,-8 21-1 0,1-10 1 16,7-11-7-16,-10 19 7 0,10-19-64 0,-8 16 72 16,8-16-3-16,-8 13 10 0,8-13-14 0,0 0 17 15,-4 17-3-15,4-17-4 0,0 0-19 0,0 0 16 16,8 14 2-16,-8-14-13 0,18 7 13 0,-18-7-10 15,23 4-5-15,-23-4 9 0,30 8-9 16,-30-8 46-16,26 3-45 0,-26-3-3 0,25 6-5 16,-25-6 3-16,21 8 1 0,-21-8 11 0,23 13-10 15,-23-13 15-15,15 9-7 0,-15-9 7 16,15 10-17-16,-15-10 1 0,8 14-20 0,-8-14-73 16,0 15 74-16,0-15 7 0,-10 17-17 0,0-7-22 15,-6-3-4-15,-3 3-5 0,-2-2-12 0,-4-1-20 16,-5 2-17-16,-4-3-14 0,1 2-16 15,1-2 4-15,4-1-25 0,1-3-30 0,5 2-63 16,22-4-297-16,-32-4 171 0,32 4 293 0</inkml:trace>
  <inkml:trace contextRef="#ctx0" brushRef="#br1" timeOffset="19946.05">7704 389 564 0,'32'-6'264'0,"-32"6"-51"0,33-2-22 0,-33 2-33 16,39 0-25-16,-39 0-24 0,40 0-24 16,-40 0-19-16,42 4-10 0,-42-4-8 0,47 0-14 15,-47 0-2-15,44 0-20 0,-16-2 16 0,-5 0-8 16,3 0-10-16,-6-1-32 0,-20 3-59 15,36-10-64-15,-36 10-83 0,33-11-230 0,-33 11 138 16,14-16 95-16</inkml:trace>
  <inkml:trace contextRef="#ctx0" brushRef="#br1" timeOffset="20190.81">7939 173 941 0,'0'0'449'0,"-8"-19"-30"16,8 19-64-16,-7-13-61 0,7 13-53 0,0 0-60 15,-8-11-46-15,8 11-57 0,0 0 20 0,0 0-23 16,2 17-13-16,-2-17-22 0,6 25-13 16,-2-9 7-16,3 4-20 0,-5 0 19 0,4 3-20 15,1 2 3-15,-3 0 21 0,0 2-23 0,1 0 0 16,-3-1-15-16,0 1-2 0,-2-1-89 15,0 1-133-15,-2-2-107 0,0-2-142 0,-3 0-235 16,-1 0 194-16,2-2 153 0</inkml:trace>
  <inkml:trace contextRef="#ctx0" brushRef="#br1" timeOffset="20744.7">8316 160 610 0,'-2'-15'336'16,"0"0"-60"-16,2 15 17 0,0-25-41 0,0 25-2 15,0-18-24-15,0 18-30 0,0 0-49 0,0-15-32 16,0 15-26-16,0 0-84 0,0 0 67 16,0 0-11-16,0 0-10 0,4 18-20 0,-4-18-13 15,4 26 5-15,0-9-13 0,0 2 12 0,1 2-17 16,-1 0 7-16,2 4-14 0,1-2-51 16,1 2 82-16,-1-1-11 0,1 0 0 0,-2-2-11 0,0-1-17 15,-1 0 34-15,0-4-19 0,-3-1 11 16,0-1-9-16,-2-15-4 0,4 21-4 15,-4-21 6-15,2 15 5 0,-2-15-12 0,0 0 1 0,0 0-4 16,0 0 14-16,0 0 3 0,8-13-3 16,-8 13-12-16,6-23-7 0,-1 8 33 0,1-3-32 15,3 0 14-15,-1-2-7 0,7-1-2 0,-7 4-25 16,3-2 26-16,-2 2 9 0,3 4-10 0,-4-1 2 16,3 3 6-16,0 0-8 0,1 3-2 15,-12 8-6-15,26-12 5 0,-26 12 1 0,29 0 16 16,-29 0-19-16,28 6 43 0,-28-6 26 0,23 11-78 15,-12-1 10-15,-11-10 2 0,17 19 2 16,-17-19-23-16,8 21 10 0,-8-21 0 0,-2 23-12 16,-4-11-4-16,-5-1-28 0,1 0-31 0,-5 1-58 15,-4-3-19-15,-3 1-27 0,2-2-1 16,-4-1-9-16,3-1-30 0,-1-1-31 0,22-5-174 16,-33 0 130-16,33 0 96 0</inkml:trace>
  <inkml:trace contextRef="#ctx0" brushRef="#br1" timeOffset="21174.84">8722 217 335 0,'0'0'249'15,"17"-5"-56"-15,-17 5-27 0,0 0-26 0,26 7-31 16,-26-7-6-16,25 2-20 0,-25-2-16 0,36 2-22 15,-36-2-5-15,34-2-8 0,-34 2 1 16,30-2 7-16,-30 2 24 0,27-10 59 0,-27 10 27 16,19-11 43-16,-19 11-7 0,15-15 7 0,-15 15-10 15,6-19 13-15,-6 19-32 0,2-22-6 0,-2 22 4 16,-2-18-2-16,2 18-6 0,-2-16-23 16,2 16-23-16,0 0-21 0,-4-15-13 0,4 15-16 15,0 0-1-15,0 0-20 0,0 0-3 0,0 0-13 16,0 0-3-16,0 0-3 0,13 12-4 0,-5 1 4 15,1 0-6-15,-1 3-4 0,-2 3-1 0,2 2 5 16,2 1-1-16,-4 3-9 0,0 0 2 16,0 10-1-16,-2-9 7 0,-2 3-1 0,1-1-2 15,-3 3 0-15,0 1-2 0,0 1-2 0,-3-1 0 16,-1 0 0-16,0 5 5 0,0-3 6 16,0-1-12-16,0-1-20 0,0-2-48 0,0-3-53 15,0-2-29-15,2-4-55 0,0-2-43 0,0-6-41 16,2-13-9-16,0 18-79 0,0-18-409 0,0 0 232 15,0 0 79-15</inkml:trace>
  <inkml:trace contextRef="#ctx0" brushRef="#br1" timeOffset="21421.76">9419 434 828 0,'0'0'365'0,"0"-13"-53"15,0 13-41-15,0 0-60 0,0 0-29 0,23-4-37 16,-23 4-37-16,34-1-30 0,-34 1-7 0,42-4-7 16,-18 2-6-16,-1 0-21 0,0 0-8 15,0-2-22-15,-23 4 21 0,40-4-13 0,-40 4-11 16,28-2-87-16,-28 2-54 0,0 0-95 15,29-4-82-15,-29 4-283 0,0 0 172 0,0 0 257 16</inkml:trace>
  <inkml:trace contextRef="#ctx0" brushRef="#br1" timeOffset="21678.58">9645 267 927 0,'-8'-12'469'0,"8"12"-38"0,-10-15-72 16,10 15-55-16,0 0-36 0,-10-15-52 0,10 15-59 0,0 0-26 15,0 0-41-15,0 0-18 0,0 0-12 16,2 19-14-16,6-8-9 0,-4 4-9 0,0 3-9 16,2 3 11-16,-2 0-7 0,0 4-9 0,0-3-1 15,-4 3-10-15,3 1 14 0,-6 4-17 0,3-4 4 16,-4 3-68-16,0-2-91 0,-2 1-107 15,0-1-81-15,-4-3-154 0,4 1-195 0,2-2 183 16,0-2 170-16</inkml:trace>
  <inkml:trace contextRef="#ctx0" brushRef="#br1" timeOffset="22075.32">10156 301 658 0,'0'0'269'0,"-10"-21"-28"0,10 21-31 0,-16-13-25 0,16 13-25 15,-28-4-14-15,28 4 7 0,-31 6-21 0,13-1-7 16,2 3-81-16,0 1 67 0,2 1-20 0,2 1-20 15,-1 1-2-15,4 1-5 0,3-1-11 16,1 1-11-16,5-13 4 0,-4 23-7 16,4-23 1-16,2 21 2 0,-2-21-17 0,9 19-4 15,-9-19-8-15,19 17 45 0,-4-9-48 0,-3 0-4 0,-12-8-6 16,30 9 4-16,-30-9-16 0,28 7 39 16,-28-7-42-16,21 8 18 0,-21-8-11 0,16 10 13 15,-16-10-2-15,14 7 5 0,-14-7-14 0,12 10-6 16,-12-10-38-16,0 0-40 0,10 13-58 15,-10-13-31-15,0 0-30 0,-4 15-30 0,4-15-33 16,-16 10 1-16,16-10-226 0,-32 4 157 0,32-4 97 16</inkml:trace>
  <inkml:trace contextRef="#ctx0" brushRef="#br1" timeOffset="22537.88">10185 219 837 0,'2'-13'392'16,"-2"13"-29"-16,2-23-45 0,-2 23-88 0,4-14-27 15,-4 14-40-15,0 0-25 0,0 0-51 16,0 0 11-16,0 0-29 0,22 14-9 0,-16-3-27 15,-6-11 5-15,6 29-14 0,-6-12-2 0,0 0 3 16,0 4-9-16,0 0-14 0,-2 0 7 16,0 0-8-16,0-2 7 0,4 0-2 0,-2 0-1 15,2-1-9-15,0-3 19 0,0-2-20 0,4 1 16 16,-6-14-25-16,16 15 28 0,-16-15-11 0,23 9 7 16,-23-9-28-16,27-2 26 0,-27 2-9 0,27-11 9 15,-13 1-10-15,-2-1 12 0,-1-3-8 16,-3 1 13-16,1-2-25 0,-3-2 14 15,-2 0-14-15,1 0 6 0,-1-3 2 0,-2 5-32 0,0-2 56 16,-2 17 13-16,-2-25 1 0,2 25 75 0,4-19-76 16,-4 19 1-16,0 0-8 0,0-17-14 15,0 17 5-15,0 0-13 0,0 0 12 0,0 0-6 16,0 0-14-16,0 0 8 0,17 9 1 0,-17-9-3 16,9 19 0-16,-9-19-4 0,6 25-34 15,-6-25-80-15,2 25-59 0,0-10-61 0,-4 1-91 16,0-3-61-16,-2-1-267 0,2 3 171 0,-2-2 206 15</inkml:trace>
  <inkml:trace contextRef="#ctx0" brushRef="#br1" timeOffset="23054.74">10606 166 916 0,'0'-15'397'0,"0"15"-58"16,0-25-18-16,0 25-64 0,0-18-62 16,0 18-37-16,0 0-31 0,0 0-24 0,0 0-26 15,0 0-7-15,-2 19-22 0,0-4-12 0,0 3-5 16,-3 3 6-16,1 0-21 0,-2 2 5 0,4 3-10 16,-7-3 1-16,5 4 32 0,-2-2-42 15,2-2 5-15,0 0 1 0,2-3-3 0,-3 0 1 16,2-4-16-16,1-2 17 0,0 2-3 0,2-16-2 15,-2 18-13-15,2-18 63 0,0 0-87 16,0 18 44-16,0-18-14 0,0 0 8 0,0 0-12 0,0 0 21 16,9-14-12-16,-9 14 1 0,11-19-4 15,-11 19 10-15,8-24-11 0,-2 10 8 0,1-1-39 16,-1 1 43-16,2-1-13 0,1 0 14 0,2 2 32 16,-1-1-39-16,-2 1-1 0,4 1-2 15,-2 3-7-15,-10 9 4 0,19-13-6 0,-19 13-1 16,19-8 11-16,-19 8 5 0,0 0-16 0,25 0 119 15,-25 0-133-15,18 8 12 0,-18-8-2 0,14 17-11 16,-14-17 6-16,10 21-11 0,-5-8-10 16,-3 2-17-16,0-1-11 0,-4 3-18 0,0 2-11 15,-1-4-21-15,-1 1 20 0,-2-3-16 16,-2 2 45-16,0-2-52 0,-4 1 19 0,2-3-6 16,-3-1 14-16,1-1-4 0,-1-1 24 0,13-8 11 15,-25 10 20-15,25-10 7 0,-20 3-1 0,20-3-20 16,0 0-9-16,-16-9-41 0,16 9-11 0,0-18-35 15,0 18-189-15,8-26 96 0,0 10 59 0</inkml:trace>
  <inkml:trace contextRef="#ctx0" brushRef="#br1" timeOffset="23327.46">10843 240 717 0,'0'0'454'0,"8"-17"-43"0,-8 17-51 16,12-11-51-16,-12 11-60 0,0 0-50 0,8-12-42 15,-8 12-37-15,0 0-8 0,19 8-47 16,-19-8-6-16,17 17-17 0,-9-2 7 0,1 0-21 16,-3 4 12-16,-2 4-25 0,-2 0 8 0,-2 2-27 15,-2 3 16-15,-2 1-7 0,0 2 6 16,-5-1-1-16,3 2 6 0,-3-1 4 0,1 2-8 0,-1-1-18 16,-1-2 19-16,4 3-8 0,-3-3 6 15,2-3-18-15,1 0-4 0,2 3-4 16,-2-9-36-16,0 0-33 0,-1 0-34 0,1-2-63 0,-1-3 6 15,-1-1-25-15,2-4 10 0,-3-1-12 16,9-10-8-16,-12 15-5 0,12-15-20 0,0 0-247 16,0 0 149-16,0 0 98 0</inkml:trace>
  <inkml:trace contextRef="#ctx0" brushRef="#br1" timeOffset="23673.45">11023 208 208 0,'-6'13'180'0,"2"0"-77"0,-3 1-37 0,7-14-11 16,-6 22-17-16,6-22-9 0,-4 18 0 15,4-18-7-15,0 0-1 0,0 15 14 0,0-15-20 16,0 0 2-16,0 0-6 0,27-8-12 0,-15 1-36 16,0-5-19-16,2 1-10 0,-4-3-14 0,4-1 23 15,-6 2 49-15,3-2-50 0,-5-1 32 16,-2 3 11-16,-2 0 42 0,-2 13 14 0,2-25-29 16,-2 25-2-16,-6-19 7 0,6 19-25 15,-11-14-17-15,11 14 37 0,0 0-14 0,-25-2 4 16,25 2-57-16,-15 6-101 0,15-6 54 0,-14 14 35 0</inkml:trace>
  <inkml:trace contextRef="#ctx0" brushRef="#br1" timeOffset="24189.3">11207 328 278 0,'0'0'213'0,"0"0"-28"16,0 0-30-16,22-4-27 0,-22 4-31 0,14-8-25 16,-14 8-2-16,18-11 11 0,-18 11-17 0,16-17-5 15,-16 17 1-15,15-18-5 0,-9 9 8 16,-6 9 6-16,13-21-4 0,-13 21 2 0,6-19-22 15,-6 19 34-15,7-18-17 0,-7 18-11 0,-7-15-4 16,7 15 0-16,0 0-14 0,-15-13-5 16,15 13-9-16,0 0-6 0,-31 8 0 0,31-8-3 15,-28 9 22-15,12 1-7 0,-2 3 7 0,3 2 0 16,-3 1 3-16,0 3-16 0,4 0 12 16,-1 2 1-16,0 0-10 0,7 2 10 0,-5-2-13 15,7 0-19-15,-3 0 26 0,5 0-14 0,-1-2 10 16,3-4 1-16,2-15 10 0,0 25-8 0,0-25 1 15,7 17-24-15,-7-17 10 0,21 10-22 16,-21-10 27-16,32 1 9 0,-32-1-25 0,42-4-3 16,-19-1-3-16,-2-3-49 0,5-1-26 15,0-3-55-15,-3 1-8 0,2-2-29 0,0-5-6 0,1 3 18 16,-5-2 12-16,-2-2-20 0,0 0 25 0,-2-2 5 16,0-2 11-16,-3 0 21 0,2-2 17 15,1 0 16-15,-5 0-38 0,3 0 71 0,-2 3 6 16,-5-1 30-16,0 2 56 0,-1 2-34 0,-2 0 8 15,-1 2 44-15,-4 1 15 0,0 16 23 16,-2-26 18-16,2 26 14 0,-7-23 24 0,7 23 25 16</inkml:trace>
  <inkml:trace contextRef="#ctx0" brushRef="#br1" timeOffset="24376.04">11548 47 3486 0,'4'13'22'16,"-4"3"10"-16,0-1-12 0,-2 0-23 0,0 3 11 15,-2 0 0-15,2 7-5 0,-2 0-2 0,-1 2-2 16,1 3 12-16,-3-1-3 0,3 0-2 16,0-3-40-16,0-1-59 0,0 0-84 0,2-2-46 15,-3-2-101-15,1-4-32 0,-2-2-335 0,0-1 183 16,6-14 170-16</inkml:trace>
  <inkml:trace contextRef="#ctx0" brushRef="#br1" timeOffset="24689.22">11506 301 307 0,'0'0'184'0,"0"0"-52"0,0 0 9 0,-19-6-50 15,19 6 10-15,0 0-18 0,0 0-3 16,0 0 23-16,0 0 13 0,0 0 32 0,0 0 80 16,0 0-45-16,0 0-12 0,0 0-11 0,-4-11-42 15,4 11-10-15,16-17-20 0,-3 7-17 16,2-1-16-16,2-2-22 0,1 1 13 0,4-1-31 16,-3 1-38-16,0 3 39 0,0-3-4 0,-1 3-3 15,-4 1 0-15,-14 8 10 0,23-11-5 16,-23 11-12-16,15-10-46 0,-15 10-64 0,0 0-39 0,0 0-64 15,0 0-92-15,0 0-284 0,0 0 172 16,-15 15 267-16</inkml:trace>
  <inkml:trace contextRef="#ctx0" brushRef="#br1" timeOffset="32253.43">7973 3169 535 0,'-19'-17'240'15,"19"17"-26"-15,-15-17-40 0,15 17 11 0,-15-19-37 16,15 19-31-16,-12-20-4 0,12 20-9 0,-11-15-27 16,11 15-4-16,-11-13-8 0,11 13 8 0,-10-12-10 15,10 12 10-15,-8-11-18 0,8 11 5 16,-11-10-14-16,11 10-4 0,0 0 6 0,-13-7-2 16,13 7-26-16,0 0 16 0,-19-6-16 0,19 6 0 15,0 0-4-15,0 0 12 0,-34 0-13 0,34 0 5 16,-23 6-11-16,23-6 8 0,-28 6-14 15,28-6 9-15,-32 7-36 0,32-7 39 0,-32 8 3 16,32-8-3-16,-35 13-18 0,16-7 15 0,-4 1 2 16,1 1-9-16,-3 0-2 0,2 3-3 15,-5-1 5-15,3 1-31 0,-3 1 29 0,1 1 15 16,-3 2-11-16,0-1 7 0,1 3-9 0,-3-2 5 16,2 4-4-16,-1 2 9 0,-7 4 0 15,8-4 9-15,0 0-16 0,5 0 7 0,-1 0-10 16,4 2 23-16,0-1-13 0,3-1 0 0,4 0-6 15,4 1 12-15,-1 0-8 0,6 1 11 0,2 0-6 16,2 2 11-16,0 0-15 0,4 0 15 16,0-3-16-16,2 3 14 0,0 0-5 0,2 0 0 15,5-4-7-15,-3 1 6 0,5 3 2 0,6-4 3 16,3 0 4-16,4-3-3 0,15 4 3 0,7-5-9 16,7 1-5-16,9-5 1 0,6 2-5 0,8-7-5 15,9 3 10-15,4-3-9 0,2 0-4 16,7-3 29-16,5-1-33 0,-1 2 2 0,2-2 2 15,-2 0-5-15,-7 1-2 0,-1-1 1 0,-3 0-1 16,-2 1 2-16,-2-1 0 0,-5-2 4 16,1 4-5-16,-3-4 11 0,3-2-13 0,1 0 1 15,3 0 6-15,2-4 1 0,2 0 9 0,6-2-33 16,0 1-2-16,2-3-15 0,3 3 0 0,0-1-23 16,-1-2-11-16,4 4-8 0,0-1 3 0,-4-3-1 15,0 2-1-15,-4-1 2 0,-4 1 9 16,-6-2 6-16,-2 1 6 0,-9-1 6 0,-3-2-54 15,-8 1 76-15,-5-3 5 0,-5 3 10 0,-17-3 4 16,-2 5-5-16,-3-7 3 0,-2 1 2 0,-1 0 2 16,-8-1 6-16,2 3 11 0,-5 0 7 15,-1-6 0-15,-4 1 22 0,-3-1 21 0,0 0 59 16,-7 0-48-16,-2-2-1 0,-4-2-1 0,-2 0 15 16,-6 0-19-16,-5 0 4 0,-6-4-18 15,-4 2 1-15,-11-6-9 0,-8-1 3 0,-9 2-10 16,-7-1 7-16,-7 2-21 0,-9-2 11 0,-9 3-19 15,-10-1 0-15,-36-2 5 0,-5 1-3 0,-5 3-9 16,-5 2 6-16,-8 2-14 0,-5 2 17 16,-2 4 16-16,-1-2-22 0,1 1-5 0,5 7 8 15,3-3-14-15,39 5 6 0,-1-1-6 0,2 2 10 16,2-1-9-16,2 1 4 0,2 4-5 0,10-2-6 16,4 3 7-16,4-1-1 0,7 2-9 15,6 2 15-15,8-1-6 0,3 2 0 0,17 0-6 16,-1-1-8-16,5 4 4 0,2-1 5 0,1 1 5 15,5-2-63-15,2 0 65 0,5 2-2 16,4-5-2-16,2 5 4 0,21-6-9 0,-34 6 14 16,34-6-7-16,-23 4 6 0,23-4-14 0,0 0 12 15,-24 4-8-15,24-4 10 0,0 0-10 0,0 0 8 16,0 0-12-16,0 0 25 0,0 0-22 16,-23-4 6-16,23 4-2 0,0 0 0 0,0 0 17 15,0 0-22-15,-13-8 2 0,13 8 5 0,0 0-7 16,0 0 12-16,0 0-12 0,0 0 7 0,0 0-6 15,-12-8 12-15,12 8-12 0,0 0 42 16,0 0-57-16,0 0 20 0,0 0-5 0,0 0 5 16,0 0-9-16,0 0 8 0,0 0-24 0,0 0 32 15,0 0-12-15,0 0 11 0,0 0-7 0,0 0-5 16,0 0 4-16,0 0 8 0,0 0-6 16,0 0 8-16,0 0-11 0,0 0 8 0,0 0-10 15,0 0 9-15,0 0-9 0,0 0 9 0,0 0-72 16,0 0 87-16,0 0-15 0,0 0 10 15,0 0-15-15,0 0 10 0,0 0-11 0,0 0 6 16,0 0-7-16,0 0 7 0,0 0-6 0,0 0 1 16,0 0-9-16,0 0 14 0,0 0-8 15,0 0 4-15,0 0-7 0,0 0 10 0,0 0-5 0,0 0 3 16,0 0-17-16,0 0 17 0,0 0-2 16,0 0 8-16,0 0-16 0,0 0 18 0,0 0-24 15,0 0 22-15,0 0-16 0,0 0-1 16,0 0 8-16,0 0-4 0,0 0 0 0,0 0 8 0,0 0-10 15,0 0 4-15,0 0 10 0,0 0-7 16,0 0-11-16,0 0 12 0,0 0-6 0,0 0 8 16,0 0-7-16,0 0 55 0,0 0-62 0,0 0 6 15,0 0-3-15,0 0 9 0,0 0 2 16,0 0-5-16,0 0-13 0,0 0 23 0,0 0-11 16,0 0 4-16,0 0 2 0,0 0-2 0,0 0 3 15,0 0-2-15,0 0-16 0,0 0 14 16,0 0-9-16,0 0 16 0,0 0-27 0,0 0 30 15,0 0-11-15,0 0 5 0,0 0-97 0,0 0 120 16,0 0-12-16,0 0-3 0,0 0-11 0,0 0 12 16,0 0-5-16,0 0 2 0,0 0-14 15,0 0 8-15,0 0-12 0,0 0-117 0,0 0 139 16,0 0 10-16,0 0-19 0,0 0 8 0,0 0-8 16,0 0 17-16,0 0-25 0,0 0 9 0,0 0-6 15,0 0 7-15,0 0-10 0,0 0 9 0,0 0-2 16,0 0 4-16,0 0 22 0,0 0-47 15,0 0 5-15,0 0 13 0,0 0-15 0,0 0 18 16,0 0-6-16,0 0 4 0,0 0-8 0,0 0 5 16,0 0-6-16,0 0-5 0,0 0-50 15,0 0 34-15,0 0-46 0,0 0 2 0,18-5-24 16,-18 5-58-16,0 0-91 0,39-4-77 0,-39 4-345 16,32-4 174-16,-32 4 192 0</inkml:trace>
  <inkml:trace contextRef="#ctx0" brushRef="#br1" timeOffset="39369.83">1837 3318 104 0,'0'0'74'16,"0"0"-44"-16,0 0 21 0,0 0-18 0,0 0 8 0,0 0-31 16,-11-10 35-16,11 10-59 0,0 0 39 15,0 0-40-15,0 0 56 0,0 0-41 0,0 0 33 16,0 0-19-16,0 0 15 0,0 0-9 0,0 0-3 16,0 0-4-16,0 0-4 0,0 0-2 0,0 0 1 15,-8-11-16-15,8 11 21 0,0 0-7 16,0 0-6-16,0 0-3 0,-13-10 9 0,13 10-23 15,0 0 25-15,-17-6-4 0,17 6 12 0,-24-3-14 16,24 3 0-16,-35 0-18 0,9 2 28 0,-2-1-26 16,-3-1 35-16,-1 3-23 0,-2 2 5 15,3 1-11-15,-3-1 10 0,0 1-29 0,2 0 44 16,3 0-25-16,1 1 15 0,0-1-7 0,3 2 6 16,2-1-6-16,4-1 7 0,1 0-14 0,18-6 17 15,-26 11-13-15,26-11 6 0,-24 12-5 16,24-12 18-16,-21 13-16 0,21-13 0 0,-17 13-11 15,17-13 17-15,-15 17-17 0,15-17 58 0,-10 21-63 16,2-7 20-16,-2 3-18 0,4 2 24 16,0 2-12-16,-2-2 4 0,-1 4-2 0,5 2 1 15,-2-4-9-15,4 2 15 0,2 2-14 0,4-1 20 16,0 1-21-16,4 2 16 0,5 0 2 0,4-1 9 16,4-9-14-16,3 8 23 0,9 4-7 0,7-7 0 15,5-1 6-15,3-2-6 0,16-3 8 0,-7-5-19 16,4-3 14-16,5-4-5 0,3-2 3 15,4-2 2-15,3-4-8 0,3-4-1 0,2-1-12 16,-2-3 7-16,0-3 10 0,-3 0-14 0,1-3-7 16,-8 3 5-16,-3-6 4 0,-7 2-5 0,-4-2-4 15,-3-2 7-15,-7 3-11 0,-3-4 20 0,-14 6-4 16,-4-6 10-16,-1 3-8 0,-5-1 2 16,0-3-13-16,-2-2 3 0,-2 3-2 0,-6-3 8 15,0 0-12-15,-1-1 8 0,-5 1-20 0,0-2 17 16,0 3-8-16,-4 1 1 0,2 2 12 15,-4 0-12-15,-1 4 4 0,1-2-5 0,-2-4-3 16,0 12 7-16,-3 1-6 0,0 1 7 0,-5-3-9 16,-6 5 9-16,-7 0-2 0,-5-1 5 15,-4 4-15-15,-4 2 11 0,-9 0-10 0,-14 3 17 16,-5 1-9-16,-3 1 1 0,0 2-5 0,-3 0 53 16,-1-1-57-16,0 4 23 0,1-2-31 0,-2-1 13 15,4 3-7-15,0-2 9 0,-2 0-7 0,2 2-2 16,2-5-5-16,2 3 14 0,4-2-21 0,14 0 21 15,1 2-17-15,3-2 19 0,1-2-14 16,3 0 18-16,1 0-13 0,3 0 9 0,1 2-3 16,3 1 6-16,0-1 20 0,2-2-25 0,3 4-8 15,1-2 9-15,2 0-5 0,1 0 7 0,25-2 14 16,-38 4-18-16,38-4-103 0,-30 0 131 0,30 0-13 16,0 0 12-16,-29 4-25 0,29-4 13 15,0 0-16-15,0 0 18 0,0 0-18 0,0 0 7 16,-28 0-4-16,28 0 7 0,0 0-8 0,0 0 11 15,0 0-30-15,0 0 31 0,0 0-9 16,0 0 7-16,0 0-14 0,0 0 12 0,0 0-11 16,0 0-74-16,0 0 76 0,0 0-8 0,0 0-28 15,0 0 17-15,0 0-198 0,38 1 40 0,-10-1 58 16</inkml:trace>
  <inkml:trace contextRef="#ctx0" brushRef="#br1" timeOffset="44768.97">7880 4681 122 0,'0'0'78'0,"0"0"-6"16,0 0-15-16,0 0-8 0,0 0-10 0,0 0-14 16,0 0 28-16,0 0-74 0,28 2-48 15,-28-2-70-15,23 6 46 0,-23-6 34 0</inkml:trace>
  <inkml:trace contextRef="#ctx0" brushRef="#br1" timeOffset="45147.07">9114 4576 206 0,'0'0'103'0,"0"0"-52"0,10-9-4 0,-10 9-186 15,0 0 47-15,30-4 30 0</inkml:trace>
  <inkml:trace contextRef="#ctx0" brushRef="#br1" timeOffset="56217.04">11427 5160 219 0,'0'0'159'16,"18"-10"-18"-16,-18 10-37 0,0 0-23 0,18-7-10 15,-18 7-7-15,0 0 8 0,0 0-32 16,0 0 7-16,0 0 4 0,0 0 3 0,0 0 14 16,6-12-4-16,-6 12-7 0,0 0-6 0,0 0-2 15,-14-7-9-15,14 7-5 0,-15-8-35 0,15 8 49 16,-17-6-15-16,17 6 8 0,-21-7-1 16,21 7 6-16,-26-8-15 0,26 8 10 0,-30-6-11 15,30 6-1-15,-37-2-4 0,37 2-7 0,-42-2-3 16,42 2 1-16,-49 4 1 0,23-2-11 0,-1 2 10 15,0 1 11-15,1-2-12 0,-1 4 0 16,1 1-6-16,-2-1 3 0,3 3 5 0,2 0-13 16,-2 1 9-16,1 3-1 0,1 1-21 0,4 2 9 15,-2 2 20-15,1 2 1 0,4 5-8 0,-1 1 19 16,4 2-6-16,0 3 1 0,3-2 3 0,-1 3-2 16,2 1-1-16,5 3-1 0,2-5-7 15,2 2-4-15,2-3 12 0,0-1-1 0,9-1 20 16,2-2-28-16,4-2 8 0,6-5-12 0,4-2 3 15,20 0 6-15,7-4-11 0,7-4 2 16,4-7 2-16,9 0-14 0,-2-8 3 0,4 0-4 16,0-5-15-16,-1-1 18 0,-6-3-1 0,-5-3-4 15,-9 0 2-15,-9-2 1 0,-11 0-1 0,-10-2 3 16,-4 0 5-16,-11-4-15 0,-1-1 7 0,-7-1-11 16,-6-4 3-16,-3 1 7 0,-3-3-2 15,-2 5-5-15,-4-2-6 0,2 1 8 0,-5-2 8 16,4 5-14-16,-2 1 6 0,-1 2 8 0,4 2-6 15,2 0 4-15,-3 4 10 0,2 0 0 16,4 3 14-16,1 4 4 0,-2 1-4 0,10 9 2 16,-14-17-16-16,14 17-1 0,-12-11 11 0,12 11-8 15,-17-8-5-15,17 8 5 0,-30-6-16 0,30 6 8 16,-48 4-5-16,18-2 8 0,-4 0-9 16,-1 4-1-16,-8-3 9 0,3-1-34 0,0 2 38 15,-1 0-11-15,3-2 9 0,0 4-4 0,0-1 3 16,-1 1-10-16,4 2 4 0,1-1-3 0,-6 7-2 15,-9 1-3-15,1 2 14 0,1 0-11 0,5 2 2 16,8-4-23-16,0 3-48 0,3-1-60 16,7 0-55-16,3 0-66 0,8 0-81 0,4-1-212 15,5-3 170-15,6 0 307 0</inkml:trace>
  <inkml:trace contextRef="#ctx0" brushRef="#br1" timeOffset="56919.51">10682 5869 501 0,'-23'10'183'0,"23"-10"-17"0,-14 7-23 0,14-7-13 15,0 0-17-15,0 0-19 0,0 0-24 0,0 0 3 16,27-17-24-16,-4 6 2 0,6-2 1 15,21-8-18-15,5-3-6 0,14 0 2 0,7-3-2 16,7-2 10-16,4 3-20 0,8-5-3 16,26-5 1-16,0 0 0 0,-28 11-1 0,2-2-5 15,-2 2 7-15,0-1-9 0,-6-1-1 0,-5 4 3 16,-3-2-5-16,-8 7 12 0,-5 0-12 0,-11 3-3 16,-17 3 3-16,-5 3-1 0,-9 2-4 15,-2 1 3-15,-5 0-3 0,-17 6 6 0,20-6-19 16,-20 6-40-16,0 0-72 0,0 0-151 0,0 0-164 15,-16 13 130-15,16-13 95 0</inkml:trace>
  <inkml:trace contextRef="#ctx0" brushRef="#br1" timeOffset="57967.2">10600 5989 503 0,'0'0'197'0,"-22"2"-50"0,22-2-39 0,13-9-15 15,7-1-13-15,8-1-8 0,17-8 4 0,7 1-6 16,7-3-13-16,4-3 3 0,13 3-1 0,7-6 5 15,4 0-5-15,3 2 1 0,4 0 0 0,-1-1-3 16,2 3-30-16,1-1 22 0,-7 0-3 16,-3 3-9-16,-6 2 11 0,-1 1 2 0,-11 0 2 15,-7 1-14-15,-6 4-1 0,-15 3-3 0,-6-2 1 16,-6 5-10-16,-5 1 12 0,-4 3-5 16,-19 3-8-16,27-8 13 0,-27 8 0 0,18-6-5 15,-18 6-6-15,0 0-3 0,0 0-5 0,0 0-1 16,0 0-7-16,-16 6 2 0,16-6-1 15,-25 9-4-15,8-1 6 0,0-1-7 0,-9 2-8 16,0 0-19-16,-6 3-29 0,-15 3-37 0,-8 2-15 16,-5 0-2-16,-5 2-14 0,-9 2 8 15,-7 0 13-15,2 0 19 0,-6 2 18 0,-2-4 7 16,-2 3 11-16,2-2 18 0,3 1-5 0,3 0 6 16,2-2-2-16,3 0 13 0,5 0-1 0,2 2 8 15,6-2 1-15,3 0 7 0,6-4-7 0,5 5 5 16,11-9-8-16,2 2 6 0,5-1-5 0,3-1 7 15,3-1-4-15,5-3 6 0,4-1-13 16,16-6 20-16,0 0-5 0,0 0 13 0,0 0-4 16,40-9 12-16,-2-3-6 0,21-3 0 0,6-6-2 15,12-4 6-15,8 0-8 0,8 1 7 16,34-11-16-16,0 1 13 0,0 1-4 0,0 1 3 16,-28 9 0-16,0 0 5 0,-3 2-13 0,-5 0 6 15,-7 0-7-15,-5 2-2 0,-11 0 8 0,-5 4 2 16,-10 0 5-16,-17 3 36 0,-4 3 12 15,-7-1 15-15,-1 0-21 0,-8 3-8 0,-3-1 3 16,-13 8-14-16,13-10-4 0,-13 10-13 0,0 0-5 16,-22-5-5-16,22 5 3 0,-42 5-13 0,13 1 1 15,-7 2-15-15,-17 3 12 0,-7 3 9 0,-1-1-10 16,-11 1-6-16,-2 1 0 0,-2 0-6 16,-7-2 13-16,1 5-9 0,-5-3 6 0,0 0-9 15,2 1 10-15,2 0-5 0,6 0 5 0,3-1-2 16,1-1-3-16,10-1 0 0,2 0-3 15,9-2-2-15,17-5 10 0,5 2 2 0,5-4-8 16,10 3-4-16,15-7 7 0,0 0-4 0,0 0-4 16,15-7 3-16,19-1 20 0,6 0-23 15,19-5 4-15,11-2-2 0,7 0 27 0,5-2-28 16,4-1 5-16,3-1-18 0,5 0 22 0,-3 0-2 16,0 0-10-16,-6 0 5 0,-6 1-7 0,-6 2 11 15,-9-2 0-15,-5 3-4 0,-23 2 1 16,-3 3 9-16,-3-1-5 0,-8-1-2 0,-6 5 0 15,-8-3 4-15,-8 10-3 0,0-17 1 0,0 17 4 16,-32-8-11-16,5 8 9 0,-9 3 2 16,-10 0-11-16,-20 5-3 0,-4 3 12 0,-6 1-11 15,-7-1 12-15,1 5-9 0,-5 0-6 0,0 0 7 16,1-1 8-16,-1 4-2 0,7-2-6 0,1 0-1 16,1 2-16-16,6 1 19 0,4-3 3 15,3 4-2-15,7-4 3 0,5 0-3 0,15-3 2 16,2-3 0-16,7-1-2 0,3 1 0 0,5-2 5 15,4-3-19-15,17-6 15 0,-21 10-1 0,21-10 4 16,0 0-2-16,0 0 1 0,0 0-8 16,45-4-57-16,-18-2-67 0,5-2-58 0,4-1-95 15,10-5-276-15,3-2 171 0,-3 0 293 0</inkml:trace>
  <inkml:trace contextRef="#ctx0" brushRef="#br1" timeOffset="60432.28">17650 6009 356 0,'14'-16'270'0,"-4"1"-70"0,-2 0-30 15,2-3-40-15,3 3 9 0,-2 0-29 0,0 2 5 16,-3 1-2-16,0 1-13 0,1 1-22 16,-9 10-5-16,11-17-4 0,-11 17-5 0,0 0-1 0,8-13-11 15,-8 13-6-15,0 0-12 0,0 0-7 16,-14-8 2-16,14 8-20 0,-26 6 6 0,26-6-3 15,-32 8 2-15,11-1-7 0,-3 1-3 0,-1 1 0 16,-5-1-3-16,0 1 2 0,-1 2-5 16,-3 1 9-16,-2 0-25 0,0 1 29 0,3-4-9 15,-3 5 10-15,2-3-3 0,2 1-6 0,5-3 3 16,-1 3-5-16,7-4-4 0,-1-3 4 16,22-5-4-16,-25 11-6 0,25-11 12 0,0 0 7 15,0 0-7-15,0 0-10 0,0 0 12 0,28-9-8 16,4-3 1-16,16-4 9 0,5-4-2 0,8 3-13 15,1-6 17-15,3 2-15 0,7 0 8 0,3-4-9 16,-2 1 4-16,4-3-13 0,1 2 35 16,-1 0 6-16,-2 1 8 0,2-3-9 0,1 2 22 15,-4 0-26-15,-2 2 1 0,0 3-6 16,-11-3 8-16,1 4-5 0,-9 1-7 0,-7 3-3 0,-11 3 9 16,-7-1 0-16,-2 6-4 0,-5-1-8 15,-3 2-17-15,-18 6 14 0,22-9 5 0,-22 9-3 16,0 0-3-16,0 0 3 0,0 0 13 0,-10 12-19 15,-7-5-5-15,-6 2 6 0,-5 5 3 16,-3-3 2-16,-5 3-13 0,-13 3 15 0,-2-2-3 16,-2 2-22-16,-4-2-3 0,2 1-8 0,-7 1-6 15,-1-2 6-15,0 1 17 0,-5-3-13 16,3 2 14-16,-4-2-2 0,4 1 5 0,1-3 1 0,3 2 3 16,-1-1-10-16,3 0 14 0,7 1-1 15,-1-2 10-15,12-3-18 0,5 1 3 0,0 1 5 16,6-3 4-16,5 1-7 0,4-2 5 0,4-2-5 15,17-4 9-15,-26 1-3 0,26-1-1 16,0 0-6-16,0 0 15 0,0 0-15 0,0 0 6 16,41-7-2-16,-11-2 5 0,8 1-3 0,12-8-1 15,7-1-1-15,7 2 7 0,1-2-7 16,10-1 7-16,-1 2 52 0,0-2-58 0,6 0-7 16,-1 2 16-16,-3 1-7 0,-4-2 4 0,-2 4 3 15,-9-1 5-15,1 3-2 0,-11-1-3 16,-13 4-2-16,-5 3 0 0,-5-3-29 0,-2 2 39 15,-8 3-4-15,-18 3 6 0,28-8-3 0,-28 8 3 16,0 0-6-16,0 0-3 0,0 0 2 0,0 0 7 16,-22 9-22-16,-2-3 8 0,-8 2-2 15,-5 2 1-15,-3-3-4 0,-15 7 30 0,-4-1-44 16,-7 2-12-16,-2 2-2 0,-5-1 6 0,-8 2-5 16,0 3 5-16,-1-2 3 0,-1 2 2 0,-1 0 10 15,0 0-3-15,3 1 1 0,2-1-16 0,7 1 25 16,9-1-4-16,4 2 10 0,5-4 0 15,8 2-10-15,15-5 6 0,3-3 3 0,0 0-3 16,9 0-7-16,5-3 10 0,-2-1-8 0,16-9 8 16,-6 12-17-16,6-12 18 0,0 0-10 15,49-2 0-15,-15-4-8 0,19-5 6 0,9-4-1 16,7-3 12-16,7-4-6 0,7 1 1 0,2-4 1 16,6 2 4-16,2-4 1 0,0 2-7 0,-2 1 8 15,0 1 5-15,-4-2-11 0,-3 2 2 16,-5 2 13-16,-10 0 3 0,-5 0-11 0,-11 2 15 15,-7 2-2-15,-14 5 2 0,-7 1 11 0,-3 0-4 16,-8 1 2-16,-14 10-8 0,13-13-8 0,-13 13-8 16,-17-6 11-16,17 6-16 0,-50 6 8 0,11-1-8 15,-13 5-3-15,-8 1 62 0,-5 5-80 16,-1-1-9-16,-6 2 9 0,-2 2 11 0,-3-1-8 16,4 2-1-16,-4 0 2 0,3 1 12 0,7-3-6 15,-8 3 7-15,8-2-9 0,1 2 2 16,7 0 0-16,2-2 18 0,6-1-14 0,18-5 3 15,3 1 11-15,2-3-11 0,9-2-10 0,5-1 8 16,14-8 6-16,-16 12-4 0,16-12-4 16,0 0-3-16,36 0 3 0,-6-6-3 0,9-2 4 15,13-5 7-15,3 0-4 0,6-1 3 0,5-3-4 16,-1 0 0-16,3-1 5 0,5 2-26 0,-4-4 33 16,1 3-10-16,-5-2 3 0,0 4 24 15,-15-2-29-15,-12 5 8 0,-7 1 3 0,-3 1 13 16,-9 4-1-16,-4-1 15 0,-15 7-16 0,11-9 3 15,-11 9-8-15,-22-8 0 0,22 8-7 0,-46 0-7 16,19 2 8-16,-7 1-12 0,2 3 2 16,-2 0 5-16,0-2-3 0,0 3 3 0,4-1 7 15,3 2-3-15,-3-1-18 0,5 1-1 0,2 1-9 16,-1-1 2-16,5 0-6 0,5-3 1 0,-4 1 0 16,18-6 3-16,-14 10 3 0,14-10 7 15,0 0-11-15,14 11 8 0,-14-11-1 0,56 2 10 16,-19-6-38-16,6 0-31 0,17-1-32 0,-1-5-24 15,7 2-27-15,-5-1-54 0,-2-1-310 16,3-1 163-16,-7-2 338 0</inkml:trace>
  <inkml:trace contextRef="#ctx0" brushRef="#br1" timeOffset="68565">9675 7357 429 0,'0'0'155'0,"0"0"-38"16,-7-14-17-16,7 14-1 0,0 0-20 15,-6-11-2-15,6 11 2 0,0 0-11 0,-6-15-2 16,6 15-9-16,-9-10 0 0,9 10 6 0,-8-11-40 15,8 11 40-15,-8-10-8 0,8 10 1 0,-14-11-21 16,14 11 0-16,-12-8-7 0,12 8 0 0,-17-10 2 16,17 10-12-16,-23-7 9 0,23 7-7 15,-27-6 13-15,27 6-2 0,-32-8 6 0,32 8-29 16,-39-7 20-16,18 5-1 0,-2-4-3 0,-3 5-1 16,1-4-5-16,2 1-1 15,-4 1-10-15,-1 1 6 0,0-2-3 0,1 0 1 0,-1 2 2 16,-2-1-13-16,3 0-4 0,-1-2 6 0,1 3-2 15,-3 0 0-15,3-2 1 0,0 1 8 16,-3-3-3-16,-2 2-10 0,3-1 8 0,-3-1-27 16,2 3 26-16,1-4-6 0,-1 1 12 0,2-2-11 15,-3 3-2-15,3-3 3 0,-2 1 11 0,-1 3-8 16,-1-2 0-16,-2 2-8 0,-2 1 15 16,-3-1-12-16,-1 2 3 0,-4 0-4 0,-3 2 4 15,-1 2-7-15,-1-2 9 0,-2 2-5 0,-10-1 15 16,10 2-15-16,-10-2 9 0,10 1-11 0,0 0 5 15,11 0-2-15,-22 2 2 0,14-4 0 16,1 4 4-16,1-2-6 0,3 0 0 0,1 0-5 16,-1 1 11-16,3-1-3 0,1 4-11 0,1-2 13 15,-1 0-1-15,5 1-2 0,-2 3 4 16,-2-3-8-16,5 4 4 0,-3-4 0 0,4 5 2 16,-3-3-2-16,4 5 2 0,-1-3 1 0,2 3-2 15,-1-1 0-15,1 2 4 0,3-1-6 16,-2 1-3-16,3-1-19 0,0 1 30 0,5 1-6 0,-3-1 28 15,6-2-34-15,-1 2 0 0,2 2 11 0,0-1 2 16,0 3-7-16,2-2-2 0,1 0 2 16,-2 3-3-16,6-3 4 0,-3 0 1 0,1 3-3 15,1-5-22-15,4 2 25 0,-1 0-1 0,0 1 1 16,4-1-6-16,0 0 10 0,2-2-10 16,-1 3 2-16,3 1 6 0,5-2-4 0,-3 2 6 15,4 0-7-15,0-1-13 0,7-1 17 0,2 2 10 16,4 1-12-16,4-2 14 0,4 2-10 15,5-1 7-15,11 4-2 0,5-2 4 0,5 0-2 16,0 0-18-16,5 0 32 0,3-2 2 0,0 0-4 16,1 1 2-16,1-2 0 0,-1 0-6 15,1-1-7-15,-2 0 5 0,1 0-8 0,-1-1-1 0,-4-1 5 16,0-1-5-16,2 1-6 0,-2-1 2 16,3-3 3-16,-1 0-15 0,3 0 8 0,-1-2 5 15,2 1-3-15,1-2 6 0,-1-1-12 16,-1-1 2-16,3 2 4 0,-4-1 1 0,7-3-2 15,-1 2-3-15,2 0 6 0,1 0-2 0,1-2-1 16,6-1-3-16,-3 2 5 0,2 0 5 0,2 1-8 16,1 0 6-16,-3 0 0 0,-2-1-8 15,0 1 0-15,-6 2-4 0,-3-2-2 0,-4-2-1 16,-11 1 14-16,-1-1-11 0,-5-2 9 0,3 2-1 16,-3-2-2-16,1 0-1 0,-1 0-4 15,-2-2 71-15,1 2-86 0,1-2 10 0,1-1-4 0,-1 1 4 16,3 0 3-16,-1-2-1 0,5 2 3 15,10-1-2-15,1 0 5 0,-1 0 8 0,-13 0-14 16,1 0 6-16,1 1 0 0,-2-2 3 16,1 2-5-16,-1-2-2 0,-1 3-1 0,-3-4 3 0,1 2 0 15,-3-1 6-15,-2 0-6 0,1-1 4 16,-1 1-2-16,-1-2-6 0,-1 2 8 0,3-2-2 16,-3 1 7-16,0-3-7 0,-2 2 1 0,3-3-2 15,-4 1 4-15,1-1-15 0,0-3 21 16,-2 5-6-16,0-6-6 0,-3-1 1 0,1-2 12 15,-4 1 21-15,-1 0-34 0,1-2-2 0,-5-2-2 16,3 2 0-16,-6-2 2 0,2 2 1 16,-5-2 2-16,-2-1 7 0,-1-1 9 0,-3 2 11 15,-3-2 9-15,-1 2-34 0,-5-2 43 0,-2-1-8 16,-4-1-4-16,-3-2-3 0,-3-2 27 0,-7 0-43 16,-2-1 14-16,-10-8-5 0,-3 3 23 0,-7-1-15 15,-3 1-6-15,-7 3-11 0,-8-1 5 0,-5 3-14 16,-7 1 8-16,-9 0-7 0,-7 2-4 15,-4 3 2-15,-6-1 13 0,-6 2-14 0,-4 0-6 16,2 4 10-16,-6 0-6 0,6 1-2 0,-7 3 6 16,2 2 2-16,-2 3-15 0,4 0 12 15,1 5-8-15,-2 1-5 0,2 2 3 0,-1 0-8 16,4 3 0-16,5 1-5 0,2 2 6 0,4-1-3 16,4 3 35-16,2 2-47 0,5-1 11 15,4 3-4-15,10-1-5 0,-2 0 6 0,9 3 10 16,2-1-11-16,4 1 2 0,15-3 3 0,-11 4 1 15,11-5 3-15,2 3 2 0,2-1-4 16,0-2 10-16,3 1 3 0,3-2-3 0,1 1 6 16,1-3-6-16,4 1 6 0,4-2 6 0,-1-1-12 15,19-5 12-15,-26 8-6 0,26-8-3 0,-20 8-2 16,20-8 16-16,0 0-17 0,-18 4 1 0,18-4 5 16,0 0-2-16,0 0 1 0,0 0-5 15,0 0 6-15,-16 5 11 0,16-5-19 0,0 0 8 16,0 0-4-16,0 0-19 0,0 0-33 0,0 0 30 15,0 0-48-15,8 17-81 0,-8-17-105 16,19 15-351-16,-19-15 171 0,25 12 244 0</inkml:trace>
  <inkml:trace contextRef="#ctx0" brushRef="#br1" timeOffset="70682.42">17608 7429 474 0,'-9'-14'235'0,"9"14"-36"15,-10-9-49-15,10 9-28 0,-10-9-26 0,10 9-16 16,-22-8-17-16,22 8-2 0,-25-2-35 0,25 2 10 15,-38 4-11-15,12 0 0 0,1 0-10 0,-5 1 0 16,-6 1-5-16,2 2 0 0,-2-1-9 16,-3 3 9-16,-13 1-10 0,15-1 7 0,-6-3 0 15,3 3 7-15,2-2-5 0,0 1 13 16,1 1-10-16,3-3 4 0,7 1 1 0,0-1-7 16,4 1 1-16,1 0-8 0,22-8 6 0,-32 9 0 15,32-9-5-15,-19 8 10 0,19-8-6 0,0 0 1 16,0 0-8-16,0 0 7 0,13 11-2 15,-13-11 7-15,44-2-8 0,-12 1-18 0,7-4 27 16,3 0 2-16,17-1 53 0,7-1-69 0,5-1 9 16,8 0 2-16,2-1 2 0,3 1 14 0,-1 1-3 15,0 1 5-15,-2 0 3 0,0 0 2 16,-3 3 5-16,-1 1 8 0,-10 0-4 0,-1 0-2 16,-17 0 6-16,-3 0-7 0,-3 2-4 0,-7-2 2 15,-5 0-20-15,-5 0 20 0,-26 2 10 16,42 0 12-16,-42 0 18 0,23-3 8 0,-23 3-10 15,0 0-20-15,0 0-1 0,0 0-13 0,0 0-11 16,-13-10-7-16,13 10-6 0,-36-4 10 0,36 4-24 16,-52 0 11-16,20 0-2 0,-4 2-57 0,-2 2 59 15,-4-2 1-15,-5 2-1 0,1-2 9 16,-16 5-19-16,1-1 1 0,-3 0-4 0,1 1 1 16,0 1-8-16,-1-2-3 0,5 0 15 0,12-1-9 15,1-1 4-15,3 2-1 0,1 0 3 16,4-1-32-16,3-1 36 0,3 0-1 0,6 1-6 15,2-3 8-15,24-2-6 0,-36 8-12 0,36-8 11 16,-19 3 7-16,19-3-12 0,0 0-3 0,0 0 15 16,0 0-14-16,0 0 9 0,30 5-7 15,-3-7 2-15,9-1-6 0,8 0 14 0,15-3-7 0,3 0-7 16,1 1 6-16,4-5 14 0,-4 4-69 16,1-1 71-16,-3-1-11 0,0-2 4 0,-3 3 8 15,-14-1-13-15,-2 1 0 0,-1-1 0 0,-6 1-11 16,-5-1 14-16,-2 2-9 0,-8-1-5 15,0 1 28-15,-20 6-7 0,19-12-7 0,-19 12-4 16,0 0-30-16,-13-13 43 0,-8 9-11 0,-4 0 1 16,-11 3-6-16,-7-1 4 0,-5 0 6 15,-16 0-3-15,-4 0-6 0,-8 2 9 0,1 0-6 16,-2 0-3-16,-4 0-5 0,3 2 3 0,-1 0-4 16,6 2 4-16,-2-1 2 0,10-1-20 0,1 4 33 15,18-2-17-15,5 2 0 0,7-3 52 16,7 3-66-16,8 0 10 0,19-6-3 0,-17 11 15 15,17-11-10-15,21 12 6 0,7-9-4 0,10 1 3 16,9 0 8-16,18-2-8 0,9-2-4 0,9 2 5 16,2-6 3-16,-1 2-3 0,3-2-6 15,-4-1-4-15,-4-1 13 0,-2-1 10 0,-5-3-4 16,-7 2-11-16,-5 1 1 0,-15-1 6 0,-5 0-9 16,-7-1 7-16,1 1-7 0,-4-1 11 15,-5-1-6-15,-1 2 16 0,-8 2-20 0,2-1-3 16,-18 7 2-16,21-11-77 0,-21 11-99 0,0 0-111 15,21-6-109-15,-21 6-260 0,0 0 174 0,0 0 200 16</inkml:trace>
  <inkml:trace contextRef="#ctx0" brushRef="#br1" timeOffset="84080.77">17018 10522 640 0,'0'0'226'0,"-9"-10"-57"0,9 10-43 15,0 0-14-15,9-13-29 0,-9 13-19 0,30-12-12 16,-8 7-12-16,6-1-6 0,6 1-10 16,1-1 2-16,10 0-10 0,13-2 2 0,3 1 2 15,2-1 2-15,3 1-9 0,1-1 19 0,1 0 2 16,3-1 14-16,-6 1-4 0,5 1-5 15,-5-1 3-15,1-2-1 0,-7 3-7 0,-2-3 4 16,-15 5-5-16,-1-3 0 0,-5-2-6 0,-2 3 7 16,-7-1 3-16,-1 2 10 0,-10 1 19 0,4-1 9 15,-20 6 7-15,18-10-9 0,-18 10-18 16,0 0 65-16,9-11-98 0,-9 11 4 0,0 0-12 16,-15-10 1-16,15 10-6 0,-26-3-1 0,26 3-3 15,-37-3 1-15,13 6 7 0,-3-1-12 0,-2-1 0 16,-5 3-49-16,-7 2 57 0,-1-1 0 15,-1-1-5-15,-3 2-1 0,-11 2 3 0,0 1-10 16,-5-1-1-16,5-2 1 0,1 1-3 0,-6 1 4 16,7 0 3-16,8-2-3 0,3-1-3 0,-1 2 6 15,-1-1 2-15,3 2-9 0,3-2 7 16,0 3 2-16,4-3-12 0,0 2 6 0,4-1 0 16,3 1 4-16,3-2-2 0,9 0-1 0,17-6 3 15,-32 7-2-15,32-7-43 0,-14 6 39 16,14-6 3-16,0 0 11 0,0 0-5 0,0 0 23 0,0 0-33 15,40-2 4-15,-13-4 1 0,7 2 0 16,6-3-2-16,20-3 1 0,1 1-2 0,4-3 2 16,6-1 6-16,1 2-7 0,-5-3 2 15,8-2-4-15,-6 5 15 0,1-2-8 0,0 0 13 16,-5-1-18-16,-4 3-30 0,-1 1 46 0,-7-5-7 16,-15 5-3-16,-4 3 12 0,-5-2-4 0,-1 3 1 15,-9-2 9-15,-2 2-18 0,-17 6-2 16,13-10 7-16,-13 10-6 0,0 0-5 0,-28-5 11 15,3 7-11-15,-9 0 29 0,-4 2-39 0,-9 2 18 16,-10 1-14-16,-5 2 2 0,-1 1-7 16,4 0-9-16,-3 1-7 0,6 2 7 0,3-3 10 15,13-3-7-15,1 1 4 0,7 0-19 0,7-3 26 16,2 1-15-16,23-6-15 0,-32 10-9 0,32-10 11 16,-17 5-3-16,17-5 8 0,0 0 6 15,28 4 9-15,-1-6-1 0,9-1 5 0,11-1 0 16,19-4 12-16,3 0-6 0,7-1 2 0,5-3 1 15,4 1-2-15,2 0 10 0,2-3-3 0,-1 3 1 16,-7 2-6-16,-8-1-11 0,-6 6-105 16,-23-3-182-16,-6 1-228 0,-13 0 166 0,-25 6 324 15</inkml:trace>
  <inkml:trace contextRef="#ctx0" brushRef="#br1" timeOffset="85448.09">8466 12257 671 0,'-38'-2'232'0,"38"2"-42"0,-29-4-11 16,29 4-19-16,-22-3-3 0,22 3-27 16,0 0-14-16,-23-4-16 0,23 4-20 0,0 0 1 15,0 0-15-15,0 0-5 0,0 0-16 0,0 0-1 16,0 0-7-16,15-8-7 0,-15 8-10 15,36-6 1-15,-9 5 4 0,7-1-7 0,6 0-5 16,9 0 8-16,17-2-5 0,9-1 1 0,10-3-8 16,6-2-18-16,11 1 22 0,8-5-8 0,35-3 3 15,-38 4-2-15,3 2 1 0,-2 1-6 16,-2 2 5-16,-9 1-3 0,-7 1 3 0,-13 2-6 16,-11 2-1-16,-19 0 0 0,-11 0 9 0,-7 2-4 15,-29 0 153-15,38-1-192 0,-38 1 19 16,0 0-5-16,0 0 11 0,0 0-6 0,0 0 7 15,0 0 5-15,-22-4-1 0,22 4 7 0,-35 1-9 16,35-1-6-16,-48 4-19 0,22-2 34 0,-3 2 4 16,-3 0-6-16,-2 2 10 0,-2 1-7 15,-7-1 6-15,-9 3-9 0,-5 1 2 0,-3-1 1 16,-3 1-1-16,-2 0-3 0,-1-3-5 0,-3 1 4 16,2 2-2-16,-3-1 4 0,3-1-11 0,-4-1 7 15,2 1 13-15,3 0-5 0,-3-1-7 16,7 1 3-16,-1-1 2 0,3 1-4 0,5 0-1 15,8-3-5-15,7 1 9 0,-2 0-2 0,4 0-4 16,7-1 1-16,1 1 3 0,4-2 2 16,26-4 2-16,-35 7-10 0,35-7 9 0,-18 6-1 15,18-6 3-15,0 0 41 0,18 10-54 0,2-9 1 16,8 2 8-16,8-6-7 0,6 3-2 0,7-3-1 16,18-3 5-16,2-2 0 0,4-1 6 0,6-2-6 15,-1-1 4-15,1-1 2 0,-4-1-15 16,2 3 17-16,-15 1 1 0,-16 3 20 0,-9-1-23 15,-3 2 1-15,-8 2 11 0,-7 1-17 16,-19 3 9-16,15-6-2 0,-15 6 1 0,0 0-2 0,-36-2-3 16,10 0-4-16,-6 4 11 0,-3-2-35 15,-5 2 32-15,-2 0-7 0,-3 0 6 0,1 2-5 16,-1-3 5-16,1 3-4 0,1 0 9 16,5 0-8-16,2-2 1 0,6 2 1 0,7-3-8 15,23-1 7-15,-32 3-3 0,32-3 1 0,0 0-10 16,0 0 10-16,0 0 2 0,0 0-4 0,38 3 10 15,-5-4-40-15,3-4-76 0,10 4-74 16,19-7-112-16,10-9-275 0,5 6 171 0,7-5 281 16</inkml:trace>
  <inkml:trace contextRef="#ctx0" brushRef="#br1" timeOffset="86800.08">15725 12160 536 0,'0'0'263'0,"-39"2"-41"0,39-2-37 0,-25 2 15 16,25-2-1-16,0 0-19 0,0 0-37 0,0 0 3 15,0 0-14-15,0 0-38 0,0 0-10 0,0 0-38 16,21-11 11-16,-21 11-24 0,45-8 2 0,-16 2-11 16,3-1 11-16,8-1-21 0,2 0 21 15,15 0-7-15,5-1 5 0,1 0 5 0,5 1 25 16,-2-2-11-16,4 3 1 0,-3 1-14 0,-1 0-6 15,-7 3-12-15,-14-1 3 0,-5 2-13 16,-4 0 6-16,-7 0-9 0,-3 2 2 0,-26 0 21 16,36-2-21-16,-36 2-8 0,27 0 3 0,-27 0-11 15,0 0 10-15,0 0 1 0,-19 6-25 0,19-6 23 16,-40 2 9-16,17-1-11 0,-5 2 6 16,-6-3-14-16,2 1 19 0,-3-1-13 0,-3 0 7 15,-3 0-7-15,-1 2 0 0,0-2 6 0,-1 4-4 16,-3 0-4-16,-9 6 4 0,-1-1-7 0,1 2-16 15,1 3 22-15,-3-1 8 0,-1 1-4 16,3 1 4-16,4 0-3 0,3 2-1 0,10-7 0 16,2 1-9-16,3-1 7 0,9-1 1 0,0-1-1 15,7-2-16-15,17-6 7 0,-25 9-2 16,25-9 0-16,0 0 8 0,0 0-8 0,0 0 8 16,0 0-2-16,34 2 31 0,-6-6-31 0,0-1 4 15,11-1 0-15,3 0 0 0,14-3-1 16,1-1-1-16,2-1-5 0,7 5 10 0,-3-6-3 15,5-1 4-15,-3-1-10 0,3 3-21 0,-7-2 31 16,-4 1-2-16,-3 1 2 0,-19 1-7 16,-1 3 4-16,-6 1 5 0,-9 0 7 0,2 0 3 15,-21 6 9-15,15-7-6 0,-15 7 19 0,0 0-45 16,-10-19 14-16,-8 13 7 0,-1 1-8 0,-6 1 4 16,-4-2-11-16,-5 2 2 0,-5 2-7 15,-3 2 9-15,-5 2-5 0,1 0-2 0,-15 2 11 0,1 1-7 16,1 1-4-16,2 0 2 0,-1 2-1 15,14-1 4-15,1 1-9 0,3-1 12 0,5 1-4 16,3 0-2-16,2-1-8 0,9-1-30 0,2 2 52 16,19-8-5-16,-19 11-1 0,19-11-1 15,0 0-5-15,13 13-1 0,10-10 4 0,6 0 4 16,7-1-2-16,7 0 36 0,3-2-46 0,5 0 6 16,19-2-8-16,-3 0 6 0,2 0 5 15,-1-2-9-15,-5-1-6 0,-6-1 1 0,-13 2-18 16,-6 1-24-16,-1-1-55 0,-12 0-65 0,-4 0-63 15,-2-2-47-15,-4-1-425 0,-15 7 192 0,8-23 156 16</inkml:trace>
  <inkml:trace contextRef="#ctx0" brushRef="#br1" timeOffset="107985.13">7793 15217 1082 0,'0'0'470'0,"-14"-21"-97"15,14 21-75-15,-14-19-43 0,14 19-37 0,-8-19-49 16,8 19-29-16,-13-17-30 0,13 17-25 15,-8-14-22-15,8 14 3 0,0 0-21 0,-6-13-6 16,6 13-6-16,0 0-3 0,-7-12-1 0,7 12 7 16,0 0 23-16,0 0 9 0,0 0-3 0,-9-11 0 15,9 11 2-15,0 0 5 0,0 0-26 16,-10-8-14-16,10 8-2 0,0 0-9 0,-14-7 0 16,14 7-6-16,0 0-2 0,-26-6-1 0,26 6-5 15,-25-2-7-15,25 2 8 0,-30 2-48 0,30-2 54 16,-34 6-10-16,34-6 8 0,-36 6-6 15,15 1-3-15,1-1-3 0,0 0 5 0,-2 3-4 16,3-1 0-16,-2 5 1 0,2-3 2 0,1 1-8 16,-2 0 12-16,1 3-1 0,2-1 7 0,2 1-6 15,-1 1 16-15,2 2-12 0,4 0 5 16,-2 2 3-16,1 0-2 0,2 2 4 0,3 0-1 16,0 6-3-16,-1 0 4 0,5 1-5 0,0 5 6 15,0-1-4-15,4 0-4 0,2 3-2 16,3-1 6-16,-1 0-3 0,-2 3 14 0,7-1-3 15,-2 0-5-15,5 1-2 0,-4-1-5 0,6-2-3 16,-2 0 2-16,8 5-4 0,-5-9 3 16,1 0-3-16,4-3 2 0,-1 0 3 0,0-1-5 15,2-1-7-15,3-2 4 0,1-2-9 0,3-2 12 16,8 4-8-16,-6-8 1 0,4 1-5 0,-1-5 7 16,6 0-10-16,-1-1 9 0,2-2-6 0,5-3 11 15,-3 1-13-15,3-4 9 0,1 2-10 0,1-4 14 16,0 2-6-16,0-2 0 0,-2 2-3 15,-1-2 3-15,1 0 2 0,-3 1-1 0,0 1 32 16,-1-2-40-16,-3 2-9 0,0-2 13 0,1 2-10 16,-4-2-5-16,3 2 13 0,1-4 7 0,-3 0-2 15,4-2 3-15,-1-1-4 0,-1-3 3 0,13-3-2 16,-3-1-3-16,-1-3-12 0,-1-1-2 0,2 0-13 16,-4-2 7-16,-1 0 2 0,-1 0-4 15,-9 3-3-15,2 0 7 0,-3-1 7 16,-4-1-2-16,-1 2 1 0,-1 0 8 0,-6-1-1 15,4 1 4-15,-4-2-9 0,-4 2 10 0,1 0 0 16,-1-3 3-16,-4 1-9 0,1 0 5 0,-2-2-5 16,-1 0 11-16,1-2-13 0,-2 0 10 0,-3-2-4 15,3 0 4-15,-3 0-4 0,-2 0 1 0,4 1-6 16,-6-5 8-16,0 4 1 0,-2-2 10 16,-2 2-7-16,0-1 11 0,-2 3 14 0,-2-3 7 15,-4 2 7-15,0-1-11 0,-2-2-5 0,-7 0-2 16,-2-2 0-16,-6-7-1 0,-7-4-3 15,-4 2 4-15,-5-2 1 0,-1-2 16 0,0 4 15 16,-5-3 24-16,3 5 22 0,-7 1 0 0,-2 3-14 16,-4 3-8-16,-5 2-10 0,-7 6-12 0,-5 2-4 15,-3 4-17-15,-10 4-2 0,-3 3-5 16,-6 2-16-16,-1 4 8 0,0 4-7 0,-1 3 1 16,3-1-13-16,0 5-5 0,2-1 12 0,4 4-1 15,4-1-2-15,7 2-6 0,0-2-8 0,8 3 9 16,4 1-12-16,3 0 8 0,6-2 4 15,4 1-3-15,3 1-6 0,4 0 4 0,11-4 2 16,1 4-4-16,2-2 4 0,-3 5-4 0,7-3-56 16,0 2-70-16,0 0-60 0,3 0-70 15,3 0-60-15,4 0-145 0,3 2-31 0,4-2-94 16,0-2-395-16,3 1 302 0,6-3-143 0</inkml:trace>
  <inkml:trace contextRef="#ctx0" brushRef="#br1" timeOffset="110610.01">14210 15316 578 0,'0'0'231'0,"0"-17"-27"0,0 17-46 16,0 0-13-16,0-17-16 0,0 17-14 0,0 0-8 15,0 0-18-15,-6-14-2 0,6 14-7 16,0 0-18-16,0 0 0 0,0 0-8 0,0 0-10 16,0 0-15-16,-12-7 3 0,12 7 5 0,0 0-8 15,0 0 6-15,0 0 29 0,-26-2-6 0,26 2 15 16,0 0-5-16,0 0 0 0,-31-2-3 0,31 2-4 16,0 0-3-16,-34-2 4 0,34 2-11 15,-28 0 4-15,28 0-5 0,-31 2 10 0,31-2-26 16,-36 2-6-16,36-2-9 0,-45 3 4 0,19 3-10 15,4-4 11-15,-2 2-14 0,-4 0 12 0,5 0-7 16,-5 1 1-16,6-1 1 0,-6 2-1 16,3-1 5-16,1 3-7 0,-4-2 4 0,8 1-8 15,-6 2 21-15,5-2-11 0,-1 4-11 0,2-3 3 16,0 2-1-16,-1 1 45 0,3 2-38 16,-2 0-4-16,2 5 8 0,-2-1-5 0,3 0 9 15,-2 2-21-15,4 0 8 0,3 2 9 0,-3 0-3 16,2 0-2-16,5 2 1 0,-3 2-49 15,3-2 55-15,-1 2-6 0,5-4 6 0,2-1-1 16,0 1 4-16,4 0-3 0,0-2 1 0,2 2-3 16,3-1 2-16,3 4-5 0,1-7 0 0,3 3-8 15,4-3 12-15,0 2-9 0,4-2 1 16,3 0-5-16,3 0 0 0,-3 0-6 0,5-3 0 16,0 3 3-16,-2-4 1 0,5 4-9 0,-1-3 5 15,0-1 3-15,-1 2 1 0,3-1-4 0,-2-1 7 16,2 0-16-16,-1-1 10 0,3 0-6 15,2-1 5-15,1-4-4 0,3 3-2 0,0-4 3 16,5 1 4-16,-1-3-6 0,3 0 1 0,10-1-11 16,-11 0 17-16,4-1-3 0,-3 2 1 0,-3-3-1 15,1 3-1-15,-3 0-3 0,-1-1 7 16,-3 0-5-16,-4 0-1 0,1 1 1 0,-1 0-1 16,1-2 0-16,-5 0 0 0,-3 2-3 0,3-4 7 15,-2 0-7-15,-4 2 8 0,4-2-9 16,-2 0 3-16,-1-2 1 0,3 2-1 0,0-4 3 15,-1 0-3-15,5-1 0 0,0 0 0 0,0-2 3 16,-1-1-16-16,4-2 8 0,-1 1 11 0,-2-2-5 16,0 1-1-16,-3-1-2 0,3 0-2 0,-2 2 1 15,-3-4 1-15,-1 6 2 0,2-5 0 16,-5 5 1-16,3-3 0 0,-6 2-2 0,4 1 2 16,-4-1 0-16,1 1 6 0,-2 1-11 0,0 0 5 15,0 0-1-15,3 1 3 0,-4-1-6 16,2 0 6-16,2 2-6 0,-2-1 6 0,2-3 2 15,-1 2-5-15,3 0 3 0,-3 1 5 0,2-3-10 16,-2 3 5-16,1-3-7 0,-3 0 7 0,2 1-6 16,-4-1 2-16,5 0 1 0,-6 1 5 0,4-1 0 15,-1-2-4-15,0 1-6 0,0-2 9 0,3 1-3 16,-6-1 3-16,4 0-6 0,-1-1 3 16,-3 0-4-16,6-1 5 0,-7 2-4 0,4-3 6 15,-2-1-45-15,1 1 55 0,-4 1-11 0,-1-2 3 16,4 2 2-16,-6-1 3 0,2 1 2 15,-2-1 23-15,-1 3 10 0,-4-2 8 0,6 1 8 16,-6 3 1-16,2-4-7 0,-3 3-1 0,1-1-11 16,-8 11-8-16,13-19-10 0,-13 19 1 15,13-15-12-15,-13 15 2 0,12-18-8 0,-12 18 1 16,10-13-12-16,-10 13 10 0,16-14-6 0,-16 14 14 16,8-13-11-16,-8 13-3 0,8-12-5 0,-8 12 12 15,5-12-5-15,-5 12 2 0,4-14 5 16,-4 14 7-16,0 0-7 0,2-21 4 0,-2 21 0 15,-4-19 1-15,-1 7-7 0,5 12 2 0,-14-22 3 16,4 8-3-16,-6 3 2 0,2-3 2 0,-3 1-7 16,-5 0 12-16,0-1 0 0,-6 1-4 15,-4 2 3-15,-2-3-18 0,-4 5 17 0,-15-5-3 16,-4 1-3-16,-4 5 0 0,-7-1 7 0,-4 5-12 16,-8-2-5-16,-5 4 9 0,-6-1 1 15,-2 3 18-15,-9 0 14 0,0 0 19 0,-5 2-1 16,-4-1 7-16,4 1 13 0,-6 0-7 0,6 2 0 15,-2 0-3-15,4 2 5 0,-2-1-14 16,4 1-29-16,2 1 14 0,-6-1-6 0,6 4 10 16,0-1 31-16,1 1-5 0,4 0 5 0,7 1-12 0,7-1-6 15,2 1-16-15,4 3-3 0,3-2-10 16,8 2-6-16,3-1-8 0,5 0-5 0,7 1 0 16,9-3 5-16,3 1-23 0,4-1 5 0,3-1 9 15,1-1-15-15,2 1 10 0,7-5-4 16,-2 4 3-16,8-2-13 0,15-7 11 0,-28 8-5 15,28-8 3-15,-18 5-2 0,18-5 8 0,0 0-9 16,-19 6 7-16,19-6 0 0,0 0 4 16,0 0-7-16,0 0-2 0,0 0 1 0,0 0 4 15,0 0-5-15,0 0 8 0,0 0-16 0,0 0 9 16,0 0-1-16,0 0-1 0,0 0 3 16,0 0-1-16,0 0-10 0,-22 2 12 0,22-2-4 15,0 0 4-15,0 0-7 0,0 0 7 0,0 0-9 16,0 0 4-16,0 0-7 0,0 0 10 0,0 0-8 15,0 0 8-15,0 0-4 0,0 0 3 16,0 0 55-16,0 0-69 0,0 0 8 0,0 0-6 16,0 0 0-16,0 0 10 0,0 0-3 0,0 0 6 15,0 0-4-15,0 0 8 0,0 0-3 0,0 0 8 16,0 0-80-16,0 0 98 0,0 0-9 16,0 0 2-16,0 0-5 0,0 0-5 0,0 0-11 15,0 0 18-15,0 0-12 0,0 0 10 0,0 0-15 16,0 0 11-16,0 0-12 0,0 0 6 0,0 0-7 15,0 0 8-15,0 0-12 0,0 0 11 16,0 0-10-16,0 0 8 0,0 0-9 0,0 0 4 16,0 0-2-16,0 0 7 0,0 0-10 0,0 0 13 15,0 0-17-15,0 0 14 0,0 0-9 16,0 0 4-16,0 0-3 0,0 0 6 0,0 0-6 16,0 0 3-16,0 0-4 0,0 0 4 0,0 0 12 15,0 0-5-15,0 0-15 0,0 0 8 0,0 0-3 16,0 0 5-16,0 0-5 0,0 0 9 15,0 0-5-15,0 0 6 0,0 0-14 0,0 0 10 16,0 0 10-16,0 0-13 0,0 0 5 0,0 0-3 16,0 0 2-16,0 0-6 0,0 0 10 0,0 0-12 15,0 0 4-15,0 0 0 0,13-8 2 16,-13 8-2-16,0 0 14 0,0 0-20 0,0 0 0 16,0 0 4-16,0 0 0 0,0 0 6 0,0 0-10 15,0 0 0-15,0 0 12 0,0 0-7 0,0 0 0 16,0 0-3-16,0 0 0 0,0 0-1 15,0 0 4-15,0 0 11 0,0 0-19 0,0 0 8 16,0 0-1-16,0 0 1 0,0 0-23 0,0 0-33 16,0 0-68-16,0 0-99 0,0 0-96 0,0 0-116 15,0 0-180-15,0 0-175 0,-2-15-383 0,-9 1 309 16,1-2-316-16</inkml:trace>
  <inkml:trace contextRef="#ctx0" brushRef="#br1" timeOffset="114680.62">1352 16943 1308 0,'2'-16'480'15,"-2"16"-71"-15,4-17-25 0,-4 17-30 0,4-19-57 16,-4 19-28-16,4-19-24 0,-4 19-19 0,6-15-11 16,-6 15 1-16,0 0-3 0,2-13-7 0,-2 13-10 15,0 0 11-15,0 0-20 0,0 0-12 16,0 0 3-16,0 0-14 0,-20 15-12 0,8 0-13 15,-3 2-14-15,-2 2-19 0,0 4-8 0,-5 2-20 16,2 1-12-16,-6 9-14 0,-1 1-6 0,1 0-15 16,7-5-8-16,0-2 0 0,-2 11-14 0,6-12 17 15,0 1-15-15,3-1-4 0,1 1-19 16,2-4-3-16,3 0 22 0,0-3 0 0,2-5-3 16,2 1 4-16,4-5-8 0,-2-13 5 0,4 23-3 15,-4-23-1-15,14 17-2 0,-14-17 3 0,24 9-2 16,-24-9-2-16,36 0 2 0,-36 0 2 15,43-5 0-15,-19 1-1 0,2-2 0 0,-1 2 2 16,-1 1 1-16,2-1-4 0,-4 2-9 0,-22 2 6 16,39 0 2-16,-39 0 2 0,27 8-5 0,-27-8-2 15,21 15-3-15,-17-2-15 0,-2 0-11 16,-2 7-9-16,-4-5-15 0,-2 4-5 0,-4 0-19 16,-4 2-20-16,10 0-10 0,-12 0-12 0,-4-4 33 15,-1 2-36-15,1-3-6 0,-2-1-13 0,1-6-1 16,0-1-7-16,0-4-34 0,21-4-78 0,-40-10-62 15,22 3-92-15,3-9-80 0,5-3-587 16,4 0 306-16,4-2-239 0</inkml:trace>
  <inkml:trace contextRef="#ctx0" brushRef="#br1" timeOffset="115017.54">1689 17233 2613 0,'0'0'673'0,"0"0"-163"15,-14 13-95-15,14-13-88 0,-16 17-78 0,16-17-46 16,-4 25-33-16,0-10-34 0,2 2-38 0,2 2-21 16,0 0-10-16,-3 2-24 0,3 2 0 0,3 0-6 15,-3-2-12-15,0 0-10 0,0 0 0 16,2 0-6-16,-2-6 2 0,4-2-5 0,0 1 3 16,-4-14-16-16,4 17 10 0,-4-17-47 0,0 0 12 15,22-2-14-15,-22 2-14 0,22-17-12 0,-9 4 14 16,-2-4 0-16,0-1 12 0,-3-3 13 15,0 0 14-15,-4 2-10 0,1-2 16 0,-5 0 2 16,0 2 41-16,-5 2 6 0,1 0 2 0,-4 2 7 16,0 1 2-16,-3 1-13 0,0 4-5 0,-4 1-8 15,15 8-3-15,-26-6 0 0,26 6-17 16,-28 4-43-16,28-4-47 0,-24 13-91 0,16-3-77 16,-1 1-75-16,3 2-59 0,6 5-49 0,0-3-49 15,4 0-489-15,0 4 303 0,3-4-138 0</inkml:trace>
  <inkml:trace contextRef="#ctx0" brushRef="#br1" timeOffset="115595.51">1947 17263 1815 0,'0'0'612'0,"0"0"-95"0,-2-15-107 0,2 15 6 15,0 0-91-15,0 0-58 0,0 0-44 0,0 0-49 16,0 0-25-16,0 0-37 0,0 0-19 0,-13 11-20 15,13-11-17-15,-4 29-4 0,-1-14-19 16,5 4-4-16,-4 0-7 0,0 4 3 0,0-2-2 16,2 2-16-16,-2-4-7 0,2 2-1 0,0-2 8 15,-1 0-4-15,3-6-5 0,0-13 11 0,-2 23-15 16,2-23 12-16,-5 15-12 0,5-15 5 16,0 0-4-16,0 0 10 0,0 0-22 0,0 0 2 15,0 0-2-15,5-17 15 0,-5 17-12 0,5-26 12 16,3 12-12-16,-4-3 14 0,4 0-5 0,-1 2 5 15,3-4-2-15,-3-1 5 0,3 1-17 0,1 2 18 16,1-2-4-16,4 4 5 0,-2 2 0 0,-1-1 1 16,2 3-4-16,-2 3-4 0,-13 8 6 0,27-7-6 15,-27 7 4-15,23 1-6 0,-10 7 0 16,0 2 4-16,-1-1 12 0,-1 9-18 0,-1-3 5 16,-6 2-3-16,1 2 7 0,-3 2-10 0,1-2 13 15,-1 2-23-15,-4 0-15 0,-1-2 3 0,1 2 9 16,-3-6-23-16,3 1-1 0,2-16-4 0,-6 22 0 15,6-22 5-15,-4 14 13 0,4-14-5 16,0 0-17-16,0 0-12 0,0 0 3 0,-17-15 4 16,17 15 21-16,-4-25 3 0,2 11 8 0,2 14 5 15,0-28 4-15,2 9 4 0,4 3 9 0,-4-1 0 16,5 2-2-16,-1 0 1 0,2 1 3 16,-1 1-6-16,4 1 14 0,-11 12-15 0,18-15 10 15,-18 15-5-15,24-7 7 0,-24 7-6 0,25 7 8 16,-25-7-12-16,24 10 12 0,-12-1-6 0,-4 5 2 15,2 1-8-15,-2 0 11 0,-2 6-23 16,-2 0-48-16,-2 2-62 0,0 0-60 0,0 4-68 16,-2-1-60-16,0-3-40 0,2 2-54 0,-2-4-434 15,0-4 260-15,3-2 26 0</inkml:trace>
  <inkml:trace contextRef="#ctx0" brushRef="#br1" timeOffset="115975.81">2571 17328 2140 0,'0'0'725'0,"0"0"-200"0,0 0-109 16,0 0-86-16,0 0-70 0,0 0-47 0,0 0-44 15,-6 15-30-15,6-15-32 0,4 21-13 0,1-9-26 16,-1 3-9-16,0 0-15 0,2 0-20 16,0 1 3-16,0-1 0 0,4-2-12 0,-2-1-8 0,-8-12-20 15,17 17 4-15,-17-17-11 0,21 4-9 16,-21-4-31-16,21-12-8 0,-11-1-10 0,2-1 16 15,-4-5 7-15,-2-2 18 0,2 0 2 0,-4-4 9 16,-1 1 4-16,-3-1 17 0,-3 2 15 0,-1 2 29 16,-2 2 5-16,-2 0 19 0,-2 4-3 0,-4 1 6 15,0 5-12-15,-1 1-9 0,15 8-22 16,-34-5-2-16,34 5 12 0,-32 7-23 0,18 1-15 16,1 5 23-16,2 2-2 0,3 5-11 0,1 0 7 15,3 3-10-15,4 2 13 0,2 2-15 16,2-3 3-16,5 3-2 0,1 0 2 0,3 0-10 15,4-4 14-15,3 1-11 0,0-3 7 0,1-3-5 16,5-3 3-16,0-4-6 0,0-5-5 0,2-2-36 16,-1-4-59-16,3-8-88 0,0-4-93 0,-3-1-91 15,1-4-212-15,-2-2-512 0,-3-2 308 0,-4-2-251 16</inkml:trace>
  <inkml:trace contextRef="#ctx0" brushRef="#br1" timeOffset="116527.6">3892 17194 1849 0,'-15'-7'784'16,"-2"-1"-231"-16,17 8-145 0,-25-7-60 0,25 7-25 0,-31-5-28 15,31 5-17-15,-33 0-37 0,33 0-41 16,-36 5-37-16,20 0-46 0,-4 1-33 0,2 3-2 16,-2 1-10-16,3 3-9 0,1 5 1 0,0-3-14 15,0 0 7-15,1 2-15 0,6 0-12 0,-1 2-2 16,3-1 3-16,1-1-6 0,6 0-8 16,2 0 1-16,2-4-13 0,5 1-16 0,1-1 4 15,6 0 12-15,2-5 0 0,4 1 16 16,3-3-25-16,1 2 15 0,3-4-10 0,-2 0 1 0,1-1-1 15,-1-3 2-15,-3 2 5 0,-24-2-10 16,40 2 4-16,-40-2-11 0,30 4 9 0,-30-4-11 16,0 0-20-16,23 4-6 0,-23-4-46 0,-15 9-25 15,15-9-61-15,-32 14 16 0,9-7 0 0,-2-1-1 16,-1 2-5-16,-3-1-18 0,1 1 1 0,0-3-26 16,3 3-15-16,6-4-39 0,19-4-64 15,-31 6-56-15,31-6-42 0,0 0-491 0,0 0 287 16,0-15-43-16</inkml:trace>
  <inkml:trace contextRef="#ctx0" brushRef="#br1" timeOffset="116725.89">4095 17297 1958 0,'0'0'847'0,"0"0"-193"16,0 0-87-16,0 0-73 0,0 0-51 16,0 0-59-16,0 0-88 0,0 0-51 0,0 0-60 15,-12 12-24-15,12-12-40 0,0 27-18 0,0-7-31 16,2 1-3-16,-2 6-18 0,2 2-4 0,2 3-13 15,-2 2-8-15,4 1-5 0,-2 1-3 0,3 0-49 16,0 4-73-16,1-3-97 0,0 0-64 16,-2-2-80-16,-1-3-94 0,-1-1-83 0,-1-2-74 15,-1-5-127-15,-4-3-319 0,-3-2 304 0,3-3-195 16</inkml:trace>
  <inkml:trace contextRef="#ctx0" brushRef="#br1" timeOffset="117007.68">4151 17417 1480 0,'-7'-26'758'0,"2"1"-163"0,1 8-150 0,-2-1-105 0,4 3-55 16,2 15-47-16,-2-21-41 0,2 21-38 16,8-13-38-16,-8 13-20 0,22-9-22 0,-22 9-16 15,31-3-5-15,-31 3-16 0,32 6-5 0,-32-6-12 16,30 8-10-16,-30-8 1 0,25 13-8 15,-25-13 1-15,15 18-4 0,-15-18 0 0,0 0 7 0,4 21-11 16,-4-21 2-16,-13 20-3 0,7-10-5 16,-7 1 10-16,3 1-67 0,0-3 39 0,-6 1-19 15,2 1-74-15,-1-3-42 0,0-1-56 0,0 1-36 16,15-8-65-16,-21 12-32 0,21-12-66 0,0 0-523 16,0 0 294-16,0 0-80 0</inkml:trace>
  <inkml:trace contextRef="#ctx0" brushRef="#br1" timeOffset="117675.59">4523 17331 1790 0,'0'0'547'16,"0"0"-120"-16,0 0-91 0,0 0-92 0,0 0-39 16,0 0-40-16,0 20-28 0,0-20-33 15,4 15-15-15,-4-15-21 0,8 17-10 0,-8-17-14 16,6 15-3-16,-6-15-17 0,10 14 5 0,-10-14-9 15,0 0-7-15,12 9-1 0,-12-9-2 0,0 0-6 16,19-9 2-16,-19 9-6 0,13-20 11 16,-5 11-16-16,-1-4 10 0,-3-1-5 0,0 1 4 15,-4 13-8-15,6-27 10 0,-6 27 18 0,-2-22 17 16,2 22 2-16,-6-21 0 0,6 21-11 0,-13-12-7 16,13 12-6-16,-21-4-7 0,21 4 20 15,-25 6-25-15,9 1-2 0,2 3 5 0,0 4-5 16,-2 1-5-16,4 2-5 0,1 2 12 0,1 0 8 15,3 2-9-15,3 2-8 0,4 2 5 0,0-3-7 16,4 3 6-16,3-4-1 0,3 2-1 0,5-2-10 16,2-4-14-16,2 1-42 0,7-5-24 0,-1-4-46 15,5-3-28-15,-2-4-15 0,7-2-3 16,-3-6-2-16,0-1 23 0,-1-5 23 0,1-1 29 16,-4-4 22-16,-2-1 25 0,-4 1 16 0,1-2 34 15,-8-2-25-15,0 2 55 0,-3 0 66 0,-2 2 20 16,-2-2 26-16,-4 4 17 0,-2 1 14 15,-2 14 10-15,2-25-25 0,-2 25-12 0,-6-15-23 16,6 15-19-16,-13-9-13 0,13 9-7 0,0 0-14 16,-27 8 8-16,27-8-13 0,-18 15-1 0,12-2-18 15,0 0 7-15,2 1-15 0,1 1 3 0,3 0-16 16,3 4-3-16,3-4 1 0,0 3 3 0,5-3-7 16,4-2 2-16,1 1-22 0,2-5 1 15,5 1-31-15,-2-7-15 0,4 1-24 0,-25-4-6 16,51-4-4-16,-27 1 11 0,-1-5 5 0,0 1 23 15,-4-3 10-15,-2 0 10 0,0-1 3 0,-7-3 14 16,-1 1 23-16,-2 0 27 0,-3-1 25 16,-2-1 31-16,-2 15 19 0,-4-22 8 0,4 22 5 15,-4-24 11-15,4 24 15 0,-11-17 8 0,11 17-18 16,-11-11-45-16,11 11-74 0,0 0 63 0,-10-8-12 16,10 8-18-16,0 0-3 0,0 0-17 0,-5 18-6 15,5-18-12-15,9 22-46 0,-5-8-91 16,2-1-103-16,-2 2-125 0,1 0-156 0,1 3-117 15,-1-1-495-15,-3 0 309 0,0-2-267 0</inkml:trace>
  <inkml:trace contextRef="#ctx0" brushRef="#br1" timeOffset="117851.72">5175 17116 2230 0,'0'0'815'0,"0"0"-226"0,0 0-107 0,0 0-92 16,0 0-85-16,0 0-67 0,0 0-66 0,0 0-121 16,0 0-132-16,2 14-137 0,4-3-173 0,3 2-166 15,1 2-603-15,3 1 308 0,-4-1-304 16</inkml:trace>
  <inkml:trace contextRef="#ctx0" brushRef="#br1" timeOffset="118411.13">5549 17343 1105 0,'-12'-7'654'0,"12"7"-155"0,-22-6-78 0,22 6-56 16,-25 0-70-16,25 0-26 0,-26 7-30 15,10-1-44-15,3 2-26 0,0 1-34 0,-1 3-18 16,3 1-25-16,3 0-24 0,-1 6-9 0,-2-3-19 15,3 3 2-15,4-4-16 0,0 4-1 16,2-4-41-16,2 0 35 0,6-1-26 0,-6-14-11 0,12 19-52 16,-12-19-24-16,24 7-74 0,-24-7-36 15,38-13-39-15,-17 4 16 0,0-5 15 0,0-3 40 16,0 0 33-16,-1-2 39 0,-2-2 45 0,-4-2 76 16,-2 0 34-16,-4 0 60 0,1 2 49 0,-5 1 43 15,-4 0 15-15,0 1 4 0,-2 4-13 16,-2 2-7-16,-3 3-23 0,7 10-23 0,-12-17-11 15,12 17-25-15,0 0-22 0,-24-6-23 0,24 6-18 16,-14 12-4-16,6-1-17 0,3 3 3 0,1 1-19 16,1 0 2-16,3 4-10 0,3-2-2 15,-1 2-11-15,5 0 8 0,-1-4-22 0,4 3-33 16,2-7-26-16,2-1-25 0,2-3-27 0,-16-7-15 16,37 0-28-16,-19-5 59 0,2-11 7 0,-2 3 26 15,2-6 15-15,-5-2 8 0,1-2 19 0,-2-2 37 16,-2-1 44-16,-4 1 52 0,0 0 27 15,-3 0 15-15,-3 2 11 0,-2 3 24 0,-2 2 12 16,2 1 25-16,-2 2-7 0,2 15-18 0,-3-23-31 16,3 23-26-16,-4-15-38 0,4 15-11 0,0 0-27 15,0 0 0-15,0 0-26 0,-6 27 2 0,8-12-15 16,0 7 5-16,0 3-16 0,2 4 14 16,-1-1-20-16,1 3-8 0,1 3-46 0,1-1-59 15,-2-1-55-15,2 2-85 0,-1 3-90 0,-5-3-123 16,2 2-183-16,-4-1-777 0,-3-1 423 0,-1 0-552 15</inkml:trace>
  <inkml:trace contextRef="#ctx0" brushRef="#br1" timeOffset="118850.3">6885 17049 1860 0,'0'0'736'0,"-21"-13"-177"0,21 13-130 0,0 0-67 16,-22-7-12-16,22 7-29 0,-18-3-20 0,18 3-32 16,0 0-30-16,-37 0-49 0,37 0-22 0,-29 8-26 15,14 0-15-15,-2 3-7 0,-2 1-15 16,6 3 2-16,-1 0-35 0,1 6-6 0,2 0-18 15,3 6-3-15,0 0-17 0,3 1-1 0,5 1-9 16,5-1 0-16,1 5-9 0,8-5-36 0,4 1-91 16,11 5-112-16,7-3-104 0,0-7-124 15,9-2-187-15,-9-9-803 0,2-2 435 0,2-7-573 16</inkml:trace>
  <inkml:trace contextRef="#ctx0" brushRef="#br1" timeOffset="119526.01">7035 17185 2003 0,'0'0'759'0,"0"0"-187"0,0 0-150 16,0 0-72-16,13-16-80 0,-13 16-49 0,28-9-46 15,-8 3-32-15,4 3-35 0,5-3-17 0,1 6-15 16,0-2-16-16,-1 0-21 0,1 4-23 0,-4-2-32 16,-26 0-9-16,42 2-22 0,-42-2 10 15,29 7 8-15,-29-7 10 0,16 12-1 0,-16-12 6 16,-4 15 2-16,-4-3 7 0,8-12-4 0,-22 15 4 15,7-6-7-15,0 3 18 0,-4-3-4 0,-3 3 37 16,4 1-41-16,0 0-6 0,4 1 0 16,-3 1 5-16,2 4-2 0,4-4 9 0,-1 4-6 15,6 1 0-15,2-2 2 0,1 1 0 0,6 1-7 16,1-1 8-16,2-4-10 0,4 2 9 0,3-3-6 16,2-3 4-16,4-4-9 0,-2-1-27 0,6-2-27 15,-23-4-16-15,44-6-27 0,-22 1 3 0,-1-7 34 16,-2 3-6-16,0-5 10 0,-2-1-18 15,-4-2 47-15,-1 0 18 0,-3-2 25 0,-5 4 28 16,0-1 64-16,-4 1-24 0,-2 0 12 0,-2 1-2 16,-2 1-1-16,6 13-12 0,-11-19-3 0,11 19-20 15,-6-11-7-15,6 11-5 0,0 0-9 16,-7-12-9-16,7 12 5 0,0 0-10 0,0 0 1 16,13 13-5-16,-13-13-1 0,21 14-28 0,-8-7-25 15,2-1-27-15,3 0-22 0,0-3-19 0,3 3-15 16,-21-6-6-16,40 4 0 0,-40-4 8 0,38-2-43 15,-38 2 99-15,32-8 13 0,-17 1 8 16,-15 7 16-16,18-15 43 0,-13 1 25 0,-5 14 39 16,3-25 47-16,-3 25 23 0,-6-24 21 0,0 11 10 15,0 1 1-15,6 12 6 0,-17-17 4 0,17 17-7 16,-15-12-27-16,15 12-33 0,-12-11-8 16,12 11-26-16,0 0-16 0,-13-8-18 0,13 8-13 15,0 0-7-15,-2 18 2 0,2-18-18 0,8 22 4 16,1-8 0-16,-1 1 2 0,7 2-10 0,0 0-9 15,-3 2-22-15,8 1-4 0,-4-4-27 16,4 4-8-16,-3-5-13 0,-1 2-7 0,0-2-10 16,-2 3 10-16,-4-3 0 0,-3-2 9 0,2-2 9 15,-9-11-4-15,-2 25 9 0,-7-13-38 16,0-3-23-16,-3 5-37 0,-3-9-11 0,0 3-23 0,-6-4-9 16,21-4-35-16,-30 5-26 0,30-5-67 15,-25-1-7-15,25 1-111 0,-17-16-356 0,17 16 237 16,-10-25 68-16</inkml:trace>
  <inkml:trace contextRef="#ctx0" brushRef="#br1" timeOffset="120144.52">7987 17274 1606 0,'0'0'819'0,"0"0"-160"0,0 0-174 16,0 0-84-16,0 0-73 0,0 0-52 0,0 0-64 15,0 0-43-15,-2 14-24 0,2-14-34 0,14 15-25 16,-6-6-15-16,4 1-16 0,-3-1-8 15,4-1-15-15,0 4-3 0,-1-5-13 16,-12-7-9-16,26 12-21 0,-26-12 29 0,20 7-32 0,-20-7-6 16,0 0-7-16,28-5 8 0,-28 5 1 0,13-16 2 15,-13 16-1-15,8-22 48 0,-6 6-47 16,-2 1 12-16,0 0 2 0,-4 0-1 0,0 1 1 16,-4 1-1-16,-1 0-3 0,-1 1 6 0,-4 3-7 15,-2 3 10-15,16 6-7 0,-32-6 9 0,32 6-10 16,-40 6 9-16,21 3 1 0,-1 3-1 0,2 3 7 15,1 4 5-15,2-2-5 0,2 2-4 16,3 2-2-16,4 0 6 0,1 2-3 0,5 0-21 16,5 0 22-16,1 0 2 0,6-4-49 0,3 0-51 15,9-6-64-15,-2 0-62 0,6-5-53 16,4-4 13-16,2-6-96 0,4-2 22 0,0-5 41 0,0-4 37 16,7-7 55-16,-3-5 25 0,-4-3 76 15,-4-2 40-15,-3-7 75 0,-3 1 56 0,-2-2 48 16,-3 0 46-16,-11 5 6 0,4 3 26 15,-8 1 25-15,-2 2 6 0,-2 1 21 0,-4-1-10 16,-2 6-21-16,-4 0-7 0,-6 4 9 0,-2 5-38 16,-2 1-18-16,-10 3-25 0,1 5 17 0,-3 3 0 15,-1 0 2-15,-3 6 3 0,4-1-16 0,1 6 1 16,1-1-32-16,4 5 2 0,4 2-22 16,2 5-3-16,7-1-22 0,2 1 3 0,9 3-29 15,10 2 2-15,4-3-19 0,14 9 5 0,8-4-15 16,7-3-25-16,3-3-89 0,1-4-80 0,4 0-74 15,-3-5-48-15,-9-5-4 0,-3-1 12 0,-4-3 33 16,-7-1 47-16,1 2 21 0,-5-4 45 0,-23-2 59 16,29 2 28-16,-29-2 10 0,0 0 12 0,0 0 5 15,-22-2 9-15,-4 4 3 0,-8 2 1 16,-11-2 9-16,-16 5-8 0,-9 5-42 0,-7 1-87 16,-8 2-96-16,-4 6-126 0,-2-2-75 0,-3 4-533 15,-1 2 304-15,2 2-137 0</inkml:trace>
  <inkml:trace contextRef="#ctx0" brushRef="#br1" timeOffset="122315.91">9975 16681 1625 0,'-10'-11'716'0,"10"11"-127"0,-15-6-127 0,15 6-48 16,0 0-39-16,0 0 12 0,-30-2-97 0,30 2-52 16,-27 15-25-16,10-1-56 0,-6 7 1 0,1 4-23 15,-8 11-13-15,1 4-15 0,3 4-16 0,2 1 2 16,2 7-18-16,3-1-4 0,4 5-17 0,7-1-1 16,1 1-17-16,5-9-1 0,6 8-11 15,5 1-5-15,6-3-3 0,8-2-9 0,3-5-3 16,8-4-55-16,3-5-82 0,10-5-91 0,2-6-81 15,2-10-144-15,4-3-82 0,-9-13-117 16,3-2-570-16,6-9 322 0,0-5-358 0</inkml:trace>
  <inkml:trace contextRef="#ctx0" brushRef="#br1" timeOffset="122625.38">10435 17267 1550 0,'0'0'623'0,"-6"-12"-63"0,6 12-73 15,0 0-53-15,-10-13-49 0,10 13-32 16,0 0-20-16,0 0-43 0,-6-12-45 0,6 12-45 15,0 0-44-15,0 0-27 0,0 0-24 0,0 0-26 16,0 0-16-16,0 0-15 0,0 24-10 0,2-9-15 16,0 2 5-16,0 6-6 0,1-1-1 0,-1 5-12 15,3 0-32-15,-1 1-100 0,2 3-107 0,0-1-111 16,-2-1-82-16,5 2-171 0,-2-4-118 16,1-3-373-16,0 1 307 0,-1-4-237 0</inkml:trace>
  <inkml:trace contextRef="#ctx0" brushRef="#br1" timeOffset="122793.97">10424 17644 1981 0,'0'0'624'0,"0"0"-123"16,7-11-134-16,-7 11-65 0,10-11-65 0,-10 11-45 16,19-18-49-16,-4 11-17 0,2-1-33 15,6-4-57-15,2 5-74 0,3-4-102 0,2 1-141 16,-1-2-130-16,-3 3-154 0,-1 0-373 0,1 1 294 15,-10 0-84-15</inkml:trace>
  <inkml:trace contextRef="#ctx0" brushRef="#br1" timeOffset="122982.59">10439 17255 1293 0,'-8'-21'604'0,"8"2"-155"0,6 2-104 16,4 0-76-16,8 0-128 0,5 4-86 0,4 1-111 16,2 4-103-16,8 3-137 0,-1 1-481 15,0 0 227-15,-2 4 89 0</inkml:trace>
  <inkml:trace contextRef="#ctx0" brushRef="#br1" timeOffset="123718.06">11211 17209 1778 0,'0'0'560'16,"0"0"-93"-16,0 0-123 0,0 0-78 15,0 0-48-15,0 0-45 0,0 0-35 0,16 10-22 16,-16-10-28-16,6 19-17 0,6-8-14 0,1 3-6 16,2 1-15-16,-3 2-5 0,-1-1-3 0,-5 1-11 15,1 0-1-15,-3 2-8 0,-4-4-5 0,-2 3-8 16,-2-3 9-16,-5-4-7 0,1-1 5 0,-3-1-1 15,11-9 3-15,-26 12-7 0,26-12 7 16,-26 1 4-16,26-1 30 0,-26-7 12 0,26 7 19 16,-15-10-9-16,15 10-8 0,-4-19-21 0,8 6 13 15,4-1-26-15,3 1 5 0,4-2-4 0,6 0 0 16,1 0-16-16,3-1 7 0,0 1-18 0,4 2-15 16,1-1-15-16,-2-1-12 0,1 3-15 0,1-1 6 15,-4 4-1-15,-1-5 11 0,-4 3 11 16,0 0 5-16,-6 1 9 0,0 1 7 0,-3-3-1 15,-3 3 6-15,-9 9 6 0,15-20 15 0,-15 20 9 16,6-19 7-16,-6 19 5 0,-2-15 13 0,2 15 8 16,-8-13 15-16,8 13-1 0,-17-8-8 15,17 8 30-15,-23-6 11 0,23 6 7 0,0 0-15 16,-36 4-6-16,36-4-14 0,-26 8-9 0,26-8-20 16,-21 17-1-16,13-5-10 0,1 1-8 0,2 0-10 15,3 2-2-15,4 2 7 0,1 2-8 16,6-1-18-16,-1-3-36 0,5 0-54 0,1 3-40 15,4-9-63-15,0 2-44 0,6-3-23 0,-1-2-37 16,5-6-22-16,-4 0 0 0,6-6-2 0,-6-2 14 16,1 1-11-16,-1-6 50 0,-2-1 48 15,-2 1 40-15,-1-2 52 0,-5-3 49 0,0 3 51 16,-2 0 49-16,-4-1 54 0,1 1 24 0,-9 15 61 16,9-25 27-16,-5 12 46 0,-4 13 26 0,0-25 20 15,0 25-5-15,-2-22 11 0,2 22-23 16,-6-16-8-16,6 16-12 0,-12-13-4 0,12 13-27 15,-10-10-12-15,10 10-37 0,0 0 34 0,0 0-92 16,-28 0-5-16,28 0-24 0,-12 10-8 0,12-10-11 16,-7 15-9-16,7-15-14 0,3 21-2 0,-3-21 0 15,6 27-9-15,2-14 2 0,1 0 1 0,4 1-24 16,-1-3-17-16,-2 1-23 0,6-1-10 16,-2-3-1-16,1 0 10 0,-2-1-5 0,0 1 18 15,-13-8 2-15,18 13 11 0,-18-13-3 0,16 9 1 16,-16-9 22-16,0 0-12 0,14 10-12 0,-14-10-22 15,0 0-29-15,0 0-31 0,-6 15-67 16,6-15-52-16,-28 12-49 0,10-7-42 0,-4 3 3 16,1-2-6-16,-5 2 7 0,4-1-54 0,0-1-38 15,3 2-224-15,0-1 173 0,19-7 226 0</inkml:trace>
  <inkml:trace contextRef="#ctx0" brushRef="#br1" timeOffset="124375.8">12152 17087 2340 0,'0'0'680'0,"0"0"-191"0,0 0-94 0,0 0-84 16,0 0-52-16,0 0-59 0,0 0-34 0,0 0-58 16,10 16-4-16,-10-16-31 0,12 8-66 0,-12-8-52 15,0 0-32-15,22 7-17 0,-22-7 9 16,0 0 0-16,0 0 26 0,0 0 3 0,23-4 11 15,-23 4 10-15,0 0 5 0,6-17 1 0,-6 17 9 16,-4-13 18-16,4 13 28 0,-6-19 27 0,6 19 35 16,-9-17 5-16,9 17 6 0,-12-14 14 15,12 14-45-15,-16-8-15 0,16 8-4 0,0 0-16 16,-20-3-3-16,20 3-11 0,-24 9 13 0,12 1 40 16,-3 3-69-16,2 2 3 0,0 5-1 0,5 1-2 15,-2 1 7-15,1 3-14 0,4 2 11 0,3 0-7 16,2-5-3-16,4 5-30 0,6-6-39 15,0 0-34-15,4-6-18 0,2-2-24 0,3-3-9 16,-1-4-4-16,6-2 5 0,-1-6-50 0,5-4 84 16,-5-3 18-16,4-3 19 0,-1-5 22 0,-3 0 14 15,1-4 14-15,-4 0-5 0,0 0 15 0,-6-2 10 16,1 2 4-16,-4 2 18 0,-1 2 8 0,-3-2 3 16,-1 4 31-16,-2-1 22 0,-4 16 13 15,4-23 3-15,-4 23-3 0,2-15-9 0,-2 15-12 16,0 0-14-16,7-13-7 0,-7 13-37 0,0 0 27 15,0 0-6-15,0 0-7 0,21 4-2 16,-21-4 21-16,10 13-35 0,-10-13-3 0,10 15 1 16,-10-15 3-16,8 21-1 0,-8-21-2 0,4 21 3 15,-4-21-4-15,2 25 2 0,-2-25-2 0,0 21 3 16,0-21-6-16,2 21 4 0,-2-21-4 0,-2 15-1 16,2-15 5-16,2 17-1 0,-2-17-26 0,0 0 31 15,11 10-11-15,-11-10-22 0,0 0-34 0,28-6-29 16,-28 6-36-16,22-12-43 0,-8 3-26 15,0 1-18-15,-3-1 0 0,1-2-2 0,-1 1 4 16,2 0 16-16,-7 1 38 0,-6 9 32 0,14-17 26 16,-14 17 21-16,12-14 17 0,-12 14 9 0,0 0 3 15,8-11-3-15,-8 11-37 0,0 0-88 16,0 0-24-16,10-11-240 0,-10 11 129 0,0 0 97 16</inkml:trace>
  <inkml:trace contextRef="#ctx0" brushRef="#br1" timeOffset="124563.25">12829 16746 2130 0,'0'0'881'0,"0"0"-225"16,0 0-114-16,0 0-82 0,0 0-80 0,0 0-77 16,0 0-78-16,0 0-49 0,0 0-29 0,0 0-38 15,2 17-10-15,0-3-26 0,-2 1-44 0,2 2-93 16,-2 4-99-16,0 0-61 0,0 0-72 15,-2 2-92-15,2 0-101 0,0 0-31 0,2-2-55 16,-2-2-447-16,2 0 305 0,-2-2-178 0</inkml:trace>
  <inkml:trace contextRef="#ctx0" brushRef="#br1" timeOffset="124693.64">12812 17065 1058 0,'0'0'662'0,"-2"-17"-255"0,2 17-70 0,0-19-48 0,0 19-53 16,6-18-68-16,-6 18-39 0,13-17-50 0,-13 17-76 15,18-13-100-15,-18 13-103 0,28-12-159 16,-28 12-441-16,32-9 238 0,-32 9 69 0</inkml:trace>
  <inkml:trace contextRef="#ctx0" brushRef="#br1" timeOffset="125077.68">13184 16792 2379 0,'0'0'728'16,"0"0"-211"-16,0 0-107 0,0 0-75 0,0 0-90 15,6 17-29-15,-6-17-33 0,6 25-47 0,2-12-21 16,2 2-29-16,-2 3-33 0,1-1-69 0,-1 4-122 15,-2-4-162-15,-1 4-174 0,-5-2-145 16,-5 2-498-16,-3 0 308 0,0-4-264 0</inkml:trace>
  <inkml:trace contextRef="#ctx0" brushRef="#br1" timeOffset="125621.05">14477 16784 1765 0,'0'0'643'0,"-6"-13"-84"0,6 13-113 0,0 0-36 15,0 0-29-15,0 0-46 0,0 0-44 0,0 0-64 16,0 0-35-16,0 0-43 0,0 0-34 0,0 0-25 16,0 0-16-16,13 9-18 0,-13-9-5 0,9 29-49 15,-3-12-63-15,-2 1-68 0,0 3-51 16,0 0-58-16,0 1-64 0,0 1-35 0,-1 0-53 16,1 2 45-16,-4-4 32 0,3 2 28 0,-3-2 51 15,0-2 25-15,-3-2 40 0,1-2 47 0,2-15 56 16,-7 27 71-16,7-27 64 0,-6 17 49 0,6-17 57 15,-4 12 24-15,4-12 11 0,0 0 10 16,0 0 2-16,-6 13-16 0,6-13-11 0,0 0-37 16,0 0-29-16,0 0-28 0,0 0-15 15,21-12-20-15,-21 12-17 0,27-7-64 0,-10 1-88 0,1 0-110 16,0-1-119-16,4-1-112 0,-4 1-582 16,0-5 305-16,-1 3-182 0</inkml:trace>
  <inkml:trace contextRef="#ctx0" brushRef="#br1" timeOffset="125775.05">14473 16878 927 0,'0'0'532'16,"-2"-23"-137"-16,12 13-66 0,12 1-67 0,4 1-79 16,7-1-67-16,5 1-113 0,4 2-119 0,13-1-154 15,-10 3-410-15,1 0 178 0,-3 2 180 0</inkml:trace>
  <inkml:trace contextRef="#ctx0" brushRef="#br1" timeOffset="126355.17">15491 16519 1751 0,'0'0'862'0,"0"0"-215"0,-6-11-131 15,6 11-86-15,0 0-81 0,0 0-58 0,0 0-65 16,0 0-44-16,0 0-40 0,4 13-21 16,2 4-21-16,6 3-4 0,-4 2-30 0,2 7-1 15,0 2-17-15,4 3-12 0,-6 0-12 0,0 2 5 16,-1 0-7-16,1 1-11 0,-4 1 3 0,3-4-3 15,-3 0-7-15,-2-1 6 0,1-2-8 16,-1-5 6-16,0-5-24 0,0 0-36 0,-2-7-32 16,0 1-5-16,0-15 4 0,0 19-8 0,0-19 9 15,0 0-9-15,0 0-7 0,-13-12 25 0,13 12 0 16,-15-21 23-16,4 6 7 0,3 2 11 16,-4-3 2-16,-4 3 11 0,2 0 0 0,-6 1 4 15,2 3-1-15,-1-1 8 0,-3 4 1 0,22 6 4 16,-38-5 1-16,38 5-6 0,-29 4 5 0,29-4-5 15,-26 11 0-15,16 0 30 0,2-1-30 0,4 4-4 16,0-1-12-16,8 4-26 0,6 0-27 0,-2-3-45 16,5 3-40-16,4-4-35 0,4 0-61 15,7 1-69-15,1-5-48 0,5-1-95 0,4-6-367 16,2 0 258-16,-1-4 30 0</inkml:trace>
  <inkml:trace contextRef="#ctx0" brushRef="#br1" timeOffset="126642.02">15881 17000 1218 0,'6'-21'744'0,"-4"0"-141"15,-4 4-88-15,0 2 8 0,-4-1-205 16,1 5 1-16,-3 1-67 0,8 10-39 16,-12-13-52-16,12 13-30 0,0 0-34 0,0 0-9 0,-20 7-12 15,20-7-18-15,0 25-22 0,4-10-1 0,2 1-8 16,2 3-4-16,4-2-9 0,-2 2-17 16,3-2-26-16,0-2-34 0,2 1-35 0,-3-5-15 15,6 1-7-15,-6-5 11 0,-12-7 16 0,25 8 20 16,-25-8 18-16,26-4 10 0,-26 4 5 0,18-19 4 15,-4 10 14-15,-6-7 10 0,-2-1 7 16,0 2 11-16,1-2 4 0,-3-1 15 0,1 3 13 16,-5 0 1-16,0 0-4 0,-5 3-5 0,5 12-9 15,-8-21 3-15,8 21-10 0,-15-11 0 0,15 11-18 16,0 0-60-16,-36 0-77 0,36 0-92 0,-27 15-76 16,12-4-70-16,6-1-70 0,3 4-501 15,6-14 298-15,-8 26-101 0</inkml:trace>
  <inkml:trace contextRef="#ctx0" brushRef="#br1" timeOffset="126974.34">16323 16870 2295 0,'0'0'729'0,"0"0"-206"15,0 0-112-15,0 0-73 0,0 0-72 0,0 0-54 16,0 0-47-16,-8 13-12 0,8-13-49 0,0 22-15 15,0-22-29-15,0 28-13 0,0-13-13 0,0 2-15 16,0-3-23-16,0 1-25 0,0 0-22 0,0-15 2 16,0 21-3-16,0-21 7 0,0 18 1 0,0-18 16 15,0 0 6-15,0 0 7 0,0 0 0 16,0 0 3-16,8-14 2 0,-4 1 3 0,-2 0-2 16,4-3-7-16,0 1 12 0,-2 0 1 0,2 0 2 15,-2-1 0-15,0 3-1 0,-2 1-1 0,-2 12 0 16,11-20-14-16,-11 20 18 0,6-14 3 15,-6 14-3-15,11-10 0 0,-11 10 0 0,0 0-1 16,23 3-1-16,-23-3-9 0,22 11-29 0,-22-11-41 16,18 13-54-16,-5-5-39 0,0 1-68 0,-3 3-69 15,1 1-82-15,-11-13-105 0,19 21-432 0,-19-21 291 16,13 19-72-16</inkml:trace>
  <inkml:trace contextRef="#ctx0" brushRef="#br1" timeOffset="127183.48">16672 16729 2474 0,'0'0'845'0,"0"0"-219"0,0 0-126 16,0 0-87-16,0 0-68 0,0 0-82 0,0 0-44 16,0 0-31-16,0 0-51 0,20 4-26 15,-20-4-21-15,21 13-17 0,-21-13-30 0,23 16-81 16,-12-5-110-16,-1-1-115 0,-4 1-121 0,1 2-172 15,-1 0-173-15,1-1-483 0,-7-12 318 0,12 17-352 16</inkml:trace>
  <inkml:trace contextRef="#ctx0" brushRef="#br1" timeOffset="127415.03">17096 16512 2818 0,'0'0'810'0,"0"0"-156"0,0 0-122 0,0 0-80 15,0 0-113-15,0 0-57 0,0 0-62 0,0 0-37 16,0 0-41-16,-13 15-15 0,13-2-36 0,4 5-7 16,1 0-23-16,-1 3-1 0,-2 4-26 15,2 2 1-15,0 1-11 0,1-4 6 0,-1 4-21 0,2 1 10 16,-2-1-13-16,3-1 4 0,-1-2-9 16,3-1 11-16,-5 0-15 0,0-4-23 15,2-3-114-15,0 1-123 0,6-5-94 0,0-2-121 16,-1-3-150-16,-11-8-209 0,34 6-407 15,-34-6 334-15,36-8-382 0</inkml:trace>
  <inkml:trace contextRef="#ctx0" brushRef="#br1" timeOffset="127578.96">17050 16762 1975 0,'0'0'681'0,"0"0"-175"15,0 0-121-15,0 0-77 0,0 0-58 0,0 0-51 16,20 3-36-16,-20-3-47 0,30 2-49 0,-30-2-123 15,43 0-142-15,-23-2-185 0,6-1-209 0,-5-1-412 16,5-2 305-16,-6 0-162 0</inkml:trace>
  <inkml:trace contextRef="#ctx0" brushRef="#br1" timeOffset="128359.92">16188 17654 1356 0,'0'0'587'0,"0"0"-119"0,0 0-84 0,-30 0-64 16,30 0-55-16,0 0-32 0,0 0-43 0,0 0-30 16,0 0-45-16,0 0-10 0,21-6-29 0,-21 6-7 15,34-7-18-15,-13 4-8 0,5-2-13 0,-1-3 4 16,5 0-20-16,-2-3 8 0,1 2-11 0,1-5 2 15,0 1-31-15,-6-2 31 0,2-4-4 0,-7 3 3 16,2-3-5-16,-6 0 0 0,-5 2 10 16,-1-4 15-16,-2 2 26 0,-3 0 39 0,-6-2 28 15,-2 2-6-15,-6 2 0 0,2-2-4 0,0 4-6 16,-2 1-2-16,1 1 4 0,-2 3-21 0,11 10-6 16,-12-15-23-16,12 15-4 0,-9-9-14 15,9 9-6-15,0 0-4 0,0 0-16 0,-6 15-5 16,6 0-10-16,4 2 10 0,0 4-10 0,5 0 2 15,-1 0-3-15,5 2 6 0,2 2-8 0,-1-3-1 16,4 3-19-16,0-4-12 0,4 0-31 16,1-2-18-16,3-3-26 0,-4-1-7 0,4-4-5 15,-3-1 3-15,3-5-3 0,-3 1 4 0,0-4 1 16,-23-2 30-16,43-2 3 0,-43 2 28 0,32-13 4 16,-18 5 18-16,-14 8 7 0,11-19 47 0,-11 19 29 15,8-24 51-15,-8 24 12 0,0-25 22 16,0 25 22-16,-2-21-11 0,2 21 14 0,-2-18-20 15,2 18-1-15,0 0-22 0,-6-15-18 0,6 15-19 16,0 0-20-16,0 0-12 0,0 0-8 0,0 0-15 16,0 0 0-16,0 0-54 0,6 19-110 0,0-7-138 15,-2-1-111-15,3 2-168 0,-1 1-158 16,1-1-524-16,-3-1 331 0,-4-12-376 0</inkml:trace>
  <inkml:trace contextRef="#ctx0" brushRef="#br1" timeOffset="128518.85">16825 17294 1643 0,'0'0'666'0,"-5"-12"-120"16,5 12-155-16,0 0-93 0,0 0-83 0,0 0-102 16,0 0-103-16,0 0-122 0,20 13-149 0,-10-5-127 15,3 4-538-15,0-5 291 0,-1 5-68 0</inkml:trace>
  <inkml:trace contextRef="#ctx0" brushRef="#br1" timeOffset="128724.18">17070 17324 1870 0,'0'0'721'0,"0"0"-148"0,0 0-121 0,0 0-59 15,0 0-70-15,0 0-56 0,0 0-61 16,0 0-28-16,0 0-42 0,4 13-26 0,5-1-27 0,2-1-18 15,-1 2-13-15,1 5-11 0,-1-1-15 16,6 0-58-16,-4 2-78 0,-2-2-96 0,4 2-84 0,-2-1-98 16,-4-1-73-16,3-4-58 0,-3 0-503 15,-8-13 305-15,13 15-177 0</inkml:trace>
  <inkml:trace contextRef="#ctx0" brushRef="#br1" timeOffset="128958.69">17316 17438 1366 0,'0'-15'602'0,"0"15"-115"0,-2-25-61 16,2 25-91-16,-4-17-70 0,4 17-53 0,0 0-20 16,-7-15-71-16,7 15-10 0,0 0-47 0,-15 7 19 15,15-7-27-15,-18 18-15 0,6-9-2 0,2 3-24 16,0 1 10-16,-3-1-7 0,2-1-4 0,1 0-7 16,-1 1 4-16,3-3-11 0,8-9 8 15,-18 19-5-15,18-19 2 0,-10 14 0 0,10-14-1 16,0 0-6-16,2 19 7 0,-2-19-10 0,22 11 10 15,-6-5-3-15,3 0 4 0,7-2-11 0,4-1 8 16,-1-1-9-16,7 2-47 0,0-4-104 16,-2 0-117-16,2-4-153 0,-3 1-625 0,-3-3 305 15,0 0-204-15</inkml:trace>
  <inkml:trace contextRef="#ctx0" brushRef="#br1" timeOffset="129608.98">17725 17408 1752 0,'0'0'548'15,"0"0"-114"-15,0 0-109 0,0 0-95 0,0 0-61 16,0 0-52-16,18-2-53 0,-18 2-43 0,0 0-47 16,0 0-29-16,0 0 7 0,0 0 9 0,30 0 5 15,-30 0 17-15,0 0 40 0,0 0 37 16,0 0 28-16,0 0 30 0,0 0 19 0,0 0 15 15,0 0 6-15,0 0-53 0,0 0 9 0,0 0-6 16,0 0-21-16,0 0-7 0,0 0-6 0,0 0-16 16,0 0-6-16,0 0-14 0,2-14 0 15,-2 14-13-15,0 0-1 0,0 0-12 0,0 0 6 16,0 0-10-16,0 0 0 0,0 0-4 0,0 0 8 16,0 0-10-16,0 0 6 0,0 0-11 0,0 0 12 15,0 0-14-15,0 0 12 0,0 0-8 16,0 0-7-16,4-13 12 0,-4 13 2 0,0 0-12 15,7-11 10-15,-7 11 38 0,0 0-48 0,9-13-1 16,-9 13-1-16,0 0 3 0,4-12 9 0,-4 12-3 16,0 0 0-16,0 0-4 0,0 0 6 0,-9-13-1 15,9 13 1-15,0 0-4 0,-31 6 4 0,13-1-7 16,2 3 9-16,1-1 1 0,-3 3 7 16,6 1-2-16,0-1-3 0,0 1 0 0,4 3 4 15,4-1-2-15,4 2-2 0,2-1-8 0,6-1 17 16,4-1-14-16,2-3 4 0,1 2-24 15,6-3-36-15,-4-4-16 0,7-2-29 0,-24-2-3 0,44-4-18 16,-25-2 26-16,2-3 5 0,-2-1 29 16,-3-5 14-16,2-2 1 0,-6-2 19 0,1-2 22 15,-4 1 32-15,-3 0 10 0,-4-5 36 0,0 4 15 16,-4 0 2-16,-2 0-4 0,-3 4-23 0,-1-1 17 16,-3 2-1-16,1 2-21 0,-5 7 0 15,0-3-13-15,15 10-9 0,-40-2-15 0,19 6 4 16,-3 4-21-16,4 5 13 0,-4 2-9 0,5 4 0 15,-2 0-5-15,6 6 2 0,3 0-10 0,2 3 12 16,4 1-13-16,4-2-14 0,4 1-25 0,8 1-47 16,2-3-31-16,2 1-53 0,8-2-47 15,-1-4-72-15,7-4-44 0,-1-4-40 0,3-1-30 16,4-5-90-16,-5-4-316 0,5-3 243 0,4-4 55 16</inkml:trace>
  <inkml:trace contextRef="#ctx0" brushRef="#br1" timeOffset="129773.69">18332 17366 1846 0,'0'0'654'0,"0"0"-82"0,0 0-119 0,0 0-49 16,0 0-60-16,0 0 15 0,0 0-128 15,0 0-36-15,0 0-45 0,0 0-28 0,-4 13-30 16,4-13-15-16,6 19-26 0,-6-19-4 0,9 25-15 16,-5-10-38-16,-2-1-83 0,0 1-86 0,-2 0-129 15,-2 2-116-15,-4-1-122 0,-7-1-637 16,-2 2 311-16,-4 0-321 0</inkml:trace>
  <inkml:trace contextRef="#ctx0" brushRef="#br1" timeOffset="131040.73">9516 18367 1416 0,'-8'-13'681'0,"2"-1"-146"15,6 14-108-15,-12-21-116 0,12 21-53 0,-4-13-4 16,4 13-16-16,0 0-25 0,-6-15-35 0,6 15-36 16,0 0-23-16,0 0-36 0,0 0-12 0,0 0-2 15,22 11-23-15,-14-1-8 0,2 3-6 16,-2 2-6-16,4-1-18 0,-4 1 3 0,2 2-6 15,-3-2 4-15,1 1-6 0,-2-1 7 0,-1-4-10 16,1 2 11-16,-6-13-9 0,7 22 7 0,-7-22-11 16,6 13 3-16,-6-13-7 0,0 0 10 0,6 13-3 15,-6-13-6-15,0 0-15 0,0 0 22 16,0 0-26-16,8-7-20 0,-8 7-17 0,6-19 2 16,-6 19 8-16,8-27 19 0,-4 16-2 0,0-5 8 15,0 3-3-15,0 0 17 0,0-2-3 0,-4 15 13 16,7-22-9-16,-7 22 12 0,4-21 0 15,-4 21 2-15,9-11-2 0,-9 11-1 0,0 0-4 16,10-12 4-16,-10 12-2 0,0 0 9 0,19 6-10 16,-11 4 3-16,4 1-4 0,-4 1 3 0,2 5-9 15,-2 0 19-15,3 2-36 0,-2-2 30 16,-1 4-6-16,3 0 2 0,-3-2-14 16,0 0-7-16,4 2-16 0,-2-4-4 0,0 1-7 0,4-5-4 15,-2 2-8-15,1-3 5 0,1-3-15 0,2-1-11 16,0-4 0-16,-16-4 0 0,32 3-4 0,-32-3 25 15,30-5 5-15,-18-3 17 0,1-1-9 16,-5-1 27-16,-8 10 10 0,12-27 23 0,-10 14 9 16,-2 13 26-16,0-25 15 0,0 25 9 0,-8-25 13 15,8 25 9-15,-10-23-2 0,10 23-4 0,-10-16-12 16,10 16 3-16,-9-14-20 0,9 14-6 0,0 0-13 16,-6-13-1-16,6 13-5 0,0 0-10 15,0 0-9-15,0 0-3 0,0 0-4 0,0 0-9 16,19 11-14-16,-19-11 30 0,8 10-62 0,-8-10-3 15,20 11-14-15,-20-11 19 0,16 8-2 0,-16-8 14 16,0 0-1-16,0 0 47 0,17 5-41 16,-17-5 17-16,0 0-5 0,0 0 11 0,2-13-5 0,-2 13 15 15,-8-15 13-15,8 15 12 0,-11-17-13 16,11 17 3-16,-14-12-10 0,14 12 3 0,-18-11-1 16,18 11-23-16,0 0-66 0,-27 0-74 0,27 0-94 15,-19 9-89-15,19-9-46 0,-9 14-128 16,9-14-314-16,-4 17 250 0,4-17 45 0</inkml:trace>
  <inkml:trace contextRef="#ctx0" brushRef="#br1" timeOffset="133523.89">11184 18298 1319 0,'0'0'565'0,"8"-13"-114"0,-8 13-71 15,0 0-63-15,0 0-64 0,5-15-42 0,-5 15-26 16,0 0-40-16,0 0-26 0,0 0-30 0,0 0-6 16,0 0-27-16,0 0-5 0,0 0-11 15,0 0-2-15,-3 17-10 0,3-17-12 0,0 0-1 16,0 0 8-16,0 0-11 0,-6 13-3 0,6-13 23 15,0 0-32-15,0 0 0 0,0 0 2 0,0 0-1 16,0 0 0-16,0 0 3 0,0 0-8 16,0 0 3-16,0 0 8 0,0 0-9 0,0 0 2 15,0 0 0-15,0 0-1 0,0 0 0 0,0 0-4 16,0 0 0-16,0 0-14 0,11-9-29 0,-11 9-34 16,0 0-66-16,0 0-50 0,0 0-84 0,0 0-108 15,0 0-574-15,0 0 301 0,-5-17-119 0</inkml:trace>
  <inkml:trace contextRef="#ctx0" brushRef="#br1" timeOffset="134623.03">10722 18243 1260 0,'14'-8'511'0,"-14"8"-103"0,0 0-41 0,12-13-39 15,-12 13-46-15,8-12-36 0,-8 12-17 0,9-15-26 16,-9 15-8-16,9-13-22 0,-9 13-4 0,0 0-14 16,8-13 9-16,-8 13-6 0,0 0-36 0,0 0 0 15,0 0-16-15,10-10-23 0,-10 10-21 16,0 0-14-16,0 0 3 0,-2 21 7 0,0-6-13 15,0 0 1-15,0 5-11 0,2-1-9 0,-2 2 3 16,2 0-11-16,0 0-2 0,2 0-6 16,0-2-4-16,2 3 0 0,1-2-1 0,3-3-3 15,0 0 1-15,3-2-17 0,4-2 21 0,-1-1-8 16,4-4-7-16,3-4-15 0,-21-4-7 0,40-2-10 16,-18-4-5-16,-2-1 8 0,-3-7-3 15,0-2 10-15,-2 0 12 0,-5-4 4 0,-4-2 2 16,0-1 8-16,-6 0-1 0,-6-2 7 0,0 4-4 0,-2 0-5 15,0 2 4-15,-7 2 2 0,4 2-8 16,-2-1 38-16,1 7-38 0,0 0-1 0,12 9 1 16,-24-10 7-16,24 10-50 0,-26 4-54 0,26-4-89 15,-21 15-61-15,9 0-72 0,3 0-42 0,2 4-19 16,5-1-5-16,-2 4-19 0,2-1-454 16,2-2 271-16,0-3 7 0</inkml:trace>
  <inkml:trace contextRef="#ctx0" brushRef="#br1" timeOffset="135006.31">11249 18188 1560 0,'0'0'528'0,"0"0"-72"0,0 0-74 0,0 0-92 15,0 0-66-15,0 0-42 0,0 0-42 0,0 0-32 16,0 0-23-16,0 0-8 0,-2 27-18 0,2-27-14 15,4 20-9-15,-4-20-4 0,2 29-9 0,0-14 5 16,-2 1-16-16,3-1 6 0,-6 0-10 16,1-2-3-16,-2 1-7 0,4-14 9 0,-4 22 1 15,4-22-1-15,-4 16 24 0,4-16-36 0,0 0-1 16,-6 15 14-16,6-15 21 0,0 0 13 0,0 0-18 16,0 0 5-16,0 0-12 0,-15-17 2 15,15 17-12-15,-4-23 6 0,1 6-10 0,3 2 16 16,3 1-15-16,1-1 45 0,-2 0-56 0,7 0 13 15,-5-1-7-15,4 3 9 0,-2-1-10 0,3 5 7 16,-9 9-6-16,19-15 7 0,-19 15-9 16,23-10 10-16,-23 10-35 0,28 4 36 0,-28-4-8 15,30 14-2-15,-16-5-33 0,-1 4-39 0,2 2-51 16,-2 3-59-16,-1-1-67 0,1 2-47 0,0 2-36 16,-3 0-4-16,-6 0-115 0,7-2-276 15,0-3 202-15,1-3 135 0</inkml:trace>
  <inkml:trace contextRef="#ctx0" brushRef="#br1" timeOffset="135374.54">11703 18255 1512 0,'0'0'512'0,"0"0"-100"0,0 0-49 0,0 0-80 0,0 0-61 16,0 0-50-16,0 0-28 0,0 0-37 15,0 0-9-15,0 0-25 0,10 13-14 0,-10-13-18 16,15 11-8-16,-15-11-33 0,14 13 4 0,-14-13-33 15,22 10-1-15,-22-10-22 0,23 6 21 16,-23-6-20-16,0 0 23 0,34-2 3 0,-34 2 7 16,22-15 0-16,-10 3 10 0,-4-1-5 0,0-2 6 15,0-5-4-15,-4 5 13 0,0-6 10 0,-2 6 25 16,-4-4 8-16,0 4 21 0,0 0 15 0,-7 1 5 16,0 3-15-16,1-1 0 0,-4 3-25 15,12 9 0-15,-28-10-27 0,28 10 12 0,-27-2-15 16,27 2 4-16,-26 12-10 0,26-12 5 0,-22 17-8 15,14-4 0-15,6 1-6 0,0 3 8 0,6 2-9 16,2 2 12-16,6 2-19 0,4-1 16 16,1 3-5-16,8-2-24 0,8 6-34 0,-5-6-29 15,11 2-42-15,1-2-41 0,-8-7-79 0,-2 2-34 16,1-3-64-16,1-3-107 0,-6-5-333 0,1-5 229 16,-1 0 83-16</inkml:trace>
  <inkml:trace contextRef="#ctx0" brushRef="#br1" timeOffset="135607.6">12600 17942 1276 0,'6'-15'755'0,"-4"1"-155"0,-2 14-103 15,5-19-153-15,-5 19-74 0,0 0-47 16,0 0-34-16,0 0-2 0,0 0-28 0,0 0-19 15,2 29-33-15,-2-10-14 0,2 5-26 0,0 1-1 16,0 6-19-16,2-1-6 0,1 5-5 0,-1 3-14 16,5 0 10-16,1 12-40 0,0-3-90 0,-1-9-107 15,10 10-92-15,-7-4-118 0,2-8-75 16,0-6-569-16,1-1 305 0,0-4-214 0</inkml:trace>
  <inkml:trace contextRef="#ctx0" brushRef="#br1" timeOffset="136527.07">12964 18283 1694 0,'0'0'608'0,"0"0"-123"0,0 0-121 0,0 0-87 16,0 0-64-16,0 0-33 0,-6 15-38 0,6-15-32 15,0 21 1-15,2-5-47 0,0-3 4 0,0 6-48 16,2-3 29-16,0 0-28 0,0 0 2 0,4-1-5 15,-4-2-16-15,2 0-25 0,-6-13-19 0,12 16-23 16,-12-16 32-16,15 9-2 0,-15-9 11 0,17-5-3 16,-17 5 8-16,17-20-2 0,-11 4 10 15,3-2-8-15,2-3 8 0,-11 0 2 0,4 2 6 16,-2-4 13-16,-4 2-10 0,0 1 13 0,-2 0 5 16,-3 5 0-16,-2-2 5 0,1 3-21 0,0 5 13 15,-3-3 1-15,11 12-6 0,-17-15-20 16,17 15-7-16,-11-7-48 0,11 7-39 0,0 0-42 15,0 0-33-15,0 0-46 0,0 0-10 0,0 0 45 16,0 0 27-16,7 15 8 0,-7-15 36 0,21 12 14 16,-21-12 38-16,23 7-2 0,-23-7 21 15,24 8 17-15,-24-8 53 0,25 5 22 0,-25-5 44 16,28 2 3-16,-28-2 57 0,25 0-2 0,-25 0-2 16,29 0-33-16,-29 0 0 0,39 4-31 0,-39-4 1 15,23 6-20-15,-23-6 14 0,23 11-19 16,-13-3-4-16,2 3-11 0,0-1-12 0,-4 3-8 15,-1 0 6-15,1 1-5 0,-1-1-2 0,1-1-6 16,-3-1-3-16,1 0-12 0,-6-11 11 0,6 16-12 16,-6-16 11-16,0 0-11 0,8 14 5 0,-8-14-2 15,0 0-5-15,0 0-1 0,18-16 11 0,-10 7-22 16,0-3 6-16,1-3 3 0,0-2 1 16,1 1 2-16,1 1-12 0,-5-2 6 0,2 0-6 15,-4 2 11-15,3 0-17 0,-5-1 24 0,-2 16 6 16,0-23 12-16,0 23 13 0,-4-19 11 0,4 19-4 15,-11-15 6-15,11 15-4 0,-12-12 6 16,12 12-14-16,0 0 7 0,-21-1-14 0,21 1 8 16,-18 7-18-16,18-7 9 0,-10 21 59 0,4-8-82 15,0 5-1-15,4-1 8 0,-1 4-5 0,3 2 2 16,0 0-5-16,5-1-3 0,1 3 2 16,2-2-23-16,0 0-34 0,5-2-37 0,4-8-38 0,0 3-37 15,7-5-33-15,-4-3-16 0,8-7-27 16,-3-5-24-16,5-1-12 0,2-8-10 0,-5-5-5 15,11-8 14-15,0-7 57 0,-4-1 70 0,-2-1 148 16,-5-2 57-16,-1-5 94 0,-5 3 15 0,-8 9 50 16,-2-1 40-16,-5 3 37 0,-2-1 9 15,-4 3 9-15,-4 1-32 0,0 2-12 0,-2 6-19 16,-6 0-25-16,2 3-39 0,-3 7-15 0,-1-1-30 16,14 8-11-16,-30-6-21 0,30 6-13 0,-30 8-20 15,16 0 0-15,3 3-15 0,-2 4-12 16,2 4-18-16,5-2 14 0,2 2-19 0,2 4 5 15,0 0-3-15,4 0-4 0,2 2-10 0,2-2 3 16,5-2-1-16,4 0 0 0,2 0-8 0,2-2-43 16,4-6-38-16,1 0-30 0,1-1-3 15,1-4-49-15,-4-3-5 0,2-1 3 0,-24-4 31 16,32 8 7-16,-32-8 40 0,25 0 4 0,-25 0 8 16,0 0-11-16,0 0-7 0,0 0-32 0,-23 7-29 15,3-1-56-15,-4 0-51 0,-2 1-116 16,-6-1-374-16,-4 0 213 0,-2 1 112 0</inkml:trace>
  <inkml:trace contextRef="#ctx0" brushRef="#br1" timeOffset="137046.54">14660 18112 1175 0,'-9'-25'711'0,"-2"2"-117"0,5 2-75 16,0 4-78-16,0 1-50 0,2 3-37 15,4 13-48-15,-6-19-69 0,6 19-42 0,0 0-35 16,0 0-38-16,16-6-28 0,-4 16-20 0,5 1-17 16,0 6-14-16,0 3-8 0,-1 1-4 0,0 5-10 15,-4 3 5-15,-1-1-9 0,0 3-8 16,-5 3 4-16,1-3-1 0,-3 3-9 0,-4-1 1 16,-2-1 1-16,0 0-25 0,-5 1-25 0,1-5-34 15,-7-1-37-15,0 0-45 0,-1-4-69 0,-6-2-52 16,4-3-80-16,-8-2-59 0,3-3-41 15,-7-5-555-15,6-4 305 0,-6-4-173 0</inkml:trace>
  <inkml:trace contextRef="#ctx0" brushRef="#br1" timeOffset="138079.41">15507 18176 1183 0,'-10'-13'685'16,"10"13"-145"-16,-8-19-102 0,8 19-93 0,-6-11-78 16,6 11-43-16,0 0-50 0,0 0-26 0,0 0-24 15,-13 13-20-15,11 2-25 0,2 4-10 0,2 2-21 16,-2 0-1-16,2 4-7 0,0 4-16 16,1-3 1-16,1 3-13 0,-2-1 6 0,-2-1-17 15,2-2 9-15,0-2-29 0,-2-2-7 0,2-4-14 16,-2-2 3-16,0-15-7 0,-2 23 19 0,2-23 3 15,-2 13 1-15,2-13 8 0,0 0 4 0,-17-11-7 16,9 1 16-16,-3-5-7 0,2-2 3 0,1-2-1 16,0 2 13-16,2-4-7 0,-1-2 9 15,2 2-1-15,1 0 7 0,2 0-7 0,2 0 8 16,2 2-9-16,0 0 7 0,5 2-12 0,0 3 8 16,1 1-8-16,2 2 2 0,5 1-6 15,2 2 13-15,4 3-12 0,3 3 4 0,-24 2-8 16,48 2 0-16,-25 2 0 0,3 1 10 0,0 3-23 15,-6 1-13-15,0-1-31 0,-3 5-4 0,-5 1-7 16,3-1 3-16,-8 0-5 0,-5 2 26 0,-4 3-4 16,-2-3 11-16,-8 6-4 0,2-8 21 0,-3 2-1 15,-4-1 7-15,0-1 2 0,-1-1 15 16,0-3-12-16,4-1 10 0,-3-3-17 0,17-5 20 16,-24 8 0-16,24-8 8 0,0 0-8 0,-30 0 4 15,30 0-4-15,-10-9-2 0,10 9 6 0,-2-17 2 16,2 17-16-16,4-23 9 0,2 12-10 15,1-3 22-15,6-1-5 0,-3 1 3 0,3 1-1 16,4-2 14-16,-2 3-15 0,1 1 6 16,4-1 0-16,-1 5 0 0,2-1-38 0,-2 2 32 0,3 1 3 15,-2 3 8-15,-20 2-14 0,40 2 9 16,-21 5-11-16,5 1 5 0,-8 3-12 0,2 4 18 16,-4 5-11-16,-3-1 7 0,-3 2-11 0,-1 1-5 15,-3 5-31-15,-2-4-26 0,-2 4-23 0,-2-2-17 16,0-2-28-16,2 1-4 0,-6 0-19 15,8-4-9-15,0 3-20 0,2-5-26 0,3-3 16 16,3-4-5-16,0-3 10 0,-10-8-4 0,32 7-18 16,-32-7-16-16,39-5-183 0,-19-3 114 0,2-2 89 15</inkml:trace>
  <inkml:trace contextRef="#ctx0" brushRef="#br1" timeOffset="138459.85">16158 18483 900 0,'5'-24'348'0,"-7"3"10"15,-3 0-67-15,-2 2-5 0,-1 1-20 0,0-3 11 16,-2 6-4-16,-2-2-19 0,4 6-21 0,8 11-18 15,-15-18-46-15,15 18-17 0,-8-13-34 16,8 13-25-16,0 0-26 0,0 0-8 0,0 0-18 16,-20 13 0-16,20-13-17 0,-4 27 5 0,2-12-18 15,0 3 7-15,2 1-7 0,-2 2 3 0,2-2-14 16,0 2-2-16,0 0-24 0,2-2-11 16,0-2-19-16,2-2 13 0,1-2-13 0,-1 1 15 0,-4-14-6 15,13 17 30-15,-13-17-17 0,19 8 13 0,-19-8-4 16,30-2 12-16,-30 2-4 0,34-13 12 15,-16 4-7-15,-1-3 28 0,3 0-29 0,-2 0 1 16,0-3 5-16,-2 0 9 0,-3-1-7 0,0 3 5 16,-3-2-5-16,-1 2 5 0,-3-1 1 0,-2 1 3 15,-4 13 13-15,8-21 31 0,-8 21 6 16,2-15 6-16,-2 15-8 0,0 0 7 0,4-14-15 16,-4 14-2-16,0 0-15 0,0 0-1 0,0 0-16 15,0 0-11-15,0 0 20 0,6 14-22 0,-6-14 23 16,10 19-12-16,-4-6-8 0,0 2 7 0,3 1-6 15,2-1-37-15,-5 0-74 0,1 2-83 16,-1-1-132-16,-2 1-81 0,-4-2-154 0,0-15-316 16,-4 23 275-16,4-23-2 0</inkml:trace>
  <inkml:trace contextRef="#ctx0" brushRef="#br1" timeOffset="138806.85">16345 18066 1665 0,'0'0'520'0,"0"0"-97"0,0 0-94 16,0 0-79-16,0 0-63 0,0 0-31 16,0 0-84-16,-12 15 34 0,12-15-25 0,-2 23-9 15,0-10-25-15,0 3 2 0,2-1-15 0,-2 0-3 16,4 2-18-16,0-2 1 0,0-1-17 0,2-1-7 15,6 0-11-15,-10-13-7 0,14 16-14 16,-14-16-31-16,26 7 30 0,-26-7 10 0,25-6-10 16,-25 6 12-16,24-15-2 0,-12 4 25 0,-2 0-13 15,1-3-45-15,-4 1 65 0,-3-1 18 0,-2 1 9 16,-2 13 14-16,-2-27-10 0,2 27 9 0,-18-17-13 16,18 17 1-16,-22-11-19 0,22 11-11 0,-34-4-50 15,34 4-46-15,-34 6-68 0,19 3-50 16,1 1-44-16,2 3-63 0,2 1-109 0,6-1-216 15,0 0 174-15,4-13 207 0</inkml:trace>
  <inkml:trace contextRef="#ctx0" brushRef="#br1" timeOffset="139180.32">16575 18258 1437 0,'0'0'604'0,"8"-15"-134"16,-8 15-55-16,7-13-99 0,-7 13-47 15,0 0-56-15,0 0-37 0,0 0-46 0,0 0-18 16,0 0-28-16,0 0-10 0,-2 22-21 0,2-8-2 16,-2 3-18-16,2-2 0 0,0 4-9 0,0-1-4 15,2 1-11-15,-2-4 10 0,2 0-15 0,-2 0 4 16,0-15-7-16,6 23 11 0,-6-23-14 16,0 16 8-16,0-16-18 0,0 0 22 0,4 15-10 15,-4-15 12-15,0 0-7 0,0 0 8 0,0 0-14 16,9-12 12-16,-9 12-14 0,7-26 11 0,-3 10-4 15,0 0 0-15,-2-2-4 0,4-1 6 16,0 0-6-16,-2 2 11 0,4-1-13 0,-4 3 8 16,2 2-12-16,-2 0 12 0,0-1-5 0,-4 14 6 15,11-19-6-15,-11 19 4 0,15-15-8 0,-15 15 3 16,21-11-4-16,-21 11 17 0,26-4-15 0,-26 4 1 16,24 4-30-16,-24-4-12 0,26 15-31 15,-15-6-32-15,-3 6-42 0,0 3-27 0,-1-1-40 16,-3 6-25-16,1 0-25 0,-1 3 2 0,-2-1-21 15,0 0-31-15,0 2-75 0,4-4-224 16,-4-1 173-16,2-1 242 0</inkml:trace>
  <inkml:trace contextRef="#ctx0" brushRef="#br1" timeOffset="140322.57">17129 18258 1965 0,'0'0'651'0,"0"0"-126"0,0 0-106 16,-12-7-58-16,12 7-40 0,0 0-57 0,0 0-51 0,0 0-74 15,0 0-3-15,0 0-24 0,8 13-28 16,-8-13-20-16,13 15-12 0,-13-15 5 0,17 21-25 16,-9-9-19-16,1 1 6 0,0-1-4 0,-1-1-4 15,-2 2-3-15,-6-13-18 0,11 19-1 0,-11-19-6 16,10 15 4-16,-10-15-4 0,0 0 8 15,11 12-1-15,-11-12 3 0,0 0 1 0,15-8 8 16,-15 8-11-16,12-13 9 0,-12 13-3 16,16-19 3-16,-16 19-3 0,16-15 10 0,-16 15-21 0,13-15 13 15,-13 15-2-15,19-18 7 0,-19 18 2 0,17-11-3 16,-17 11-2-16,20-10-3 0,-20 10 46 16,18-6-52-16,-18 6 22 0,0 0-30 0,32 0 6 15,-32 0 5-15,0 0 2 0,29 5-3 0,-29-5 7 16,0 0-6-16,28 1 0 0,-28-1 9 0,0 0-8 15,26 0-8-15,-26 0-4 0,0 0-13 16,18-3-1-16,-18 3-2 0,13-10-5 0,-13 10 12 16,11-9 1-16,-11 9 5 0,6-12 4 0,-6 12 5 15,0-15-8-15,0 15 14 0,-6-15-3 0,6 15 7 16,-11-14-9-16,11 14 14 0,-17-11 6 16,17 11-39-16,-23-4 22 0,23 4-1 0,0 0 2 15,-36 2 5-15,36-2 0 0,-21 11 5 0,21-11 9 16,-17 19-14-16,11-5-7 0,-1-1 5 0,3 2-18 15,2 3-16-15,4-3-39 0,-2 0-38 0,4-2-30 16,3-1-27-16,1-3-20 0,0 3 6 16,-8-12-9-16,26 11 22 0,-26-11 10 0,23 2 21 15,-23-2 17-15,32-6 41 0,-17 0 4 0,4-3 24 16,2 0 7-16,-9-1 11 0,6-3 3 0,-4 2 20 16,-1-3 42-16,2 3-26 0,-2-1 57 15,-3 3 12-15,-10 9-2 0,22-18 5 0,-22 18-11 0,12-13-1 16,-12 13-12-16,10-8-13 0,-10 8-13 0,0 0-6 15,0 0-15-15,28 6 16 0,-28-6-7 16,11 13-20-16,-11-13-6 0,10 20-11 0,-10-20-16 16,6 21-3-16,-6-21-12 0,0 22 15 0,0-22 14 15,-2 23-4-15,2-23 13 0,-2 19 6 0,2-19-2 16,0 0 15-16,-4 19-9 0,4-19 8 16,0 0-13-16,0 0 10 0,0 0-16 0,0 0 6 15,0 0-39-15,13-13-14 0,-4 4-42 0,1-5 8 16,-2-3-93-16,7 2 18 0,-4-5-6 0,4 0 39 15,-3-1 19-15,3 0 41 0,-2-2 45 0,-3 0 59 16,1 0 64-16,0 0 77 0,-5 2 40 16,4-2 53-16,-8 2 32 0,1 2-5 0,-3 0-2 15,0 0-13-15,-3 0-29 0,1 0 5 0,0 4-7 16,0 1-7-16,2 14-26 0,-8-19-12 0,8 19 56 16,0 0-118-16,-4-17-67 0,4 17-14 15,0 0-13-15,0 0-6 0,0 0-3 0,4 16-1 16,-4-16-10-16,6 25-6 0,-4-10-2 0,0 4-2 15,2-1 5-15,-1 6 0 0,1-3-10 0,-2 0-4 16,0 1 10-16,0 3-16 0,-2-4 8 16,2 2 1-16,0-2 4 0,-2-2-14 0,3-2 6 15,-1-2 2-15,0 1-35 0,-2-16 16 0,2 15-9 16,-2-15 0-16,11 13 4 0,-11-13 2 0,0 0-13 16,22 2-32-16,-22-2 27 0,20-9 1 15,-20 9 10-15,15-21-3 0,-9 10 13 0,3-1 3 16,-3-1 13-16,-6 13-7 0,8-25 0 0,-3 9 3 15,-3 3-1-15,0 0 3 0,-2 13 2 0,6-23 27 16,-6 23-40-16,4-21 10 0,-4 21-2 0,11-19 10 16,-11 19-15-16,15-13 12 0,-15 13-9 15,16-8-20-15,-16 8-21 0,26-4-4 0,-26 4-17 16,27 4 13-16,-27-4 6 0,24 8 12 0,-24-8 3 16,21 9 14-16,-21-9 3 0,15 19 6 15,-15-19-7-15,6 19 14 0,-6-19-6 0,0 23 3 0,-6-10-12 16,0 5-20-16,-3-5-39 0,-4 2-53 15,1 0-60-15,-3 0-19 0,-2 3-52 0,4-5-29 16,-3 2-45-16,0-1-58 0,2-5-429 0,-4 1 251 16,0-7 44-16</inkml:trace>
  <inkml:trace contextRef="#ctx0" brushRef="#br1" timeOffset="141130.76">17686 18621 1013 0,'-4'-25'660'0,"4"25"-127"0,-4-21-67 15,4 21-64-15,-2-17-86 0,2 17-35 0,0-16-50 16,0 16-38-16,0 0-40 0,0 0-22 0,12-11-37 16,-12 11-9-16,22 7-25 0,-22-7-3 0,27 16-15 15,-10-3 5-15,-2 1-24 0,-1 1-4 0,2 2-21 16,-4 2 23-16,-1 0-19 0,-3 0 7 16,1 2-13-16,-7 4 1 0,0-4-16 0,-2-2-9 15,-2 2-2-15,0-4 1 0,-7 2 9 0,1-4 7 16,1 1-1-16,-3-3 0 0,0-1 6 0,10-12 5 15,-18 15-3-15,18-15 4 0,-10 11 2 16,10-11 5-16,0 0-7 0,0 0 2 0,0 0-2 16,0 0-2-16,0 0-1 0,19-19 3 0,-2 10 2 15,4-3 2-15,3-1-4 0,-4-1 0 0,6 1 2 16,-5-2 5-16,2 0 0 0,-2-3-1 16,-1 3-4-16,-6-4 3 0,1 2-6 0,-4-2 8 15,-5 0-6-15,0 0 36 0,-3 2 12 0,-3-2 34 16,-3 0 6-16,-1 1 24 0,0 3 13 0,-2 0 1 15,1 3-8-15,5 12-7 0,-10-17-13 0,10 17-25 16,-9-10-19-16,9 10-2 0,0 0-19 16,-6 14 2-16,6-14-19 0,-2 29-5 0,6-8 5 15,0 6 3-15,0 1 12 0,5 5-87 0,2 3-66 16,3 10-78-16,-1-3-31 0,2-9-164 0,-2 1-150 16,1-3-80-16,-3 1-459 0,6-3 308 15,-6-3-236-15</inkml:trace>
  <inkml:trace contextRef="#ctx0" brushRef="#br1" timeOffset="141358.79">18300 18502 1572 0,'0'0'660'15,"0"0"-142"-15,0 0-111 0,0 0-92 16,0 0-47-16,0 0-54 0,0 0-36 0,0 0-45 15,-2 15-19-15,2-15-30 0,8 25-8 0,-3-7-21 16,-1-1-6-16,2 4 13 0,1 2-57 0,-1 1 16 16,1 1-24-16,-1 2-56 0,0 0-82 0,0 0-88 15,3 1-107-15,-2-4-87 0,-3 0-612 0,0-5 306 16,2-4-190-16</inkml:trace>
  <inkml:trace contextRef="#ctx0" brushRef="#br1" timeOffset="141674.71">18550 18565 2036 0,'0'0'566'0,"0"0"-123"0,0 0-124 16,13-13-55-16,-13 13-48 0,18-4-48 15,-18 4-43-15,34-1-18 0,-34 1-31 0,49 3-3 16,-21-1-23-16,-1 4-3 0,-3-4-19 0,3 3 6 15,-6-1-12-15,1 0-4 0,-22-4-5 0,33 8 4 16,-33-8-16-16,24 3 9 0,-24-3-10 16,0 0 10-16,14 10-16 0,-14-10 17 0,-2 15-3 15,2-15-1-15,-12 25-10 0,-1-10 5 0,-4 1-4 16,2 3 1-16,-4 2-4 0,-2 1-4 0,2 3-13 16,0 2-46-16,0 0-49 0,-3 0-55 15,6-1-42-15,-2 0-24 0,2-1-20 0,5-2-4 16,1-1-4-16,-1-4-27 0,5 0 3 0,3-5-40 15,3-13-285-15,3 15 173 0,-3-15 241 0</inkml:trace>
  <inkml:trace contextRef="#ctx0" brushRef="#br1" timeOffset="141872.51">18999 18608 1278 0,'0'0'824'0,"2"-22"-177"0,-2 22-118 15,2-17-168-15,-2 17-60 0,0 0-48 0,2-13-53 16,-2 13-21-16,0 0-46 0,6 11-18 0,-6-11-26 16,15 23-13-16,-6-5-23 0,-1 0-2 0,-1 0-12 15,1 8-32-15,-2 1-87 0,-2 0-78 16,-2 1-157-16,-2 5-111 0,-2-5-49 0,-4 1-596 0,2-1 306 16,-4-1-223-16</inkml:trace>
  <inkml:trace contextRef="#ctx0" brushRef="#br1" timeOffset="142215.4">17790 18542 978 0,'-33'-1'571'0,"33"1"-145"0,-24-3-89 16,24 3-75-16,0 0-37 0,0 0-33 0,0 0-34 15,19-11-23-15,6 11-7 0,11-1-39 16,9-2-2-16,3 3-14 0,25-3-12 0,2 0-20 15,6 2 4-15,8-3-19 0,2 0 4 0,4 0-21 16,-3 2 12-16,-1-1-13 0,-7-3-33 0,-8 4-91 16,-6-2-92-16,-21 2-109 0,-5 2-104 15,-8-4-413-15,-3 1 255 0,-7 1 34 0</inkml:trace>
  <inkml:trace contextRef="#ctx0" brushRef="#br1" timeOffset="143356.04">19805 18478 1419 0,'2'-18'560'0,"-4"1"-71"0,0 0-69 16,-4 0-70-16,0 3-28 0,-1 5-25 0,-2-3-35 16,9 12-42-16,-16-13-36 0,16 13-59 15,0 0-1-15,-39 6-31 0,27 4-17 0,-3 3-17 16,-2 6 0-16,4 2-21 0,1 4-14 0,-1 1 2 16,2 3-4-16,7-1 4 0,0 3-6 0,4 2-12 15,2-3 5-15,6 1-9 0,5-3-14 16,2-1 5-16,4 0-9 0,5-6-32 15,0-6-30-15,4-2-39 0,-1-7-31 0,3-3-31 0,-2-6-17 16,-1-5-7-16,3-5 24 0,-6-4 27 16,-6-4 29-16,1-4 25 0,-4-4 19 0,-6-3 19 15,-3-4 1-15,-2-2 51 0,-4-1 26 0,-2 1 43 16,-2-1 34-16,-2 0 42 0,2 5 8 0,-3 0 20 16,1-5-6-16,-1 11 9 0,-1 1-5 0,6 3 17 15,-5 2 33-15,3 5-87 0,2 4-6 16,2 13-30-16,-6-21-7 0,6 21-23 0,0 0-15 15,0 0-10-15,0 0-4 0,0 0-10 0,12 23-4 16,-5-10-3-16,-1 10 4 0,3 2 1 0,-3 1-14 16,3 3 3-16,-3 0-10 0,0 3 1 0,2-4 4 15,-2 1-11-15,2 2 5 0,0-3 2 0,2-1-2 16,-4-2 3-16,3-2 2 0,0-2-3 16,-3-6-1-16,0-1-13 0,-1-1 12 0,-5-13-7 0,8 19 10 15,-8-19-13-15,8 9 14 0,-8-9-3 16,0 0 3-16,16-7-9 0,-16 7 5 0,12-13-4 15,-12 13 27-15,10-20-43 0,-10 20 24 16,11-21-11-16,-11 21 13 0,9-21-14 0,-9 21 10 16,12-17-3-16,-12 17 5 0,21-17-6 0,-8 10-2 15,4-2-5-15,2 6-12 0,0-1-30 0,4 0 3 16,1 2-27-16,0 0-13 0,-2 4-15 0,-22-2-13 16,47 0-6-16,-47 0 11 0,44 4-6 0,-44-4 12 15,36 4 32-15,-36-4-18 0,32 4 10 16,-32-4-15-16,0 0 45 0,34 0 20 0,-34 0 5 15,17-6 5-15,-17 6 1 0,15-11 11 0,-15 11-3 16,12-16 11-16,-12 16-4 0,7-17 21 0,-7 17 12 16,2-21 17-16,-2 21 7 0,-4-21 20 15,4 21-13-15,-13-20 5 0,13 20-1 0,-15-16 4 16,15 16-11-16,-21-11 2 0,21 11-20 0,-25-4 16 16,25 4-22-16,-28 1 10 0,28-1-16 0,-23 12 5 15,10-4-15-15,2 2 10 0,1 1-5 16,4 2-9-16,2 2-11 0,2-2 12 0,2 3-21 15,4 1 21-15,2-2-7 0,2-2-5 0,5 3-15 16,2-5-3-16,2-3-22 0,1 0-6 0,2-5-20 16,-2 1 33-16,-18-4-36 0,43-2 13 15,-43 2-11-15,34-11 45 0,-20 1-13 0,0-1 11 16,-6-2 0-16,-2-1 10 0,-2-1-3 0,-1 0 14 16,-6-2 5-16,1 1 22 0,-4 1-1 0,0 0 14 15,-4 0 5-15,0 1 2 0,0 3-3 16,2-1-1-16,8 12-8 0,-11-15-2 0,11 15-16 15,-13-11 5-15,13 11-14 0,0 0-5 0,0 0 10 16,0 0-3-16,0 0-13 0,2 19-23 0,5-8-87 16,4 1-71-16,-3 1-84 0,4 2-74 0,2 4-82 15,-2-2-77-15,-2-2-396 0,1-1 284 0,-2-1-33 16</inkml:trace>
  <inkml:trace contextRef="#ctx0" brushRef="#br1" timeOffset="144138.49">20813 18333 1816 0,'0'0'569'0,"-2"-20"-90"0,2 20-109 0,0 0-56 16,0 0-56-16,0 0-34 0,0-13-36 0,0 13-39 16,0 0-41-16,0 0-12 0,0 0-32 0,0 0 2 15,0 0-25-15,10 17 1 0,-10-17-19 16,6 20 10-16,-6-20-23 0,6 24 8 0,-1-11-3 15,-5 3-5-15,5-2-4 0,-1-1 2 0,-2 0-9 16,-2-13 11-16,8 21-18 0,-8-21 13 0,4 19-16 16,-4-19 10-16,7 11-10 0,-7-11 10 15,0 0-12-15,0 0 8 0,27 0-11 0,-27 0 8 16,19-11-11-16,-7 0 19 0,0 1-13 0,-2-4 4 16,1-2 0-16,1 1 6 0,1-1-9 0,-4 1 52 15,1-2-55-15,0 3 13 0,0 1-9 16,-4 1 12-16,-6 12-12 0,10-19 12 0,-10 19-9 15,6-13 3-15,-6 13-22 0,0 0 2 0,0 0-4 16,0 0 13-16,24 2-1 0,-24-2 7 0,10 13-22 16,-10-13 0-16,17 17-7 0,-9-7 3 15,-8-10-13-15,22 19 6 0,-14-9-12 0,5 1 1 16,-13-11-15-16,23 16-3 0,-8-7-9 0,-15-9 0 16,26 9-23-16,-26-9 20 0,30 3-13 0,-30-3 11 15,27-3 6-15,-27 3-17 0,27-13 53 16,-12-1 12-16,-5 5 3 0,0-4 25 0,-2-1 22 15,-4-2 27-15,-2 0 24 0,2 2 51 0,-4-1 11 16,-2 0 15-16,-2 0-11 0,2 2-5 0,-6 1-21 16,8 12-13-16,-16-19-16 0,16 19-4 0,-16-15-21 15,16 15-8-15,-15-6-15 0,15 6 1 0,0 0-12 16,-19 8-2-16,19-8-11 0,-7 13 3 16,7-13-2-16,0 19-1 0,0-19-14 0,7 21 0 15,-7-21-27-15,12 21-10 0,-1-9-29 0,-11-12-8 16,19 13-16-16,-19-13 8 0,24 9 10 15,-24-9 11-15,24 0 5 0,-24 0 21 0,24-6-2 0,-24 6 18 16,23-13 5-16,-23 13 16 0,18-19 79 16,-10 10-39-16,-4-5 19 0,2 3 39 0,-6 11 20 15,8-23 19-15,-8 23 17 0,7-21 0 0,-7 21 8 16,0-13-13-16,0 13-1 0,0 0-17 0,0-17-36 16,0 17-14-16,0 0-10 0,0 0 28 15,0 0-37-15,0 0-54 0,0 0 5 0,0 0 1 16,9 15 0-16,-3-2 2 0,0 2-4 0,3 6-4 15,1 0 0-15,3 4 6 0,-2 0-7 0,1 1 4 16,6 1-13-16,-6 2 4 0,-2 1 6 16,3 1-15-16,-2 1-44 0,-3-1-22 0,-1 2-45 15,-3-1-25-15,0-2-19 0,-2 1-74 0,0-1-28 16,-4-3-31-16,0 0-64 0,0-4 15 0,2-1-14 16,0-3-14-16,-2-1-81 0,2-18-283 15,2 17 208-15,-2-17 124 0</inkml:trace>
  <inkml:trace contextRef="#ctx0" brushRef="#br1" timeOffset="144521.99">21859 18327 1286 0,'0'-25'761'0,"0"0"-175"16,-5 4-102-16,0 2-96 0,1 4-27 15,0 2-28-15,4 13-34 0,-6-19-69 0,6 19-36 16,0 0-40-16,-6-16-35 0,6 16-31 0,0 0-19 15,0 0-16-15,4 21 1 0,-4-21-19 0,12 21-6 16,-8-9-3-16,6 0-12 0,-2-1-17 0,0 2-27 16,5-5-24-16,-3 1-18 0,-10-9-12 0,26 10-17 15,-26-10 4-15,32-4 13 0,-32 4 19 16,27-11 7-16,-12-1 14 0,-4-3 1 0,1-3 16 16,-2 3 3-16,0-4 12 0,-4 1 16 0,-2-2 17 15,-4 1 10-15,0 0 6 0,-4 2 2 0,-4-2 13 16,-4 6-11-16,-4-1 7 0,-3 1-2 0,-5 5 1 15,-2 2-16-15,0 1-1 0,-6 5 63 16,2 4-94-16,-1 1 30 0,-4 5-20 0,6 1-3 16,0 3 1-16,3 1 3 0,3 4-4 0,3 4-2 15,6-1 0-15,4 5 3 0,2 2 3 0,8 1-3 16,10-1-14-16,2 2-57 0,13 5-109 16,7-8-101-16,6 1-144 0,4-8-62 0,1-2-121 15,-3-9-388-15,-2-5 303 0,1-1-148 0</inkml:trace>
  <inkml:trace contextRef="#ctx0" brushRef="#br1" timeOffset="145088.39">19754 18890 794 0,'-27'0'297'0,"27"0"-49"0,-37 1 2 0,37-1-33 16,-27 0-10-16,27 0-23 0,0 0-4 0,-25-3-23 15,25 3-18-15,0 0-27 0,0 0-13 0,0 0-25 16,0 0 8-16,25-12-3 0,-2 8 36 0,5 1-10 15,8-3 2-15,5 0-5 0,15 0-2 16,13-3 2-16,0 1-17 0,9-2-13 0,11-1-13 16,2-4-12-16,17-4-11 0,37-4 3 0,-4-2-13 15,-6 0-10-15,-1 3 3 0,-29 1-6 0,-2 0 5 16,-6 2-17-16,-4-2 6 0,-9 0-25 16,-3 0 24-16,-12-1-11 0,-5 1 17 0,-7 3-4 15,-8 0 26-15,-13 3 7 0,-2 2 12 0,-7 1-8 16,-1 1-8-16,-5 1-24 0,-2-1 10 0,-4 3-7 15,-3 2 3-15,-12 6-44 0,20-12-52 16,-20 12-79-16,14-9-83 0,-14 9-86 0,0 0-45 16,0 0-95-16,0 0-369 0,0 0 255 0,0 0 34 15</inkml:trace>
  <inkml:trace contextRef="#ctx0" brushRef="#br1" timeOffset="145507.16">20066 19038 503 0,'-39'8'381'0,"5"-2"-90"0,9-3-6 15,2 1-32-15,23-4-37 0,-29 4-28 0,29-4-33 0,0 0-31 16,0 0-20-16,0 0-11 0,39-4-7 15,-7 0-12-15,10 1 2 0,22-7-16 0,4 2-3 16,10 1 2-16,7-3-7 0,6-1 17 0,4-3-3 16,8 1-13-16,2 0-38 0,0-4 23 0,35-8-7 15,-45 8-8-15,3-5-12 0,-7 4 7 16,0-5-1-16,-4 0-9 0,-7 2 14 0,-2 0 16 16,-8-2 21-16,-3 2 25 0,-5 0 18 0,-9-2 5 15,-4 4 20-15,-5 0-9 0,-12 2 1 0,-5 0-8 16,-1 3-8-16,-5-1-13 0,-2 2-8 15,-4 1-13-15,-2 1-2 0,-3 1-15 0,-10 10-3 16,17-17-16-16,-17 17 2 0,10-11-16 0,-10 11 7 16,0 0-23-16,12-10 5 0,-12 10-21 0,0 0-13 15,0 0-36-15,0 0-16 0,0 0-28 16,0 0-17-16,0 0-34 0,0 0-28 0,0 0-52 16,0 0-32-16,-28 6-57 0,28-6-56 0,-21 2-503 15,21-2 280-15,-32-6-13 0</inkml:trace>
  <inkml:trace contextRef="#ctx0" brushRef="#br1" timeOffset="164770.56">23943 8339 354 0,'0'0'203'0,"0"0"-76"0,0 0-30 15,0 0-15-15,11-10-13 0,-11 10-23 0,0 0 37 16,0 0-63-16,0 0-8 0,0 0 0 16,0 0-1-16,0 0-8 0,0 0 13 0,0 0-8 15,0 0 4-15,0 0 1 0,0 0-9 0,0 0-1 16,0 0 8-16,0 0-14 0,0 0 6 0,0 0-1 16,12-8-18-16,-12 8-21 0,0 0-32 15,0 0-244-15,22-9 95 0,-22 9 37 0</inkml:trace>
  <inkml:trace contextRef="#ctx0" brushRef="#br1" timeOffset="176900.13">21754 8617 493 0,'0'0'261'0,"0"0"-63"0,0 0-49 0,30-4-21 15,-30 4-11-15,23-12-17 0,-23 12-6 0,22-1-17 16,-22 1 6-16,0 0-13 0,23-4-4 0,-23 4 3 16,0 0 2-16,0 0 5 0,0 0 3 15,19-4-10-15,-19 4-4 0,0 0-4 0,0 0 63 16,0 0-67-16,0 0-4 0,0 0-5 0,0 0 5 16,0 0-4-16,0 0 21 0,0 0-22 0,-19 4-5 15,19-4 2-15,0 0-5 0,-27 5 1 0,27-5-2 16,0 0 7-16,-26 5-13 0,26-5 8 15,0 0-3-15,0 0 4 0,0 0 2 0,0 0-15 16,0 0 16-16,0 0 3 0,0 0-22 0,38-5 22 16,-4 2-23-16,9-1-2 0,3 0-3 0,19-1-11 15,3-1-2-15,2 0 1 0,0 0 0 16,0 4-4-16,-7 1 6 0,-12 1-4 0,-7 0-3 16,-7 1-63-16,-3 1-33 0,-12 1-100 0,-22-3-89 15,20 7-182-15,-20-7-265 0,-30 8 201 16,5-3 135-16</inkml:trace>
  <inkml:trace contextRef="#ctx0" brushRef="#br1" timeOffset="177174">21886 8726 785 0,'0'-19'494'0,"0"1"-93"16,2 1-63-16,4 2-13 0,-6 15-24 0,0-23-22 0,0 23-61 16,-2-17-61-16,2 17-15 0,0 0-28 15,0 0-22-15,0 0-14 0,0 0-21 0,13 14-5 16,-9-1-13-16,3 6-10 0,-1 0-4 0,0 7-6 16,2 1-2-16,2 2-1 0,0 1-5 15,-2 3-4-15,5-1-15 0,-3 2-73 0,5 1-112 16,-2-3-118-16,-1-3-98 0,0-3-484 0,-6-5 282 15,-6-1-22-15</inkml:trace>
  <inkml:trace contextRef="#ctx0" brushRef="#br1" timeOffset="177579.2">22152 8741 711 0,'22'-15'455'0,"-22"15"-101"16,0 0-58-16,0 0-46 0,0 0-18 0,0 0-45 15,0 0-4-15,0 0-45 0,-2 19-7 0,2-19-94 16,-4 26 54-16,2-10-12 0,-1 1-16 16,6 2-3-16,-3-2-6 0,2 2-13 0,2 0-1 15,0 0-14-15,0 1 0 0,0-4-1 0,3 0-58 16,-1-1 56-16,0-4-3 0,-6-11-9 0,11 18-2 15,-11-18 14-15,15 7-7 0,-15-7-5 0,0 0 0 16,26-7-8-16,-26 7 3 0,16-18-2 16,-8 7 4-16,3 0-5 0,-2-3 11 0,-3 1-4 15,3 0 10-15,-5-1 21 0,2 3 1 0,2-1-1 16,-2 1 5-16,-6 11-2 0,12-19-2 16,-12 19-8-16,8-11-14 0,-8 11-3 0,0 0 1 15,19-6-4-15,-19 6-2 0,17 6-1 0,-17-6-4 16,19 16 0-16,-11-2-3 0,3-1 0 15,-2 5-7-15,1-1-5 0,0 0-53 0,1 0-80 16,0 2-80-16,-3-2-75 0,5-1-89 0,-3-3-487 16,-10-13 273-16,11 19 0 0</inkml:trace>
  <inkml:trace contextRef="#ctx0" brushRef="#br1" timeOffset="177914.04">22669 8917 1021 0,'0'0'402'0,"15"-12"-69"0,-15 12-85 16,15-9-33-16,-15 9-45 0,0 0-25 0,25-3-29 16,-25 3-11-16,24 6-24 0,-24-6 4 0,24 10-43 15,-6-5-6-15,-4 1-11 0,-14-6 5 16,33 10-23-16,-33-10 5 0,33 5-1 0,-33-5-4 16,30-2 2-16,-30 2-4 0,25-7-6 0,-25 7 1 15,21-13 4-15,-21 13-2 0,12-20 12 16,-12 20 21-16,8-21 15 0,-8 21 12 0,-2-22-2 15,2 22-1-15,-10-23 3 0,10 23-13 0,-18-16-3 16,18 16-50-16,-22-13 37 0,22 13-9 0,-27-6 2 16,27 6-11-16,-32 4 5 0,18 4-8 0,-2 2-4 15,2-1-2-15,1 4 15 0,5 2-18 16,1 3-2-16,5-1-2 0,4 4-2 16,3 2 7-16,5 0 3 0,7-1-10 0,2-1-17 0,8 1-67 15,1-4-75-15,17 3-79 0,1-3-70 16,-6-9-551-16,3-5 269 0,1-2 10 0</inkml:trace>
  <inkml:trace contextRef="#ctx0" brushRef="#br1" timeOffset="178101.44">23497 8844 1088 0,'4'-17'537'0,"-2"1"-106"0,-2 16-52 0,4-22-55 15,-4 22-59-15,2-15-71 0,-2 15-40 0,0 0-33 16,0 0-19-16,0 0-22 0,19 13-15 0,-10 0-13 15,2 2-3-15,-1 5-13 0,2-2-4 16,2 7-6-16,0 0-11 0,1 4 1 0,-2-1-6 0,-3 1-51 16,-3 0-149-16,1-1-153 0,-6-3-188 15,-2 0-322-15,-6-3 264 0,0-4 17 0</inkml:trace>
  <inkml:trace contextRef="#ctx0" brushRef="#br1" timeOffset="178471.49">23950 9075 1220 0,'10'-15'535'15,"-6"3"-116"-15,2 0-49 0,-6 12-58 0,12-17-70 16,-12 17-64-16,12-11-29 0,-12 11-37 0,0 0-18 16,28-2-19-16,-28 2-11 0,19 8-22 0,-19-8-5 15,20 11-5-15,-20-11-6 0,18 11-5 16,-18-11-1-16,16 8-9 0,-16-8 2 0,0 0-7 15,24 2-1-15,-24-2-4 0,17-7 3 0,-17 7-1 16,19-20-2-16,-10 9 5 0,-1-1-6 16,0-1 0-16,0 0 8 0,-3 0-5 0,0-1-3 15,-5 14-5-15,0-25 4 0,0 25 16 0,-10-21-16 16,2 12-3-16,-4-1 5 0,12 10 0 16,-32-9-6-16,32 9 4 0,-41-2 4 0,21 4-4 15,-4 1 1-15,3 3 0 0,2 4 1 0,-2-1 22 16,5 1-26-16,4 3 0 0,2 2 0 0,4 1 6 15,6 1-9-15,0 2 6 0,8-2 0 16,6 2 0-16,4-2 0 0,5-1-25 0,4-1-74 16,8-4-68-16,0 1-96 0,1-3-56 0,0-5-67 15,0 0-431-15,2-6 246 0,-1 0 52 0</inkml:trace>
  <inkml:trace contextRef="#ctx0" brushRef="#br1" timeOffset="178834.62">24457 9014 724 0,'12'-18'387'0,"-2"0"-43"0,-2 2-32 16,0-1-23-16,-3 4-8 0,2 1-23 15,-3-1-12-15,-4 13-38 0,6-15-49 0,-6 15-33 16,0 0-11-16,0-14-50 0,0 14-2 0,0 0-10 16,0 0-10-16,-22 6-15 0,22-6 6 15,-24 13-14-15,10-5-10 0,0 0 0 0,1 3 1 16,3 0-7-16,-1-1-25 0,4 3 31 16,3 1-1-16,0-1 3 0,8 1-4 0,2-1-3 0,3-2-3 15,6 1 5-15,4-3-5 0,0 1 0 0,6-3-4 16,1-1-35-16,-1 0 43 0,1-4-24 0,2-2-21 15,-6-2-4-15,2-4 19 0,-3 0-9 16,-5-3 4-16,0-3 17 0,-6-1-1 0,-2-2 0 16,-1-3-2-16,-3 3 13 0,-4-2 37 0,-2 2 23 15,0-2 4-15,-2 4 17 0,-1-1 9 16,1 1-4-16,4 13-3 0,-8-18-10 0,8 18-10 16,-4-13-14-16,4 13-10 0,0 0-6 0,0 0-8 15,0 0-2-15,12 13-6 0,-12-13-2 16,20 21 1-16,-10-7-2 0,-1 1-4 0,3 4-3 15,-4-3 1-15,-1 2-3 0,-2 0-4 0,-1-3-54 16,-2 2-79-16,0-2-80 0,0-1-55 0,0-1-59 16,4-2-39-16,-6-11-150 0,10 16-217 0,-10-16 205 15,20 3 128-15</inkml:trace>
  <inkml:trace contextRef="#ctx0" brushRef="#br1" timeOffset="180625.96">24707 8835 740 0,'0'0'256'0,"6"-18"-66"15,-6 18-11-15,0 0-24 0,-6-15 2 0,6 15-30 16,-10-10-8-16,10 10-5 0,0 0-19 16,-16-9 7-16,16 9-9 0,0 0 5 0,-24-2-7 15,24 2 31-15,-24 4-35 0,24-4-2 0,-29 9-16 16,9-3 5-16,-2 4-14 0,-2 1 0 16,-3-1 14-16,-1 1-9 0,0 0-1 0,3 1-8 15,-1-1-5-15,6 3 7 0,0-3-31 0,6 1 6 16,3 1-7-16,3-1 4 0,8-12-7 0,0 20-2 15,0-20 6-15,17 20-5 0,-1-13-11 0,4-1 6 16,5-1-8-16,0-1-9 0,5-2 2 16,-1 0 8-16,1-2-7 0,4 0-2 0,-1-2 6 15,0 0 3-15,-1 1-6 0,2-2 8 0,-1 1-1 16,1 2 3-16,-4 0 0 0,2 2-6 0,-3-2-5 16,-3 4 4-16,-4-2-4 0,-22-2 1 15,39 8 0-15,-24 0-2 0,-15-8-9 0,17 15 6 16,-17-15 1-16,4 17 10 0,-10-6-9 0,-5-1 2 15,-4 0-1-15,-4-1 2 0,-5 2-5 16,0-1 0-16,-2-3 0 0,-1 1 3 0,-1-2-26 16,4 0-14-16,4-1-16 0,20-5-14 0,-33 6-16 15,33-6 2-15,0 0-59 0,0 0-49 0,0 0-42 16,0 0-56-16,11-15-53 0,6 5-315 0,6 1 173 16,3-5 204-16</inkml:trace>
  <inkml:trace contextRef="#ctx0" brushRef="#br1" timeOffset="180917.77">25135 8926 778 0,'21'-17'435'0,"-4"1"-49"0,0 1-53 0,-7 2-36 16,1 4-6-16,-4-3-26 0,-7 12-57 0,8-13-56 15,-8 13-29-15,0 0-29 0,-10-12 0 0,10 12-30 16,0 0-13-16,-30 6 2 0,30-6-2 16,-24 11-10-16,14-1-10 0,-5 0 25 0,5-3-37 15,1 5 3-15,0-1-5 0,3 0 2 0,0 3-9 16,6-14 0-16,-4 24 0 0,4-24-3 15,6 25 3-15,2-13-4 0,3-1-4 0,4-1-42 16,0 1 53-16,3-1-5 0,2-1 5 0,0 1-5 16,2-3-4-16,-1 1 0 0,-2-2 0 0,2 1 2 15,-5-1-9-15,-16-6 6 0,24 8-5 0,-24-8 2 16,13 7-2-16,-13-7 6 0,0 0-1 16,-17 12-9-16,17-12-26 0,-38 3-31 0,13 0-27 15,-3-3-23-15,-4 0-22 0,1 3-26 0,-1-5-31 16,4 2-21-16,4-1-61 0,24 1-50 15,-39-6-354-15,39 6 177 0,-17-10 182 0</inkml:trace>
  <inkml:trace contextRef="#ctx0" brushRef="#br1" timeOffset="181277.82">25511 8951 909 0,'0'0'489'0,"20"-16"-72"0,-20 16-86 15,8-9-60-15,-8 9-44 0,0 0-42 0,0 0-23 16,0 0-44-16,0 0-25 0,-10 17-9 0,4-7-21 16,-4 1-5-16,2 3-1 0,2 1-21 0,-2-2-12 15,-3 2 6-15,6 3 28 0,5-3-40 16,0-2-7-16,5 2-8 0,2-1 1 0,-1-1 0 16,4-1 0-16,3-3-1 0,2 0 1 0,2-3 0 15,-1 0-4-15,4-2 34 0,-20-4-40 16,44-4 5-16,-23 0 1 0,-4-1-2 0,4-5-3 15,-5-1 5-15,-4-3-3 0,0 1 0 0,-3-3 3 16,-5-1 12-16,-4 4-16 0,-2-4 12 0,-4 1-13 16,-3 1 9-16,-5 0-1 0,-2 4-3 15,0 1 3-15,-5 0-8 0,-1 5 0 0,2 1 11 16,20 4-3-16,-39 2-7 0,39-2 4 0,-30 11-54 16,20-1-63-16,6 5-103 0,4-2-62 15,4 3-147-15,6-1-331 0,1-2 218 0,2 3 106 16</inkml:trace>
  <inkml:trace contextRef="#ctx0" brushRef="#br1" timeOffset="181642.67">25884 9027 1051 0,'13'-19'468'16,"-1"2"-85"-16,0 1-37 0,-4 3-36 15,2 2-29-15,-10 11-39 0,13-18-64 0,-13 18-42 16,8-11-26-16,-8 11-28 0,0 0-10 0,11 10-16 15,-11-10-10-15,7 21-11 0,-1-8-5 0,0 4-4 16,-2 0-2-16,2 2 12 0,4 4-27 0,-4-4 4 16,0 1-6-16,2-4 2 0,-2 2-14 15,-1-1 5-15,1-4 4 0,-6-13-8 0,9 23 9 16,-9-23-5-16,6 14 3 0,-6-14-37 0,0 0 49 16,0 0-4-16,0 0 2 0,-8-14-5 15,3-1-13-15,-1 0 10 0,-3-6-8 0,3-2 14 16,0-4-7-16,2 0 6 0,2-1 12 0,0-1 4 15,4 0 4-15,-2 3 11 0,6-1-3 16,2 4-10-16,5 1-4 0,2 2-6 0,2 5 0 16,4 2-7-16,4 5 2 0,3 4-10 0,5 6 6 15,1 4-9-15,2 5 1 0,5 12 6 16,-5 0-5-16,-2 8-4 0,-9 5-43 0,-11-6-79 0,-2 5-87 16,-12 3-86-16,-2 2-49 0,-10 7-109 15,-4 1-374-15,-7-2 252 0,-1 3 41 0</inkml:trace>
  <inkml:trace contextRef="#ctx0" brushRef="#br1" timeOffset="183299.79">25889 7862 551 0,'-7'-15'153'0,"7"15"-26"0,-9-14-22 16,9 14-30-16,-14-9-17 0,14 9-11 15,-19-4-5-15,19 4-11 0,-26-7 10 0,26 7 4 0,-36-5 19 16,36 5-21-16,-40-4 11 0,40 4-3 16,-45 0 12-16,16-1 3 0,-1 1-14 0,-4 1 8 15,-2 2 2-15,-3-2-7 0,-4 4-3 0,1-4-1 16,-4 5 2-16,1-2-6 0,3 3 9 0,-1 1-2 15,5 2-1-15,2-1 10 0,4 3-24 16,3 1 7-16,1 0-6 0,7 2 1 16,2 5-1-16,0-1-1 0,4 2-3 0,4 1-2 0,1 2 4 15,4-2 0-15,4 5-7 0,0-3-11 16,4 6 23-16,2-4 2 0,2 0-8 0,2 1-2 16,3-2-7-16,4 0 4 0,0 0 3 0,3 0 0 15,4-3-9-15,6 2-5 0,11 0 0 16,6-1-12-16,4-2 7 0,6-4-5 0,6 0 7 15,1-3-18-15,3-3-5 0,5 0 5 0,-3-1 1 16,4-4 11-16,-2-1-9 0,-1 1 9 16,4-2-19-16,-4-2 10 0,2-2 1 0,-5 0 1 0,3 0 5 15,0-4-11-15,-2 0 3 0,-3-1-8 16,1-1 17-16,-5-2 10 0,0 1-22 0,-1-5-1 16,-6 0 3-16,-1 1-2 0,-13 0 26 0,11-6-10 15,-5-1 8-15,-1-2 10 0,-9 2 15 0,-3 1 8 16,-1-4 10-16,-2 0-39 0,-4-2 34 15,-2 0-3-15,-5-2 0 0,-1-1-7 0,-7 0-6 16,-2-4-3-16,-7 4-10 0,-7-4-10 0,-4 1 20 16,-8 1-29-16,-11-7 0 0,-8 4 2 15,-8 3-6-15,-11 3-3 0,-11 1-6 0,-6 3 10 16,-6 1-12-16,-7 3 4 0,-4 0 4 0,-4 1-4 16,0 5 6-16,-1 0-51 0,5 3 36 0,0 1-30 15,9 1-31-15,3 0-49 0,7 6-53 0,3 2-49 16,7 2-49-16,13 0-95 0,1-1-426 15,5 3 232-15,1 3 76 0</inkml:trace>
  <inkml:trace contextRef="#ctx0" brushRef="#br1" timeOffset="185300.07">7649 4750 208 0,'0'0'230'0,"-23"9"-140"16,23-9-5-16,-23 6-2 0,23-6 6 0,-18 8-16 16,18-8 1-16,0 0-10 0,-16 5 5 15,16-5-9-15,0 0 4 0,0 0 7 0,0 0 11 16,-17 8-8-16,17-8 6 0,0 0 11 0,0 0 16 15,0 0 6-15,0 0 5 0,0 0-7 16,0 0-8-16,23 2-8 0,-1-6-41 0,9 0 27 0,11-3-10 16,18-1-4-16,7-4 0 0,10 1-25 15,5 0 0-15,7-3-16 0,0 1-8 0,2 0 1 16,-2-1-1-16,-4 1-9 0,-5 2 1 0,-8 1-6 16,-8 1-3-16,-22 3 2 0,-7 0 14 15,-5 0-19-15,-8 4 8 0,-1-2-11 0,-21 4-14 16,25-3-65-16,-25 3-84 0,0 0-75 0,0 0-410 15,23-4 171-15,-23 4 206 0</inkml:trace>
  <inkml:trace contextRef="#ctx0" brushRef="#br1" timeOffset="185702.06">8875 4813 607 0,'0'0'290'0,"-32"1"-41"16,32-1-23-16,0 0-19 0,-26 0-53 0,26 0-27 16,0 0-8-16,9-9-37 0,6 3-19 0,10 0-2 15,9-1-23-15,4 1 2 0,17-3-14 0,7-3-3 16,9 1-8-16,4 1 1 0,3-3-8 0,2 2-13 15,-2 1 0-15,1 1 13 0,-3-1-12 16,-4 2-50-16,-6 1-73 0,-1 1-104 0,-5-2-336 16,-3 1 170-16,-17 5 285 0</inkml:trace>
  <inkml:trace contextRef="#ctx0" brushRef="#br1" timeOffset="186033.36">10365 4735 820 0,'0'0'311'0,"0"0"-77"0,-13-10-40 16,13 10-44-16,19-14-33 0,0 9-5 0,8-3-32 15,5 3-22-15,7-3-10 0,13-2-12 0,6 1-4 16,-1-1 2-16,2 3-2 0,-2-3-1 16,1 1 15-16,-2 1-1 0,-1 0 16 0,-12 1 5 0,-1-1 17 15,0 1 1-15,1-1 0 0,-5 0-8 16,-4 0-6-16,-3 1-11 0,-3 3-15 16,-6-1-6-16,-4-1-2 0,-18 6-12 0,28-6-19 0,-28 6 11 15,17-6-18-15,-17 6-83 0,0 0-96 16,0 0-106-16,0 0-464 0,0 0 213 0,-24-2 113 15</inkml:trace>
  <inkml:trace contextRef="#ctx0" brushRef="#br1" timeOffset="186600.64">11372 4218 664 0,'-4'-13'359'16,"4"13"-56"-16,-12-24-4 0,12 24-52 0,-10-21-7 16,10 21-15-16,-6-18-28 0,6 18-23 0,-2-14-5 15,2 14-34-15,0 0-37 0,-2-13-14 0,2 13-21 16,0 0-6-16,0 0-14 0,0 0-8 16,0 0-10-16,0 0-3 0,6 13 6 0,-4 1-43 15,4 1 28-15,-4 4 8 0,2 2-16 0,-2 6 11 16,-2 1-5-16,2 2-2 0,0-1 6 0,0 2-6 15,-2-1 5-15,2-1-6 0,0 0-13 0,0-3 4 16,0 1 9-16,2-4-4 0,-2-2-1 16,3-4 0-16,-3-2-13 0,2-1 20 0,-4-14 2 15,5 15 2-15,-5-15 21 0,0 0-13 0,0 0-6 16,17-15-1-16,-11-1-6 0,-2-3 6 16,2-6-3-16,0-3 0 0,4-2-6 0,-2-7-2 15,0 1-4-15,0 2 1 0,1-5-5 0,0 3 4 16,1 4 0-16,1 1 5 0,-1 1 3 15,1 3-16-15,4 0 3 0,-3 8 0 0,6 4-3 16,0 1-4-16,-1 3-92 0,0 6-98 0,2-1-61 16,-19 6-77-16,30 4-131 0,-30-4-206 15,21 7 177-15,-21-7 185 0</inkml:trace>
  <inkml:trace contextRef="#ctx0" brushRef="#br1" timeOffset="186924.8">11740 4092 757 0,'0'0'483'16,"5"-23"-83"-16,-5 23-88 0,7-19-29 0,-7 19-22 0,2-15-45 15,-2 15-42-15,0 0-36 0,4-12-36 16,-4 12-19-16,0 0-19 0,0 0-16 0,-16 14 17 16,16-14-47-16,-14 20 11 0,3-8-8 0,1 1-1 15,-1 3-6-15,0-1-12 0,5 2-2 0,0-2 13 16,0 3-8-16,4-1 4 0,0-2 1 0,2 0-13 15,4-1 12-15,0-1-6 0,4 0 2 16,3-2-6-16,2-1 20 0,4 1-17 0,-1-3-6 16,6 0 1-16,-2-3 1 0,6-2 4 0,-3 2 0 15,5-3-6-15,-4 0-5 0,1 2 14 16,-25-4 1-16,40 2-4 0,-40-2 0 0,28 6 0 16,-28-6-10-16,18 3 6 0,-18-3 1 0,0 0-69 15,-6 13 58-15,-8-5-43 0,-10 0-57 0,-6 0-46 16,-5-1-40-16,-8 1-49 0,1 1-26 15,-2-1-19-15,1-2-327 0,1-2 172 0,6-4 238 16</inkml:trace>
  <inkml:trace contextRef="#ctx0" brushRef="#br1" timeOffset="187103.99">11740 4006 1062 0,'0'-25'527'0,"2"3"-135"0,8-2-78 16,2 3-72-16,5 0-48 0,6 1-48 16,9 0-20-16,13-1-44 0,7 6-15 0,7 0-10 15,5 4-134-15,4 1-194 0,-2-1-580 0,-3 3 264 16,-6 1 21-16</inkml:trace>
  <inkml:trace contextRef="#ctx0" brushRef="#br1" timeOffset="191015.96">26961 8911 640 0,'0'0'279'0,"0"-21"-70"15,0 21 3-15,-2-15-7 0,2 15-17 0,0-18-11 16,0 18-7-16,-2-13 36 0,2 13-33 16,0 0-24-16,-2-21-4 0,2 21 2 0,0 0 1 15,0-15-19-15,0 15-5 0,0 0-5 0,0 0-11 16,0 0-8-16,2-14-12 0,-2 14-12 15,0 0-24-15,0 0-13 0,0 0-5 0,0 0-5 16,0 0-12-16,0 0 0 0,7 20 1 0,-7-20 1 16,2 22-2-16,0-8-7 0,0 3-2 15,0 0-14-15,2 2 14 0,-1 0-1 0,1 2 3 16,0 2-1-16,0 2-4 0,3-2-5 0,-3 2-72 16,0-3-98-16,2-1-70 0,-2-2-163 0,0-3-544 15,-4-16 297-15,-2 21-96 0</inkml:trace>
  <inkml:trace contextRef="#ctx0" brushRef="#br1" timeOffset="191418.98">27040 8661 992 0,'-12'-14'393'15,"0"3"-60"-15,2 1-66 0,10 10-20 0,-15-13-29 16,15 13-26-16,0 0-37 0,-15-9-30 16,15 9-28-16,0 0-21 0,-10 7-14 0,10-7-7 15,-5 21-1-15,5-21-26 0,0 21 1 0,0-21-6 16,3 25-8-16,-3-25 2 0,4 25-3 0,-4-25-8 16,8 21-1-16,-8-21-1 0,11 17 40 0,-11-17-41 15,17 13-11-15,-17-13 5 0,16 8 0 16,-16-8 5-16,0 0-4 0,28 0 9 0,-28 0-2 15,20-8 1-15,-20 8-8 0,16-13-5 0,-16 13 4 16,13-19 5-16,-13 19 0 0,10-21 0 0,-5 8-2 16,-5 13-3-16,2-25 2 0,-2 25-1 15,-7-25 3-15,7 25-10 0,-10-21 6 0,10 21 11 16,-15-13-5-16,15 13-3 0,-23-6 10 0,23 6-17 16,-27 3 1-16,27-3-35 0,-22 14-44 15,14-4-59-15,-1 1-29 0,5 2-84 0,2 1-68 16,6 1-374-16,3 0 188 0,1 0 160 0</inkml:trace>
  <inkml:trace contextRef="#ctx0" brushRef="#br1" timeOffset="191793.82">27436 8804 1045 0,'-4'-19'395'0,"4"19"-34"0,-4-25-50 0,4 25-38 16,-2-21 12-16,2 21-65 0,-3-15-40 0,3 15-47 15,0 0-19-15,-2-14-27 0,2 14-15 16,0 0-12-16,0 0-11 0,0 0-16 0,0 0-1 16,0 0-17-16,0 0-3 0,0 0 4 0,0 0 5 15,-34 4 6-15,34-4 20 0,-23 12 4 0,6-5 0 16,3-1-1-16,14-6 1 0,-30 14-4 0,17-7-8 15,0 1 6-15,13-8-12 0,-19 15 2 0,19-15 5 16,-8 19 6-16,8-19-6 0,8 23-3 16,4-10-5-16,6 0-6 0,1 1-8 0,9 1 1 15,1-2-5-15,5 3-6 0,0-3 4 0,2 0-6 16,-5 1-2-16,-1-3 3 0,-4-1 2 16,-6-1-6-16,-3-1-8 0,-8 1-20 0,-9-9-13 15,-7 18-46-15,-12-11-67 0,-9 1-69 0,-12-1-74 16,-19 3-35-16,-10-2-46 0,-10-1-517 15,-1-3 281-15,-3 4-19 0</inkml:trace>
  <inkml:trace contextRef="#ctx0" brushRef="#br1" timeOffset="195132.37">28075 8922 666 0,'0'0'287'0,"6"-15"-20"0,-6 15-11 0,0 0-23 15,9-14-23-15,-9 14-18 0,0 0 0 0,8-13-13 16,-8 13-14-16,0 0 2 0,13-8-37 15,-13 8-15-15,0 0-25 0,0 0-14 0,0 0-13 0,0 0-12 16,0 0-3-16,0 0-12 0,26 4-8 16,-26-4 7-16,12 10-12 0,-12-10 78 0,10 15-90 15,-10-15 3-15,14 17 1 0,-14-17 2 0,10 21-4 16,-10-21-8-16,15 19 7 0,-15-19 3 16,12 17-5-16,-12-17-1 0,20 18-3 0,-20-18-36 15,22 11 53-15,-22-11-3 0,24 6 5 0,-24-6-4 16,28-4-2-16,-28 4 14 0,25-12-3 15,-11 3-1-15,-2-4-4 0,2-1-2 0,-4-5 2 16,1 4 1-16,-4-4-1 0,-3 2-2 0,2 0 5 16,-1-3-17-16,-3 5 12 0,-4 0-3 0,-1 2 3 15,-1-1-3-15,-2 3-6 0,-5 2-6 16,11 9 0-16,-31-12-6 0,31 12 4 0,-45 0-1 16,22 2-8-16,0 4 10 0,1 1-3 0,3 3-2 15,2 1 2-15,2 2 2 0,3 5-4 0,6-1-2 16,-1 4 0-16,7-2 0 0,0 2-2 15,5 0-6-15,-1 0-10 0,4 0-6 0,0-2-20 16,3 0 1-16,0-2-17 0,-3-2 7 0,5-1-10 16,-3-3 9-16,4-3-4 0,0 0 21 15,-14-8 3-15,30 7 6 0,-30-7 9 0,35-2-1 16,-13-3 2-16,-1-3 20 0,0 0-14 0,2-5 3 16,1 1-9-16,-1-1 14 0,0-2 10 15,0-1-14-15,1 1 6 0,-1 2-1 0,0-2-2 16,3 1 5-16,-5 3 6 0,3 0-4 0,-4 3-2 15,2 2 2-15,-3 0-6 0,-19 6 0 16,34-1 5-16,-34 1 1 0,36 7 1 0,-22 1-6 0,-3 1 3 16,-1 1 3-16,-3 3-20 0,-5 2 18 15,-2 2 0-15,-5-1 6 0,-3 1-4 0,-2-2-2 16,-3 1-3-16,-2-1 0 0,-2 0-7 0,1-3 3 16,-2 1 0-16,4-4-4 0,-1 1 4 0,15-10 1 15,-22 13 0-15,22-13-9 0,-14 10 15 16,14-10 2-16,0 0-12 0,0 0 3 0,0 0-2 15,18-10 5-15,-18 10 8 0,33-13-1 0,-13 7-8 16,2 0-3-16,3-1 49 0,-2-1-57 16,5 0 6-16,-3 1 8 0,-3-1-2 0,1-1 2 15,-2 1 0-15,-4 1 2 0,-1-3-4 0,-2 0 2 16,-2 3 1-16,-12 7 4 0,19-18-55 0,-19 18 63 16,9-13 0-16,-9 13-3 0,0 0-2 15,0-17 2-15,0 17-1 0,0 0 0 0,-15-10-6 16,15 10-3-16,0 0 4 0,-27 8-132 0,27-8 162 15,-16 12-11-15,16-12-1 0,-12 20 4 0,12-20-8 16,-2 25-3-16,2-25-13 0,6 29 8 0,2-16-1 16,2 1-6-16,0-3-1 0,2 0 1 15,3-1 3-15,-2-2-6 0,6-2 12 0,-19-6-13 16,34 5 1-16,-34-5-7 0,34-5 4 0,-34 5 4 16,31-10 7-16,-31 10-8 0,28-15-3 15,-16 3 29-15,0-1 16 0,0 2 27 0,-4-1-3 16,1 0-2-16,-3 1 8 0,-6 11-8 0,11-15-2 15,-11 15-6-15,11-11-10 0,-11 11-16 16,0 0-4-16,6-12-3 0,-6 12-7 0,0 0-5 16,6 13-1-16,-6-13 1 0,8 21-2 0,-4-3-1 15,0-3 4-15,4 6-6 0,-6 0 0 16,0 0-10-16,-2 1-92 0,-2 2-47 0,-2-2-152 16,-6 1-44-16,0-2-63 0,-2-4-495 0,-1 1 285 15,0-3-29-15</inkml:trace>
  <inkml:trace contextRef="#ctx0" brushRef="#br1" timeOffset="195431.33">29298 9076 1029 0,'0'-30'403'15,"0"2"-68"-15,0 3-55 0,2 2-22 0,0 2-35 16,3 2-29-16,-1 2-40 0,0 3-28 0,-4 14-32 15,11-19-18-15,-11 19-16 0,21-11-16 0,-21 11-14 16,24 2 0-16,-24-2-2 0,31 11 10 16,-14-1-20-16,2-1-13 0,-4 4 10 0,0 1-9 15,-1 1-6-15,2 0 4 0,-4 1-6 0,-1 1 4 16,-5 0-2-16,-4-2 0 0,-2 1-10 16,-6-3-33-16,-7-2 16 0,-4-1-20 0,-8-1-13 15,-5-3-14-15,-2-4-3 0,1-2-6 0,-5 0-5 16,2-2-19-16,-1-4-26 0,6 0-43 15,2-1-40-15,6-6-172 0,3-1-175 0,6-1 168 16,6 0 289-16</inkml:trace>
  <inkml:trace contextRef="#ctx0" brushRef="#br1" timeOffset="195631.67">29525 8667 1029 0,'12'-12'496'0,"-3"4"-128"0,-9 8-80 15,19-11-57-15,-19 11 11 0,0 0-69 0,28 11-26 16,-18 1-49-16,1 5-11 0,-1 2-25 0,1 4-4 16,0 2-16-16,-3 3-22 0,0 3 7 0,-2 2-1 15,-4 3-13-15,2-2 0 0,-2 2-79 16,-4-2-101-16,-2 1-76 0,2-3-136 0,0-1-370 16,0-4 212-16,2-3 115 0</inkml:trace>
  <inkml:trace contextRef="#ctx0" brushRef="#br1" timeOffset="196166.36">29898 9004 1003 0,'-2'-21'376'0,"0"0"-36"0,-4 6-51 15,2 0-27-15,4 15-44 0,-8-23-37 0,8 23-28 16,-12-12-39-16,12 12-20 0,0 0-23 0,-28 4-7 15,28-4-5-15,-25 16-13 0,12-5-7 0,2 2-4 16,-1 3-5-16,4 1-12 0,-2 2 3 0,2-2-9 16,4 2 5-16,0 0-5 0,4 0-15 15,-2-2 11-15,4 0 1 0,2-1-6 0,2-3 0 16,3-1 4-16,2-3-4 0,1-2 1 16,-12-7-3-16,28 10 2 0,-28-10-6 0,31 0 0 15,-31 0 3-15,30-10 21 0,-16 3-28 0,0-2 4 16,0-5-3-16,-3-1 8 0,-3-1-7 0,1 0 2 15,-3 0 2-15,1-1 8 0,-3 2 27 0,-2 0 11 16,0 1 26-16,-2 14-27 0,4-21 17 16,-4 21-15-16,2-13-4 0,-2 13-12 0,0 0-9 15,0 0 1-15,0 0-8 0,0 0-10 0,0 0 8 16,22 15-9-16,-14-4-28 0,2 1 35 0,3-1 1 16,0 1-2-16,0-1-4 0,-3 1-7 15,3-3-26-15,-13-9-10 0,19 15 3 0,-19-15 4 16,19 8 5-16,-19-8-42 0,0 0 58 0,25-5 2 15,-25 5 10-15,17-14-4 0,-17 14 14 16,18-21-14-16,-10 10 8 0,-2-1 13 0,0 1 15 16,-6 11 3-16,14-25 14 0,-14 25 2 0,8-15 1 15,-8 15-5-15,8-10-12 0,-8 10-9 0,0 0-3 16,0 0-8-16,0 0-3 0,0 0-2 16,19 10 2-16,-13 1-12 0,1 6 6 0,-7-2-16 15,2 3-95-15,-4 1-112 0,-2 0-98 0,-3-2-81 16,-3-2-537-16,-3-1 291 0,-1-1-73 0</inkml:trace>
  <inkml:trace contextRef="#ctx0" brushRef="#br1" timeOffset="196348.5">30225 8865 1151 0,'3'-21'424'0,"1"6"-92"0,-2 1-84 15,-2 14-42-15,4-19-39 0,-4 19-44 0,0 0-20 16,0 0-34-16,15 8-54 0,-15-8-110 0,11 25-60 16,-3-8-59-16,0 0-53 0,4 2-345 0,-4 0 172 15,2 0 242-15</inkml:trace>
  <inkml:trace contextRef="#ctx0" brushRef="#br1" timeOffset="196881.87">30355 9090 965 0,'0'17'337'0,"0"-17"107"0,0 0-241 15,2 14-34-15,-2-14-35 0,0 0-27 16,0 0-14-16,2 15-29 0,-2-15-9 0,0 0-9 16,0 0-12-16,2 15-7 0,-2-15-6 0,0 0-5 15,0 0-4-15,0 0-1 0,0 0 1 16,0 0 11-16,0 0-4 0,0 0-1 0,0 0-4 16,0 0-2-16,0 0-1 0,4-23 11 0,-4 23 6 15,8-23 0-15,2 10 7 0,-4-1 4 0,2-1-15 16,4 2 3-16,2-1 1 0,0 3-4 15,1 0-3-15,0 3-14 0,2 2 4 0,-1 0 4 16,-16 6 38-16,34-5-34 0,-34 5-62 0,33-2 43 16,-33 2-3-16,26 6 8 0,-26-6-10 15,22 13 5-15,-22-13-5 0,17 17 11 0,-11-5-5 16,-6-12 4-16,9 22 4 0,-9-22-31 0,4 27 24 16,-4-27 3-16,2 27-12 0,-2-27 12 0,0 25 4 15,0-25-9-15,7 22-4 0,-7-22-4 0,8 18-21 16,-8-18-10-16,8 11-7 0,-8-11-8 0,0 0 17 15,22 6-4-15,-22-6 13 0,16-8 10 0,-16 8-7 16,15-13 7-16,-15 13-1 0,13-21 1 16,-7 9 21-16,1-1-12 0,-1-2 6 0,0 0 8 15,-2-3-20-15,3 5 32 0,0-2 21 0,-3-2-3 16,2 2 4-16,-2-1 4 0,0 5-2 0,0-2-4 16,-4 13-4-16,7-20-6 0,-7 20 12 0,2-17 0 15,-2 17-22-15,0 0 50 0,0 0-66 0,-7-13 5 16,7 13-4-16,0 0 3 0,-31 5-1 15,31-5-4-15,-30 14 3 0,14-4 3 0,2 1-9 16,2 2 6-16,2 2-2 0,0 1-1 0,4 1 3 16,4 2 1-16,4 0-18 0,2 2 17 0,6-2 4 15,4 0-7-15,1 0-2 0,6-1-53 0,2-3-54 16,5 0-71-16,0-4-77 0,3-5-95 0,1-2-320 16,2-6 175-16,-5 0 188 0</inkml:trace>
  <inkml:trace contextRef="#ctx0" brushRef="#br1" timeOffset="197265.79">31132 8922 852 0,'4'-34'473'0,"-2"-1"-38"0,0 7-65 16,0-1-15-16,-2 4-39 0,2 3-52 0,-2 5-53 15,2-1-25-15,-2 18-35 0,4-21-32 0,-4 21-25 16,0 0-13-16,0 0-10 0,26 12-28 16,-15 3-5-16,1 6-12 0,0 4-4 0,4 1-1 15,-4 7 0-15,1-1-6 0,0 4-3 0,-2 3-1 16,-3-3-1-16,0 2-3 0,-2 0 0 0,0-1-5 15,0-3 8-15,-4-2-2 0,2-3-7 0,-4 1 6 16,2-3-14-16,-4-6-6 0,2-2-31 0,-4-6-24 16,4-13-27-16,-12 18-17 0,12-18-26 15,0 0-13-15,-31-6 26 0,18-4 25 0,0-3 17 16,3-4 27-16,0-1 1 0,1-1 12 0,0-2 0 16,3-1 16-16,0-1 129 0,2 0-113 0,0 2 16 15,-1 2 20-15,1 2 7 0,2 2 21 0,2 15-7 16,-5-25 0-16,5 25-15 0,-2-16 4 0,2 16-15 15,0 0-7-15,0 0 1 0,-19 6 1 16,19-6-2-16,-16 21-11 0,9-10-3 0,0 3 1 16,-1 1 11-16,4 0 3 0,0-1-11 0,2 1 0 15,2 4-3-15,0-2 10 0,2-1-8 0,2 1 3 16,4-2 1-16,1-2-26 0,4 0-57 0,1-1-82 16,3-4-103-16,3-4-177 0,-20-4-328 0,36-3 221 15,-16 0 100-15</inkml:trace>
  <inkml:trace contextRef="#ctx0" brushRef="#br1" timeOffset="199331.25">31864 8750 809 0,'-9'-13'353'15,"3"2"-48"-15,6 11-22 0,-10-18-57 0,10 18-35 16,0 0-21-16,-7-13-39 0,7 13-33 0,0 0-8 15,0 0-44-15,11 18-14 0,-11-18 25 16,10 22-1-16,-4-7-8 0,-1 3 3 0,1-1-8 16,0 2-4-16,-1 0-12 0,-1 0-7 0,-2 0 6 15,-2 0-3-15,2 0-12 0,-2-1-25 0,3-2 28 16,-1 0 2-16,-2-16 5 0,0 29-17 16,0-29-7-16,0 18 7 0,0-18 3 0,0 0 3 15,0 19 34-15,0-19 12 0,0 0-4 0,0 0 2 16,0 0-19-16,2-16-2 0,-2 16-10 15,4-27 4-15,0 9 2 0,2-1-22 0,0 1-1 16,4-2 1-16,-2-1-5 0,2 4-6 0,3 0 9 16,2 0-9-16,0 2 5 0,-1 3-7 0,4 3 12 15,0 1-11-15,4 2 5 0,-1 5-15 0,-21 1 22 16,48 3-9-16,-22 3 6 0,-3 1-1 16,1 1-2-16,-6 4-4 0,-2-1 20 0,-4 3-21 15,-4-1-4-15,-8-13 7 0,-2 24-7 0,-6-10-19 16,-7-3 0-16,-4 1-14 0,-5-3-28 15,-3-1-31-15,-1-1-16 0,1 1-18 0,0-2-28 16,1-4-29-16,5 2-31 0,21-4-42 0,-34 1-373 16,34-1 173-16,-19-5 222 0</inkml:trace>
  <inkml:trace contextRef="#ctx0" brushRef="#br1" timeOffset="199679.45">32314 8779 761 0,'16'-13'400'0,"-6"1"-41"0,0 3-52 0,-10 9-22 16,16-16-52-16,-16 16-36 0,10-9-41 0,-10 9-18 16,0 0-42-16,0 0-11 0,17 8 11 15,-17-8-64-15,14 19-12 0,-4-8 0 0,0 5-7 16,0-3-3-16,1 2-11 0,0-2 17 0,1 1-5 16,-1-1 4-16,-1-2-4 0,1-3-3 0,-11-8-67 15,19 14 73-15,-19-14-2 0,0 0-4 16,26-3 1-16,-26 3 16 0,16-13-18 0,-7 0-3 15,-3 2 21-15,0-5-4 0,1 1 30 0,-3-2-1 16,5 0-1-16,-7 0-17 0,2 1 14 0,-2 1-8 16,0 1 0-16,-2 14-7 0,2-19-8 15,-2 19-16-15,2-13 16 0,-2 13-9 0,0 0-65 16,0 0 58-16,0 0 17 0,-6 17-19 0,2 0 3 16,0 6-1-16,2 4 4 0,0 3-1 0,2 7-6 15,2 1-2-15,-2 4 14 0,-2 13-8 16,-5-13-6-16,-4 10-4 0,-6-3-77 0,-8-1-101 15,-8-4-93-15,-10-4-61 0,-10-8-537 0,-9-5 273 16,-7-2 3-16</inkml:trace>
  <inkml:trace contextRef="#ctx0" brushRef="#br1" timeOffset="200187.2">29918 9363 908 0,'-18'-12'364'16,"18"12"-50"-16,0 0-65 0,-18-9-30 0,18 9-33 15,0 0-23-15,0 0 10 0,0 0-42 16,-14 11-24-16,14-11-14 0,0 23-21 0,2-8-10 16,2 4-18-16,2 2 5 0,2 2-16 0,2 2-2 15,-2 2-3-15,2 1-10 0,1 1 9 0,-3 1-22 16,-1-1-22-16,-3-1-75 0,-2 1-78 0,-2-2-97 15,-2-2-83-15,-4-5-336 0,-1 0 181 16,-5-3 173-16</inkml:trace>
  <inkml:trace contextRef="#ctx0" brushRef="#br1" timeOffset="200717.25">29666 9690 1122 0,'-8'-9'360'0,"8"9"-68"15,-8-19-76-15,8 19-38 0,6-15-33 16,-6 15-36-16,30-4-2 0,-30 4-40 0,46 2-11 16,-16 2-12-16,1 1-13 0,1 1-3 0,3 0-5 15,-7-3 0-15,2 3-22 0,-6-4 15 0,-1 2-26 16,-23-4 25-16,36 2-9 0,-36-2 1 16,26-8-6-16,-26 8 3 0,19-13 5 0,-19 13 11 15,10-19 23-15,-6 5 23 0,-4 14-1 0,2-24 12 16,-2 24 14-16,2-27 8 0,-2 27 1 0,0-21-5 15,0 21 23-15,2-17-36 0,-2 17-18 16,8-14-8-16,-8 14-7 0,0 0-17 0,20-5-8 16,-20 5-6-16,32 10-4 0,-15-1-1 0,0 1-3 15,0 3-2-15,-1 0-8 0,-2 3 3 16,-2-1-2-16,-1 2-2 0,-5 0 5 0,-2-2-7 16,-2 3-2-16,-2-3-14 0,0-2 11 0,0-13 5 15,-4 25 0-15,4-25-55 0,-2 19 67 16,2-19-2-16,0 0 0 0,-2 17-5 0,2-17 7 15,0 0-5-15,0 0-1 0,17 8-9 0,-17-8 6 16,25-6-1-16,-25 6-52 0,28-14 62 16,-14 5-2-16,1 0-4 0,2-3 10 0,-4-1-5 0,1-2-8 15,0-1 0-15,-2-1-3 0,1 2 6 16,-2-2-5-16,-1 0 6 0,-1 1-2 0,-3 3-2 16,2-1 5-16,-8 14-11 0,9-18-3 0,-9 18 12 15,4-12 0-15,-4 12-3 0,0 0 0 16,0 0-6-16,-19 6 9 0,19-6 0 0,-19 19 0 15,7-8-4-15,0 2 1 0,4 5 1 0,2-1 4 16,2 4-9-16,4 0-11 0,4 0-55 16,4 2-66-16,7 0-69 0,4 0-72 0,6-2-91 15,7-3-480-15,0-4 262 0,7-1 21 0</inkml:trace>
  <inkml:trace contextRef="#ctx0" brushRef="#br1" timeOffset="200930.55">31085 9715 911 0,'9'-19'541'0,"-9"19"-130"0,4-11-100 16,-4 11-63-16,0 0-35 0,0 0-43 0,0 0-42 0,0 0-30 16,0 0-21-16,10 11-15 0,-10-11-7 0,6 25-17 15,-4-10-1-15,2 3-10 0,3 0-7 16,-2 3-3-16,3-2-15 0,0 2-62 0,-1-1-79 15,1-1-88-15,-4 0-106 0,3-4-431 0,-7-15 220 16,0 21 102-16</inkml:trace>
  <inkml:trace contextRef="#ctx0" brushRef="#br1" timeOffset="201423.98">31007 9885 711 0,'-6'-23'350'0,"6"23"-92"16,8-17-45-16,-8 17-42 0,21-9-52 0,-21 9-21 15,36-6-18-15,-13 8-21 0,4-2-10 16,-1 1-11-16,3 2-8 0,-1-2-7 0,-2 3-2 0,-1-2-3 16,-2 0-7-16,-23-2-2 0,39 2 21 0,-39-2-23 15,31 0 22-15,-31 0 15 0,23-6 33 16,-23 6 16-16,17-9 21 0,-17 9-4 16,13-12 0-16,-13 12 5 0,11-11 7 0,-11 11-10 0,0 0-9 15,6-16 3-15,-6 16-25 0,0 0-6 0,0 0-15 16,0 0-9-16,6-11-28 0,-6 11 11 0,0 0-5 15,0 0-12-15,0 0-4 0,0 0-4 0,-8 15-1 16,8-15-3-16,-10 15-1 0,10-15 3 0,-10 16-2 16,10-16 1-16,-6 17-2 0,6-17-30 15,0 15 29-15,0-15 2 0,9 19 3 0,-9-19 4 16,23 18-14-16,-6-11-4 0,2 1-10 0,2-5 0 16,1 3-21-16,2-2-8 0,0-2-2 0,-24-2 6 15,51-2 6-15,-29-2 3 0,0-2 16 16,-5-1-4-16,0-1 14 0,-2-1 2 0,2-3-1 0,-8 1 0 15,-5-3-5-15,-4 14 7 0,0-28 3 16,0 28 7-16,-10-25 10 0,0 12-5 0,0 3 17 16,-2 1-15-16,-3-1 3 0,0 5 6 15,15 5-15-15,-29-6 0 0,29 6 9 0,-30 3-10 0,15 5 5 16,2 0-4-16,2 6 1 0,1-2-4 0,4 6-5 16,-1 1 5-16,7 2-4 0,5 0-1 15,-1 1-2-15,4 3-6 0,3-2-46 0,5 2-48 16,2-2-71-16,2-2-45 0,6-2-76 0,0-2-89 15,3-3-338-15,1-7 199 0,0 1 140 0</inkml:trace>
  <inkml:trace contextRef="#ctx0" brushRef="#br1" timeOffset="202514.31">32009 9969 1019 0,'10'-21'391'0,"-6"0"-47"16,0 2-15-16,-4 0-21 0,0 2-31 0,-2-1-45 15,0 5-44-15,2 13-43 0,-6-19-24 0,6 19-37 16,-10-11-6-16,10 11-27 0,0 0-4 15,-25 4-2-15,25-4-7 0,-23 17-20 0,10-6 9 16,1 3-10-16,-2 1 5 0,2-2 11 0,2 2-23 16,-1 3 3-16,2-1-8 0,5-2-6 0,0 2 7 15,4-2-6-15,2 0 1 0,4-1-10 0,1-3-12 16,4-1-19-16,1-2-17 0,-12-8-17 0,32 9 0 16,-32-9 10-16,34-2 15 0,-17-3 14 15,-1-3 0-15,4-4-2 0,-6-1 13 0,2 0 18 16,-4-2-2-16,-1-3 2 0,-3-1-22 0,0 0 40 15,-1 0 13-15,-2 0 63 0,-1 2-35 0,-2 1 7 16,0 1 5-16,-2 15 13 0,2-24-13 0,-2 24-2 16,0-19-14-16,0 19-6 0,0 0-14 0,2-14-4 15,-2 14-3-15,0 0-1 0,0 0-13 16,6 15 5-16,-6-15-8 0,13 20 8 0,-6-7-18 16,3 0 17-16,-2 2-10 0,1 1 3 0,1-3-26 15,-1 0-27-15,0-1-48 0,-1 0-31 0,-8-12-27 16,14 15 17-16,-14-15 35 0,0 0-8 0,22 3 11 15,-22-3 9-15,12-11 29 0,-12 11-5 0,11-23 22 16,-9 8 10-16,2-4 58 0,1-1-33 0,-3-2 30 16,2-1 19-16,0-2 31 0,1 0-41 15,1 2 66-15,-2-2 0 0,4 3 11 0,-2 2-3 16,2 1 0-16,-2 4-27 0,0 2 3 0,-6 13-25 16,10-17-1-16,-10 17-14 0,0 0-9 0,0 0-5 15,34 7-6-15,-23 7-6 0,-1 3 2 0,2 2-13 16,-2 2 11-16,0 4-11 0,-2 0 5 0,4-1-8 15,-6 3 2-15,0 0-10 0,-2-1 14 16,0-3 0-16,-1 0 0 0,-1-2 1 0,0-1-3 16,0-4-7-16,0 0-9 0,-2-16-9 0,2 23 2 15,-2-23-2-15,0 0-2 0,11 13-16 0,-11-13-24 16,17-4 19-16,-17 4 2 0,25-15 15 0,-10 5 3 16,0-1 4-16,-1-5 5 0,-1 4 7 0,0-6-15 15,-1 3 19-15,2 2-9 0,-4-3 30 0,2 3-12 16,-3 1 13-16,2 1 36 0,-1 2-21 15,-10 9-24-15,15-16 17 0,-15 16-19 0,17-5 9 16,-17 5-14-16,25 3 5 0,-25-3-4 0,28 13 0 16,-13-5-4-16,-1 2 6 0,2-1-8 0,-2 5 7 15,-1-7-3-15,-2 3 6 0,-11-10-15 0,18 13 11 16,-18-13-7-16,15 11 10 0,-15-11-13 16,0 0 12-16,18 6-9 0,-18-6 14 0,12-9-16 15,-12 9 7-15,12-15-9 0,-12 15 7 16,12-23-10-16,-6 9 2 0,0-1 9 0,0-2-1 0,-2 0-3 15,3 2 12-15,-1-1-6 0,1 1 23 0,-3 2-4 16,2 1 4-16,-6 12-7 0,7-21 8 0,-7 21-14 16,4-13 3-16,-4 13-4 0,0 0 2 15,0 0-11-15,0 0 7 0,0 0-12 0,-17 15 15 16,11-5-13-16,-5 3 9 0,2 0-10 0,-1 2 2 16,4 3-3-16,-2-1-9 0,2 0 16 0,2 0 4 15,2 2-18-15,0-1-15 0,4-3-16 0,0 0-11 16,4-2-14-16,2-1 4 0,2-3-12 15,0 1-5-15,5-5-6 0,-15-5 18 0,36 4 6 16,-36-4 13-16,42-4 8 0,-18-1 15 0,-3-5-5 16,3 1 20-16,-4-3-8 0,4-1 7 0,-5 0 13 15,2-1-2-15,-2 1-23 0,-3 2 27 0,2-1 2 16,-3-1 23-16,-3 1-4 0,1 3 9 16,-13 9-13-16,21-14 2 0,-21 14-17 0,13-9 15 0,-13 9-16 15,0 0 20-15,0 0-24 0,0 0 4 16,0 0-7-16,13 11 3 0,-13-11-27 0,0 0 34 15,-8 18-14-15,8-18 11 0,0 0-14 0,0 0 11 16,-8 11-8-16,8-11 6 0,0 0 4 0,0 0-2 16,6-15-8-16,0 4 6 0,6-5-24 15,3-3 28-15,4 0-12 0,4-4 1 0,3 0-14 16,-1 0 2-16,3 2-12 0,-5 2 14 0,-4 0 14 16,-3 4-88-16,0 3-73 0,-8 1-77 0,-8 11-95 15,-2-17-334-15,2 17 173 0,-36-10 189 0</inkml:trace>
  <inkml:trace contextRef="#ctx0" brushRef="#br1" timeOffset="203688.54">29757 10201 634 0,'0'0'392'16,"-8"-15"-82"-16,8 15-44 0,0 0-46 0,0 0-38 15,0 0-37-15,0 0-15 0,0 0-26 0,0 0-24 16,0 0-5-16,0 0-8 0,0 0 1 0,0 0-1 16,2 15-6-16,-2-15-5 0,16 14-13 15,-4-7 57-15,0 2-79 0,4-2-13 0,0-1 2 16,3-3 4-16,1 3-6 0,0-4-11 0,-20-2 12 15,45 2 0-15,-45-2 8 0,40-4-22 0,-20 0 6 16,-20 4-43-16,29-11 70 0,-29 11 3 16,19-16 14-16,-19 16 5 0,6-21 0 0,-6 21-7 15,-6-20 4-15,-5 8-5 0,-2 3-8 0,-1-1 9 16,-6 0-6-16,-2 5-59 0,-2-1 73 0,-1 2 3 16,-1 3-5-16,26 1-7 0,-46 3 1 15,46-3-15-15,-41 10 8 0,25-1-11 0,3 5-1 16,2 1-2-16,5 2-3 0,4 4-5 0,2 0-7 15,4 2 6-15,4 0 5 0,6 0-20 16,2 2 2-16,6-3-1 0,1-1 1 0,0 0-13 16,2-3-24-16,3-3-20 0,-1-2-3 0,-3-3-1 15,0-3 13-15,-4-3 12 0,-20-4-27 16,36-4 48-16,-36 4-1 0,30-13 5 0,-17 3 10 16,-3-3-2-16,0-1 3 0,-3-1 29 0,2 0 6 15,-3 2 2-15,0 0 14 0,1-1 0 0,1 1 0 16,-2 1-11-16,-6 12 9 0,11-15-12 0,-11 15-4 15,17-9-13-15,-17 9-3 0,0 0-3 0,36 1-6 16,-36-1-8-16,29 14 11 0,-13-5-14 16,-2 1 12-16,0 1-11 0,0 1 11 0,-4-1-5 15,3 0-7-15,-5-1-1 0,-8-10 0 0,15 15 2 16,-15-15 2-16,9 10 3 0,-9-10-6 16,0 0 0-16,20-4-2 0,-20 4 1 0,26-15-9 15,-11 5 8-15,0-3-3 0,2 2 4 0,2-3-10 16,-2 1 11-16,-1 1-2 0,2-1 11 0,-1 1 0 15,-5 3-10-15,-1-3-3 0,2 5 11 16,-13 7-9-16,16-15 3 0,-16 15 4 0,14-8 2 16,-14 8-2-16,0 0 0 0,8-10-4 15,-8 10 4-15,0 0-6 0,0 0-39 0,0 0 45 0,-13 12 9 16,13-12-5-16,-17 15-3 0,17-15 5 0,-12 19 7 16,12-19-16-16,-11 24 2 0,11-24-3 15,-5 24 5-15,5-24 3 0,3 27-6 0,-3-27-4 16,6 22 5-16,3-10-3 0,-1 0-1 0,2-3-3 15,-10-9 3-15,26 13 3 0,-26-13-7 0,30 6 17 16,-30-6-18-16,31-4 7 0,-31 4-4 16,32-8 5-16,-17 1-24 0,-15 7 21 0,25-17 2 15,-12 4 7-15,-3 1-5 0,-1 0 0 0,2-3 2 16,-5 4 2-16,0-2-5 0,2 0 3 0,2 1 6 16,-2 0 24-16,-8 12-19 0,15-17 1 0,-15 17-11 15,12-13-4-15,-12 13-2 0,0 0 6 0,17-7-4 16,-17 7-3-16,0 0 0 0,21 7 3 0,-21-7 2 15,10 11 0-15,-10-11-2 0,14 12-1 16,-14-12 2-16,8 11-1 0,-8-11 0 0,0 0-2 16,13 15 1-16,-13-15 3 0,0 0-6 0,12 12 2 15,-12-12 4-15,0 0-5 0,15 13 0 0,-15-13-1 16,9 16-10-16,-9-16 17 0,4 21 1 0,-6-6-2 16,2 2-1-16,-6 4 3 0,-1 3-5 0,-1 3 5 15,-1 2-2-15,-1 1 0 0,-1 3-5 0,1 1 2 16,-4 1 2-16,6-1 1 0,-2 2 3 15,2 1-5-15,-1-3-43 0,2-2-94 0,1-1-106 16,2-3-96-16,0-7-608 0,-1-2 296 0,1-4-98 16</inkml:trace>
  <inkml:trace contextRef="#ctx0" brushRef="#br1" timeOffset="204481.3">31625 10356 1540 0,'0'0'479'0,"0"0"-106"0,0 0-72 15,0 0-47-15,0 0-67 0,0 0-34 0,-2 15-9 16,2-15-30-16,4 23-15 0,0-6-27 0,0 2-10 16,2 2-11-16,-1 2-4 0,1 2-17 0,1-2-4 15,-3 2 0-15,0 2-23 0,0-5 6 0,-2 3 1 16,-2-4-4-16,0-2 0 0,-2 2 3 0,-2-6-4 15,-2-1-5-15,6-14-28 0,-11 19 35 16,11-19 8-16,-11 7-12 0,11-7 0 0,0 0 1 16,-20-7 4-16,20 7 9 0,-12-21-18 0,6 6-2 15,2-1 2-15,2-1 2 0,0 0-1 0,0 0 1 16,2 0 2-16,0 1-3 0,0 3 1 16,-4 0 1-16,4 13-1 0,-7-21-4 0,7 21 3 0,-15-14 3 15,15 14-2-15,-27-5-4 0,27 5-3 0,-32 5-42 16,15 1 50-16,0 2 9 0,2-1-4 15,1 5 3-15,3 0-13 0,0 1 11 0,5 0-13 16,0 0 11-16,6-13-4 0,4 29-2 0,2-15-2 16,7-1-22-16,4 0-26 0,6-2-31 0,5-1-27 15,4 0-40-15,3-5-14 0,1 1-6 16,2-4-6-16,1-2 9 0,-3-4-1 0,-2-1 52 16,-3-4 4-16,-1 0 35 0,-4 0 18 0,-6-5 38 15,-1 1 17-15,-3-3 58 0,-6 1 22 0,-2 0 41 16,0 0 24-16,-6 0 6 0,1-1 0 0,-3 16-6 15,-3-24-19-15,3 24-10 0,-8-21-17 16,8 21-19-16,-8-13-14 0,8 13-2 0,0 0-22 0,0 0 16 16,-23 1-21-16,23-1 2 0,-7 19-17 15,3-5 2-15,6 3-8 0,2 0 11 0,5 0-12 16,2 2-1-16,1 0-14 0,0 2 12 0,6-4-28 16,1 1-42-16,0-3-44 0,0-4-15 0,3-1-9 15,0-3 16-15,-2-1-1 0,3-4 18 0,0-4 10 16,0-4 26-16,1-1 12 0,-3-4 6 15,0-3 15-15,0-3 3 0,-6-2 40 0,2-2 38 16,-5 0 22-16,1-2 20 0,-4 0 21 0,-3 2-1 16,3-2-6-16,-5 4 12 0,0 0-15 0,-2 4 6 15,-2 15-19-15,4-23-4 0,-4 23-27 0,4-13-10 16,-4 13-14-16,0 0-2 0,0 0-21 0,2 24 13 16,0-5-18-16,-2 8 10 0,0 0-17 15,-2 4 5-15,2-1-9 0,0 4 8 0,0 2-3 16,0-2 2-16,-2 3-11 0,0 1 8 0,0-1-5 15,-2-1 5-15,2-2-12 0,-4 0-35 0,2-1-20 16,-5-3-30-16,3 1-26 0,-3-7-8 0,1 1-28 16,-3-4-4-16,3-2-34 0,-3-2-1 0,0-3-16 15,1-5-15-15,10-9-61 0,-19 6-89 0,19-6-271 16,-13-13 172-16,13 13 214 0</inkml:trace>
  <inkml:trace contextRef="#ctx0" brushRef="#br1" timeOffset="204948.04">32499 10718 708 0,'0'0'331'16,"15"-7"-61"-16,-15 7-20 0,0 0-54 0,25 4-49 0,-25-4-45 15,19 7-5-15,-19-7-29 0,23 10-5 16,-23-10-18-16,22 11 4 0,-22-11-19 0,20 10-3 0,-20-10-16 15,14 9 13-15,-14-9-20 0,0 0 69 16,14 6-54-16,-14-6-8 0,0 0-8 0,0 0 40 16,0 0 0-16,19-4 44 0,-19 4 2 0,0 0 10 15,9-11 0-15,-9 11-14 0,0 0 0 0,6-14 4 16,-6 14 3-16,0 0-3 0,0 0-20 0,2-13-6 16,-2 13-10-16,0 0-7 0,0 0-16 0,0 0 1 15,0 0-16-15,0 0 6 0,0 0-11 16,0 0 4-16,0 0-6 0,-30 4 3 0,30-4-17 15,-18 12 19-15,18-12-9 0,-20 9-7 0,20-9 2 16,-14 11 10-16,14-11-14 0,-11 16 12 0,11-16-14 16,-2 13 18-16,2-13-23 0,9 13 13 0,-9-13-15 15,20 12 1-15,-20-12-30 0,28 5 1 0,-28-5-12 16,34 0 4-16,-34 0 6 0,29-5 18 0,-29 5-9 16,22-12 14-16,-22 12 4 0,10-15 4 15,-10 15 4-15,-6-21 18 0,0 8 54 0,-5 1-20 16,0 1-17-16,-3 1-5 0,-1 0-11 0,-2 5 17 15,17 5-39-15,-31-4-132 0,31 4-125 0,-26 6-181 16,26-6-364-16,-17 17 245 0,12-6 56 0</inkml:trace>
  <inkml:trace contextRef="#ctx0" brushRef="#br1" timeOffset="210616.05">18924 2238 791 0,'0'0'235'16,"-29"-11"-62"-16,29 11 31 0,-17-8-104 0,17 8-27 15,0 0-16-15,-14-7-10 0,14 7-19 16,0 0-5-16,0 0-3 0,-18 11-4 0,18-11-3 16,-10 21-8-16,1-8 2 0,7 1-10 0,0-1 9 15,2-13-2-15,0 25 4 0,0-25-11 0,2 25 3 16,-2-25-3-16,6 19 6 0,-6-19-4 15,30 11-1-15,-5-9-5 0,11-4 1 0,19-3-45 16,15-7 51-16,11-1-10 0,10-8 17 16,42-6-40-16,7-2 5 0,6 1-25 0,7 0 5 0,3-2 3 15,-1 6-16-15,1-1-30 0,1 4-89 16,-3 0-168-16,-7 0 98 0,-44 10 60 0</inkml:trace>
  <inkml:trace contextRef="#ctx0" brushRef="#br1" timeOffset="-206368.05">19185 3110 47 0,'0'0'53'0,"-17"-14"-16"0,17 14-13 0,-17-15 3 15,17 15-13-15,-17-17 5 0,9 8-1 0,8 9-6 16,-13-21-4-16,6 9-5 0,7 12 74 0,-6-23-93 15,6 23 4-15,0-30 16 0,2 16 2 16,2-3-23-16,7 2 26 0,0-2-48 0,4 0 53 16,1 1-12-16,4-1 4 0,-2 4-14 0,6 0 12 15,-3 3 2-15,3 0 3 0,-2 3-22 0,2 1 5 16,-3 3-4-16,-21 3 26 0,40 0-65 16,-40 0-31-16</inkml:trace>
  <inkml:trace contextRef="#ctx0" brushRef="#br1" timeOffset="-206200.13">19447 2828 233 0,'9'13'-2'0,"-3"2"16"0,-2 4 0 16,-4 2 1-16,-4 0-15 0,-4 2 4 0,-3 2 6 15,-6-2-10-15,-2 2 6 0,-4-3-4 16,-2 3-2-16,-3-4 25 0,-5 8-23 0,1-10-2 16,2 0 12-16,3-2 5 0,1-4-17 0,2 1 4 15,6 1-10-15,18-15 3 0,-26 13 3 0,26-13-2 16,-19 10 11-16,19-10 38 0,0 0-35 16,0 0 6-16,0 0-20 0,36-6 11 0,-4 1-12 15,1-1 3-15,12 2-20 0,17 0 26 0,3 1-12 16,5 3 6-16,4 5 47 0,-2 1-71 15,-4 1-126-15,-9 1 52 0,-19 0 32 0</inkml:trace>
  <inkml:trace contextRef="#ctx0" brushRef="#br1" timeOffset="-205543.32">19094 3861 296 0,'-10'-9'172'0,"10"9"-48"16,-14-20-36-16,14 20-17 0,0-20-21 0,0 20-7 16,7-23-14-16,0 9 1 0,1 1-19 0,2 1 11 15,5 1-16-15,0 0 8 0,2-3-11 0,0 9-1 16,0-5-1-16,-1-1 3 0,4 3 2 15,-5 1-3-15,-15 7-9 0,27-10 12 0,-27 10-12 16,17-8 12-16,-17 8-9 0,0 0 6 0,20-7-7 16,-20 7 9-16,0 0-8 0,0 0 3 15,0 0 13-15,14 7-8 0,-14-7-24 0,0 0 22 16,-2 23-9-16,2-23 13 0,-6 19-17 0,6-19 12 16,-9 23-81-16,4-9 95 0,1-3-16 0,-2 2 24 15,0-1-5-15,2 1-9 0,4-13-9 0,-11 21 5 16,11-21 2-16,-6 17 4 0,6-17-2 15,-5 16-10-15,5-16 3 0,0 0-8 0,-4 13 37 16,4-13-42-16,0 0 7 0,6 11-3 0,-6-11 3 16,0 0 2-16,28 10 2 0,-28-10 7 15,36 3-8-15,-13 1-8 0,-1-2 8 0,5 4 3 16,-2-2-4-16,1-1-3 0,-1 3 1 0,-1 0 10 16,-4 0-6-16,0 1-15 0,-6 1 18 15,1 0-7-15,-15-8 15 0,18 17-14 0,-18-17 5 16,-5 24 2-16,-8-10 3 0,-6-1-16 0,-2 1 20 15,-8-1-20-15,-5 2 11 0,-5-3 0 16,1-1 2-16,-13 3-20 0,1-3-5 0,10-4-42 16,1-1-70-16,3-4-101 0,5-2 47 0,-1 0 57 15</inkml:trace>
  <inkml:trace contextRef="#ctx0" brushRef="#br1" timeOffset="-204943.86">19134 4435 438 0,'-14'-11'198'0,"2"1"-27"15,12 10-36-15,-16-17-31 0,16 17-21 0,-10-9-10 16,10 9-32-16,0 0 5 0,-12-12-12 0,12 12-2 16,0 0-27-16,0 0 18 0,0 0-13 15,0 0 10-15,0 0-18 0,-10 12 12 0,10-12-23 16,-2 19 22-16,2-19-9 0,0 24-4 0,0-24 3 15,0 27 3-15,0-12-10 0,-2 1 15 16,2-1-12-16,0-15 5 0,-2 27-8 0,2-27 7 16,0 24 1-16,0-24 0 0,0 21-8 0,0-21 17 15,0 0-12-15,6 17 3 0,-6-17-1 0,0 0 10 16,15 14-13-16,-15-14-17 0,31 2 21 16,-7-4-9-16,3-4 12 0,-1 3-29 0,6-2 25 15,-3 0-16-15,1-3 20 0,0 1-7 0,-5 1 9 16,0-2-18-16,-6-1 17 0,1-1-18 15,-8 2 14-15,0-1 0 0,0-3 5 0,-12 12-15 16,12-19 26-16,-12 19-6 0,6-21 15 0,-6 21 41 16,3-16-62-16,-3 16-10 0,2-20 12 0,-2 20-12 15,0 0 9-15,-2-19-11 0,2 19 7 16,0 0-5-16,0 0 2 0,0 0-4 0,0 0 3 16,0 0-1-16,0 0 1 0,0 0-6 0,-3 21 12 15,3-2 17-15,-2 4-15 0,0 5-14 16,0 5 11-16,0 1-10 0,2 6 11 0,0 2 3 15,0 6-69-15,2 7-407 0,0-9 142 0,0-2 97 0</inkml:trace>
  <inkml:trace contextRef="#ctx0" brushRef="#br1" timeOffset="-204507.51">19466 5204 668 0,'-6'-19'230'15,"6"19"-47"-15,-6-15-32 0,6 15-24 0,-7-12-24 16,7 12-22-16,0 0-22 0,-16-8 2 0,16 8 27 15,0 0-63-15,-32 0 10 0,32 0-1 0,-26 2-10 16,26-2 0-16,-23 6-6 0,23-6-8 0,-23 8 2 16,23-8-5-16,-19 7 4 0,19-7-6 15,-20 9 0-15,20-9-5 0,-14 12 2 0,14-12 0 16,-8 13-2-16,8-13 2 0,-7 18 1 0,7-18 3 16,2 21-1-16,5-10-4 0,-7-11 4 0,12 25-17 15,10-12 10-15,-2 1 11 0,8 1-1 16,1 0-3-16,1 0-1 0,4 1 1 15,-4-1-4-15,-1-2 7 0,-1 2 0 0,-9-1-7 0,0-1-36 16,-6-1 14-16,-7-3 2 0,-6-9-7 16,-2 21-2-16,2-21-1 0,-23 17-3 0,4-11-8 15,-2 0-19-15,-3-1-17 0,-1-1-41 0,-3 2-53 16,0-6-228-16,2-4 108 0,-2 2 86 16</inkml:trace>
  <inkml:trace contextRef="#ctx0" brushRef="#br1" timeOffset="-204261.84">19361 5143 671 0,'4'-14'278'0,"6"1"-88"0,4 0-34 16,2-1-35-16,10-1-25 0,-1 2-22 0,7 1-14 15,4 1-10-15,-3 1-6 0,3 3-22 16,2-1 3-16,3 0-11 0,-3 3 5 0,0 3-12 0,-4 2 7 16,-5 2-7-16,1 0-35 0,-5 3-102 15,-5-1-374-15,-20-4 159 0,22 13 96 0</inkml:trace>
  <inkml:trace contextRef="#ctx0" brushRef="#br1" timeOffset="-203579.46">19429 6003 631 0,'-7'-21'205'0,"0"2"-40"0,3 1-41 16,-2 3-16-16,0 2-19 0,2 2-16 0,4 11-15 15,-9-20-52-15,9 20 37 0,-9-11-9 0,9 11-7 16,0 0 3-16,0 0-11 0,0 0-1 0,-23 4-11 16,13 7 2-16,-3 5 2 0,-2 0 5 15,1 7 9-15,-6 0-9 0,1 2 7 0,2 2 0 16,-2-1-5-16,5 3 5 0,-2 0-2 0,6-1 0 16,4 1-8-16,2 3 13 0,6-3-7 0,6-1 8 15,4 3-12-15,6-6 5 0,5 0-2 16,7-6-4-16,2-4 3 0,3-6-6 0,1 1-7 15,-2-6 2-15,-2-6 6 0,-1-4-22 0,-5-3 22 16,-2-3-4-16,-6-1 15 0,-5-2-5 0,-2 0 3 16,-9-3-8-16,-2 3 6 0,-5 0-4 0,-7-3 4 15,-3 5-10-15,-4 0-24 0,-4 2 24 16,-5 1 5-16,1 6-10 0,-5 0 10 16,2 8-12-16,1 2 7 0,-1 3-8 0,2 6 3 0,3 3-6 15,4 3-29-15,6 3-60 0,5 3-53 16,4 0-61-16,6 1-317 0,2-3 164 0,2 2 334 15</inkml:trace>
  <inkml:trace contextRef="#ctx0" brushRef="#br1" timeOffset="-203196.7">19011 6689 916 0,'-36'-5'344'0,"11"0"-52"0,-1 2-60 0,10-3-65 16,16 6-26-16,-30-4-28 0,30 4-23 16,0 0-26-16,-21-3-17 0,21 3 6 0,0 0-16 15,23-4-17-15,-23 4 3 0,40 0-2 0,-12 1-5 16,-3 2 6-16,7-3-10 0,0 3-6 0,-1 1 9 15,-1-2-14-15,0 2 0 0,-5-1 4 16,-1 0 1-16,-24-3-9 0,27 7-28 0,-27-7 42 16,25 6-1-16,-25-6-11 0,21 8 6 0,-21-8 2 15,11 11 0-15,-11-11 3 0,9 15 3 0,-9-15-3 16,2 23 1-16,0-10-48 0,-2 7 63 0,0 1-11 16,0 1-6-16,0 5 20 0,0 6-1 0,-2 1-20 15,2 2 3-15,-2 4-6 0,0 2-30 16,-3 0-74-16,3 4-84 0,-4 7-63 0,-1-13-399 15,3 0 172-15,0-2 214 0</inkml:trace>
  <inkml:trace contextRef="#ctx0" brushRef="#br1" timeOffset="-202999.81">19043 6970 1052 0,'2'-21'327'16,"5"0"-66"-16,7 3-70 0,10 3-43 0,8 2-26 15,5 3-31-15,19 1-15 0,5 5-15 0,9 2-57 16,4 4-133-16,2-4-131 0,3 2-309 16,-3-2 169-16,-9 2 282 0</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56:45.445"/>
    </inkml:context>
    <inkml:brush xml:id="br0">
      <inkml:brushProperty name="width" value="0.05292" units="cm"/>
      <inkml:brushProperty name="height" value="0.05292" units="cm"/>
      <inkml:brushProperty name="color" value="#FF0000"/>
    </inkml:brush>
  </inkml:definitions>
  <inkml:trace contextRef="#ctx0" brushRef="#br0">20163 4073 159 0,'0'0'68'0,"0"0"-3"15,0 0-5-15,0 0-5 0,-11-8-20 0,11 8 14 16,0 0-16-16,0 0 3 0,0 0-10 0,0 0 3 15,-8-13-4-15,8 13-58 0,0 0 68 0,0 0 0 16,0 0 42-16,-22-6-6 0,22 6-6 16,0 0 1-16,0 0-6 0,-22 2 3 0,22-2-17 15,0 0 12-15,-22 4-8 0,22-4 19 0,0 0-28 16,0 0 6-16,0 0-21 0,-27 0 5 16,27 0-8-16,0 0 6 0,0 0-19 0,0 0 14 15,0 0-25-15,-26 2 14 0,26-2-8 0,0 0 8 16,0 0-13-16,0 0 7 0,0 0-24 0,0 0 27 15,-26 0-10-15,26 0 13 0,0 0-26 16,0 0 23-16,-22 3-7 0,22-3 4 0,0 0-11 16,0 0 10-16,-30 3-12 0,30-3-33 0,-15 7 48 15,15-7 8-15,-19 6-14 0,19-6 7 0,-23 11-16 16,23-11 16-16,-19 8-10 0,19-8 9 16,-24 10-15-16,24-10 13 0,-16 11-11 0,16-11 14 15,-18 11-16-15,18-11 13 0,-14 12-11 16,14-12 11-16,-10 11-8 0,10-11 4 0,-14 13-8 0,14-13 12 15,-10 14-14-15,10-14 19 0,-8 15-19 16,8-15 18-16,-7 17-10 0,7-17 7 0,-6 21-6 16,6-21 6-16,-6 23-8 0,3-9 15 0,3-14-12 15,-4 22 3-15,0-8-2 0,4-14 5 16,0 27-5-16,0-12 6 0,2-2-6 0,0 0 11 16,0 3-10-16,3-3 8 0,-1 2-9 15,0 1 11-15,0-3-10 0,0 1 8 0,1-2-4 16,-1 0 12-16,2 1-14 0,0 1 9 0,1-3-22 0,-7-11 28 15,15 21-6-15,-15-21 2 0,12 17-11 16,-12-17 19-16,18 18-15 0,-18-18 8 0,20 15-17 16,-20-15 14-16,28 11-9 0,-28-11 12 15,33 10-13-15,-13-6 11 0,-1-1-11 0,4 1 5 16,0-2-11-16,1 2 12 0,1-2 2 0,3 0-12 16,0 2 49-16,3-4-52 0,-1 1-3 0,2-1 4 15,2 0 5-15,-1 2-12 0,1-2 3 16,2 0 8-16,2 0-3 0,1-2-8 0,-2 2 7 15,3-1-10-15,-2-1 10 0,3 0-14 0,-1 0 14 16,0 0-5-16,1-2 8 0,1 2-7 0,-2-2 5 16,1 2-6-16,-3-3 10 0,1 3-4 0,1-4 10 15,1 0-16-15,-1 3 13 0,0-3-13 16,3-2 9-16,1 3 4 0,1-1-18 0,9-4 10 16,-9 1 5-16,11-1-13 0,-2 0 13 0,-11 3-7 15,9-3-5-15,-9 3-2 0,1-1 18 0,-1 1-16 16,-3-3 5-16,0 4-6 15,1-1 14-15,-4-1-12 0,1 0 13 0,-4 3-4 0,2-3-5 16,-2 2 0-16,-3-1 9 0,1-1-8 0,0 1 9 16,-2-1 2-16,1 0-6 0,2 0-14 15,-1-1 5-15,-1 0-11 0,-1-1 16 0,0 1-5 16,1-1 13-16,-4 0-14 0,3 3 13 0,-5-1-9 16,1 1 7-16,2-1-9 0,-5 0 6 15,0 0-12-15,-2 3 14 0,1-1-13 0,-6 1 14 16,-16 5-11-16,32-10 12 0,-32 10-11 0,19-8 10 15,-19 8-16-15,17-11 16 0,-17 11-45 0,13-10 56 16,-13 10-12-16,6-11 8 0,-6 11-5 0,6-16 5 16,-6 16-15-16,2-19 6 0,-2 19-9 0,3-18 12 15,-3 18-11-15,-3-20 13 0,3 20 1 16,-2-19 0-16,2 19-4 0,-4-19 6 0,4 19-8 16,-6-19 17-16,6 19-3 0,-10-21 0 0,10 21 1 15,-16-17-5-15,6 7-4 0,10 10 0 16,-21-15-9-16,6 9 2 0,-2-1-3 0,17 7 0 15,-42-8 3-15,16 2 2 0,-3 3-4 0,-7-1 4 16,-4 2-7-16,-5 0 1 0,-3 0 4 16,-25 2-7-16,-1 2 56 0,-6 2-62 0,-7 2 7 15,-6-1-6-15,-5 3-2 0,-3 1 7 0,0-1 3 16,-4 4-12-16,0 1 10 0,1-1-14 0,-4 1 19 16,5 0-10-16,1 1 6 0,4-1-46 0,1 4 45 15,6-2-3-15,2-2 34 0,4 3-48 16,7-3 7-16,4 3-6 0,4-3 10 0,7 0-3 15,3 2-1-15,3-3-3 0,7 1 11 0,9-2-8 16,5-1 14-16,0 1-5 0,5-1-1 16,1 0-6-16,4-1 12 0,3-1-5 0,2-2 6 15,2 1-4-15,19-7 10 0,-26 8-9 0,26-8 2 16,-18 6-9-16,18-6 13 0,0 0-11 16,-19 7 3-16,19-7-1 0,0 0 15 0,0 0-12 15,0 0 12-15,0 0-12 0,0 0 4 0,-18 6-10 16,18-6 17-16,0 0-15 0,0 0 10 0,0 0-5 15,0 0 9-15,0 0-16 0,0 0 15 16,0 0-14-16,0 0 9 0,0 0-4 0,0 0 4 16,0 0-8-16,0 0 13 0,0 0-13 15,0 0 16-15,0 0-15 0,0 0 14 0,0 0-15 0,0 0 8 16,0 0-4-16,0 0 4 0,0 0-7 0,0 0 10 16,0 0-9-16,0 0 9 0,0 0-12 15,0 0 18-15,0 0-16 0,0 0 3 0,0 0-3 16,0 0 10-16,0 0-8 0,0 0 7 0,0 0-5 15,0 0 4-15,0 0-8 0,0 0 9 16,0 0-9-16,0 0 10 0,0 0-7 0,0 0 11 16,0 0-21-16,0 0 15 0,0 0-8 0,0 0 15 15,0 0-15-15,0 0 8 0,0 0-4 16,0 0 5-16,0 0-7 0,0 0 10 0,0 0-17 16,0 0 1-16,0 0 9 0,0 0 0 0,0 0-14 15,0 0 4-15,0 0-7 0,0 0-34 0,0 0-63 16,0 0-77-16,18-6-267 0,-18 6 138 15,0 0 96-15</inkml:trace>
  <inkml:trace contextRef="#ctx0" brushRef="#br0" timeOffset="3284.71">28460 4078 485 0,'2'-16'159'0,"-2"16"-23"0,4-16-40 16,-4 16-9-16,0 0-27 0,0-15 13 0,0 15-10 15,0 0 3-15,0 0-19 0,2-17 14 0,-2 17 55 16,0 0-70-16,0 0-12 0,0-15 10 16,0 15 0-16,0 0 14 0,0 0-21 0,0 0 21 0,-4-14-10 15,4 14 7-15,0 0-12 0,0 0-1 16,-6-13-39-16,6 13 37 0,0 0-9 0,-8-10-2 16,8 10-8-16,-11-7 9 0,11 7-1 0,-17-8-2 15,17 8 0-15,-23-6-16 0,23 6 7 0,-24-6-5 16,24 6-17-16,-32-1 25 0,32 1-3 15,-37 0-1-15,37 0-2 0,-42 1-2 0,18 3 5 16,3-2-7-16,-2 2 0 0,2 0-3 0,-1 2 7 16,1 3-1-16,0-3 0 0,0 2-5 15,1-1 5-15,2 4-7 0,-2 1 3 0,4 1 6 16,-3 3 0-16,2-1-2 0,-2 2 6 0,1 2-7 16,0 2 11-16,1 0-9 0,-2 2 14 15,2 2-19-15,2 2 23 0,0-3-12 0,1 3 7 16,2-1-3-16,2 1-2 0,0 0 0 0,3-2-5 15,-1 2 11-15,6-1 4 0,0-1-7 0,2 0 134 16,0 0-157-16,4-3 11 0,0-1-5 0,7 0 2 16,-1 0 3-16,3-2 2 0,4 2 10 15,-1-5-3-15,6 1-12 0,1-4 19 0,3 1-11 16,-2 1-2-16,6-6-17 0,0 1 8 0,2-2 2 16,2-5 8-16,0 3-13 0,0-4 0 15,2-2-11-15,-5 0 11 0,3-2 5 0,-2-4-6 16,0 3-7-16,1-7 3 0,-1 0 2 0,-2 3-8 15,1-5 17-15,-1-1-21 0,2-1 0 0,-5 1 11 16,1-2-1-16,-2 2-2 0,-1-4 6 16,-2-1-9-16,0 1 5 0,-3-4-11 0,-2 2 15 15,0 0-9-15,-1-4 10 0,-3 0-13 0,-1 1 6 16,0-3-13-16,-3 2 24 0,-2-2-14 0,1 0 12 16,-2 4 14-16,-5-2 11 0,2 2-7 0,-2 0 9 15,0 4-15-15,-4-2 9 0,2 4-9 16,-4 0 13-16,2-1-15 0,-2 3-4 0,-1 1 2 15,5 12 0-15,-11-18-11 0,5 6 8 0,6 12-3 16,-18-19-1-16,2 10-11 0,2-1 6 16,-3 1-18-16,-5-1 22 0,0 2-9 0,-4 2 7 15,-2-1 2-15,1 3-14 0,-3-2 7 0,2 2 5 16,-1-1 25-16,1 1-43 0,1-2 12 0,2 4-1 16,-1-2 0-16,1 3 0 0,3-3 0 15,22 4-2-15,-38-2 2 0,38 2-5 0,-27-4 4 16,27 4-7-16,0 0 8 0,-32 4-9 0,32-4 11 15,-19 13-59-15,11-3-45 0,1 3-115 16,1 0-106-16,2 5-505 0,4-3 253 0,4 0 39 16</inkml:trace>
  <inkml:trace contextRef="#ctx0" brushRef="#br0" timeOffset="6647.81">28319 4574 302 0,'-30'-3'148'16,"30"3"-30"-16,-23-4-33 0,23 4-19 0,0 0-7 16,-24 0-20-16,24 0 5 0,0 0-7 15,0 0-1-15,-25 0-7 0,25 0 6 0,0 0-11 16,0 0 17-16,-21 1-13 0,21-1 16 15,0 0-11-15,0 0 12 0,0 0-15 0,0 0 12 0,-25 5-12 16,25-5 5-16,0 0-9 0,0 0 1 16,0 0-12-16,0 0 9 0,0 0-19 0,0 0 13 15,0 0-11-15,0 0 6 0,0 0-13 16,22 7 17-16,-22-7-13 0,51 0 9 0,-19 0-13 0,6 0 8 16,9-2-6-16,12-2 4 0,5 3-6 15,1-4 2-15,5 2-9 0,6-3 13 0,-2 0-9 16,3-1 10-16,-4-1-18 0,-1 1 4 15,-1 1 4-15,-4-4 7 0,-3 2-10 0,-3 1 14 16,-17 1-8-16,-1 3 8 0,-7-3-14 0,-2 0 5 16,-7 2-2-16,-1 0 10 0,-26 4-14 0,36-5 11 15,-36 5-1-15,25-4 6 0,-25 4 4 16,0 0-5-16,0 0-6 0,0 0 12 0,0 0-11 16,0 0 8-16,0 0-9 0,0 0 8 0,0 0-12 15,-13 11 8-15,13-11-7 0,-19 8 3 0,19-8-9 16,-21 10 9-16,21-10-5 0,-28 9 7 0,28-9-8 15,-33 10 31-15,15-7-37 0,-4 3 13 16,-2-2-10-16,1 0 11 0,-3 1-15 0,-4 1 21 16,1-4-13-16,-1 2 11 0,0 0-16 0,-1 0 5 15,-1-1-7-15,0 1 16 0,0-2-8 16,3 2 6-16,-1-2-2 0,4 2 4 0,-2-2-16 16,2-1 18-16,5 5-14 0,21-6 14 0,-38 2-11 15,38-2 4-15,-26 6-4 0,26-6-8 16,0 0 11-16,-19 4 13 0,19-4-20 0,0 0 18 0,0 0-20 15,37 0 15-15,-13-3-7 0,8 2 2 16,5-1-7-16,3-2 11 0,-2 2-15 0,7-4 15 16,-3 3-13-16,2-1 11 0,3-2-5 0,-3 2 8 15,-1-1-7-15,-1-1 8 0,-2 0-16 0,-2 2 15 16,-4 0-10-16,-6-1 15 0,-3 1-14 16,-6 0 9-16,-19 4 0 0,29-6-1 0,-29 6-6 15,0 0 15-15,0 0-20 0,0 0 21 0,0 0-21 16,-25 6 16-16,-7-2-17 0,-4 0 20 15,-6 1-16-15,-15 3 9 0,-6 0-9 0,-1-1 12 16,-6 1-12-16,0 0 15 0,0-1-19 16,3-3 11-16,6 2-10 0,9-1 12 0,6 0-1 15,1-2 8-15,3 3 0 0,5 0-1 0,4-5-4 16,4 5 19-16,6-4-8 0,23-2 9 0,-36 4-3 16,36-4 4-16,-24 2-8 0,24-2 9 15,0 0-19-15,0 0 4 0,28-6-6 0,-3 6 2 0,7-4-6 16,6 0 7-16,6 3-15 0,3-3 6 15,14 2-49-15,3-2-53 0,-1 2-106 0,1-1-277 16,-5-3 149-16,0-2 98 0</inkml:trace>
  <inkml:trace contextRef="#ctx0" brushRef="#br0" timeOffset="8018.76">28070 4510 388 0,'0'0'179'0,"0"0"-74"0,0 0-8 16,0 0-40-16,0 0 9 0,0 0-22 0,0 0-2 16,0 0-12-16,0 0-9 0,0 0 33 15,0 0-46-15,0 0-16 0,0 0 16 0,0 0-11 16,0 0 7-16,0 0-35 0,24-4-44 15,-24 4-218-15,41-2 87 0,-15-2 40 0</inkml:trace>
  <inkml:trace contextRef="#ctx0" brushRef="#br0" timeOffset="9348.57">30304 4121 288 0,'0'0'203'0,"0"0"-42"0,-10-10-44 15,10 10-2-15,0 0-24 0,0 0-3 16,0 0-20-16,-8-13 44 0,8 13-55 0,0 0-8 16,0 0 1-16,-8-14 7 0,8 14-14 0,0 0 11 15,-12-11-14-15,12 11 17 0,-9-13-15 16,9 13 8-16,0 0-13 0,-21-8 9 0,21 8-7 15,-15-8 8-15,15 8 0 0,-16-6 2 0,16 6-18 16,-18-5 4-16,18 5-6 0,-18-4 17 16,18 4-17-16,-20-6 3 0,20 6-12 0,0 0 7 15,-29-6-6-15,29 6-2 0,0 0-3 0,-34 3 4 16,34-3-9-16,-28 5 6 0,28-5 1 16,-31 10 6-16,11-4 4 0,0-1-8 0,0 3 7 0,-1-2 10 15,0 3-23-15,0 0 6 0,-1 5-6 16,2-4 19-16,-2 3 7 0,3 0-7 15,-2 1-10-15,2 1 10 0,0 2-12 0,2-2 15 0,0 2-27 16,2 1 16-16,-2 0-2 0,5 1 10 16,2 2-18-16,-2 0 20 0,4 3-15 0,0-3 7 15,1 3-14-15,1-1 19 0,4 0-14 0,0 0 10 16,-1 0-14-16,3-1 5 0,3 2 3 16,-1-3 14-16,2 0-22 0,2 0-3 0,3-2 14 15,-1-1-13-15,2 0 18 0,2 1-25 0,4-4 8 16,-1 0 6-16,2 1-10 0,4-3 3 15,1-2-3-15,-2 1-5 0,4-3 6 0,-1-1-4 16,3-1 2-16,-4-1-4 0,4 2 0 0,0-6 5 16,1 0-1-16,1 0 3 0,1-2-12 0,1-2-60 15,2-2 77-15,-2 0-16 0,-1-2 20 16,3 1-16-16,0-3-4 0,-1 0-7 0,-1 1 23 0,0-5-20 16,-1 5 8-16,-1-5-9 0,0-1 8 15,-2 3-9-15,-2-3 3 0,-1 0 2 0,-1-2 6 16,-4-3-11-16,0 3 14 0,-4-4 18 0,1 2 7 15,-2-4 3-15,-2 0 7 0,-3-4-2 0,-2 4 10 16,2-4-10-16,-4 3-4 0,-2-3-6 0,-2 2-4 16,0 2-9-16,-2 0 19 0,2 0-26 15,-4 2 0-15,2 1-11 0,0 2 6 0,-2 0-2 16,0 3 5-16,-2 0-13 0,4-1 9 0,-7 4-10 16,9 10 8-16,-9-19-9 0,9 19 6 0,-8-13 0 15,8 13 11-15,-11-13-14 0,11 13-42 16,-12-10 47-16,12 10 16 0,-20-13-13 0,20 13 2 15,-22-9 5-15,22 9-7 0,-28-10-5 0,28 10-1 16,-32-6-10-16,32 6 7 0,-35-5-19 0,35 5 30 16,-41-4-7-16,41 4 8 0,-40-4-10 15,40 4 14-15,-40-2-21 0,40 2 11 0,-45 0-3 16,21 2 1-16,0 2-9 0,-2 0-123 16,1-1-86-16,-1 5-122 0,3-8-580 0,2 5 288 0,21-5-60 15</inkml:trace>
  <inkml:trace contextRef="#ctx0" brushRef="#br0" timeOffset="11747.31">30116 4496 223 0,'0'0'167'0,"-40"4"-32"16,40-4-48-16,-39 4-38 0,39-4 10 0,-36 6-10 16,18-5 11-16,18-1-16 0,-37 8-1 15,18-4-10-15,0 0-7 0,19-4 0 0,-38 7-6 16,38-7 1-16,-34 6-65 0,34-6 91 0,-25 8-11 15,25-8 21-15,-20 5-29 0,20-5 11 0,0 0-1 16,0 0 7-16,-18 4-13 0,18-4 8 0,0 0-17 16,0 0 7-16,0 0-17 0,32-4 4 15,-32 4-11-15,41-3 10 0,-13-1-16 0,4 0 5 16,2 0 8-16,1-2-10 0,4 1-10 16,-1 1 5-16,2-4 12 0,2 3 9 0,-3-5-5 15,3 2-1-15,0 1-1 0,1-1-4 0,-5-2 2 16,-1 3-4-16,-1-1 4 0,-1 1-2 0,-10 1-2 15,0 0 13-15,-5 3-1 0,-20 3-9 16,31-8 11-16,-31 8-1 0,20-6 6 0,-20 6 0 0,0 0-5 16,0 0 2-16,0 0-5 0,-35 6-1 15,12-4-10-15,-4 4 10 0,-5-1-14 0,-2-1-6 16,-2 0-16-16,-4 3 16 0,0-1 25 0,-3 0-19 16,3-2 7-16,0 1-6 0,0 3 2 0,1-2-8 15,3 0 10-15,7-5-13 0,-1 5 10 16,6-2 5-16,4 0 3 0,20-4-44 0,-32 4 43 15,32-4-8-15,-19 3 1 0,19-3-3 0,0 0 3 16,0 0-11-16,0 0 11 0,0 0-3 16,34-3 7-16,-9 0-8 0,5 0 6 0,2-3-11 15,1 4-4-15,1-3 11 0,2 0-4 0,1 2-1 16,-3-3 8-16,-1 0 6 0,-3 1-11 0,-2 3 6 16,-4-4-11-16,-4 4 10 0,-20 2-6 15,31-6 5-15,-31 6-1 0,0 0 3 0,22-1-9 16,-22 1 6-16,0 0-8 0,-30 7 12 0,7 1-4 15,-5-2 3-15,-6 1-137 0,-4 1 163 0,-5-1-13 16,-13 5 2-16,1-3-12 0,2 3 7 16,9-6-15-16,-1 1 11 0,7-1-10 0,2 2 2 15,4-3-6-15,5-1 9 0,5 0-7 0,4-2 8 16,18-2-15-16,-26 7 9 0,26-7-4 16,0 0 10-16,0 0-8 0,0 0 3 0,38 2-6 15,2-4-26-15,19-4-65 0,7-1-76 0,2-1-306 16,8-5 147-16,5-2 97 0</inkml:trace>
  <inkml:trace contextRef="#ctx0" brushRef="#br0" timeOffset="12514.7">30431 3443 544 0,'-13'-9'300'0,"13"9"-56"0,0 0-102 0,-7-10 16 16,7 10-34-16,0 0-24 0,0 0-27 0,0 0-18 16,0 0-16-16,0 0-7 0,-12 8 0 0,12-8-8 15,0 21-7-15,2-7 4 0,-2 3-11 16,2 0-2-16,2 4-1 0,3 0 0 0,-1 0 8 16,1 3 3-16,3 0-1 0,-1 0-5 0,-1 1 11 15,0 0-10-15,1 2 11 0,0-5-9 16,-1 1 12-16,0 2 1 0,-2-4-23 0,1 0 9 15,0-2 12-15,-3-4-17 0,-2-1 5 0,-2-14-5 16,6 20 11-16,-6-20 15 0,0 0 14 16,2 16 7-16,-2-16 12 0,0 0-26 0,0 0-7 15,0 0-5-15,-10-11 6 0,6-1-19 0,0-1 7 16,1-3-19-16,-2-1 12 0,5 0-15 16,3-2 7-16,-1 0-15 0,5 2 13 0,-1-2-1 15,4 4 6-15,3-3-22 0,0 3 20 0,2 2-15 0,3 3 5 16,2-1-10-16,1 3 11 0,0 1-15 15,0 1 8-15,1 4-6 0,-22 2 4 0,40-2-6 16,-40 2-9-16,40 4 11 0,-40-4-8 0,29 7 3 16,-29-7-7-16,24 15 14 0,-24-15 5 0,8 20 1 15,-8-20-6-15,-6 26 7 0,-2-12-31 0,-8-1 38 16,-2 1-9-16,-4-1 10 0,-1 0-1 16,-5-2 0-16,4 1-7 0,-4-3 11 0,2 1-15 15,3-4 0-15,1 2-48 0,22-8-47 0,-33 5-73 16,33-5-97-16,-26-7-271 0,26 7 169 0,-4-23 309 15</inkml:trace>
  <inkml:trace contextRef="#ctx0" brushRef="#br0" timeOffset="12897.68">31051 3693 533 0,'0'0'245'0,"-13"12"-41"0,13-12-35 15,0 0-5-15,-15 9-47 0,15-9-30 0,0 0-16 16,0 0-12-16,-12 10-18 0,12-10-3 0,0 0-6 16,0 0-13-16,0 0 11 0,0 0-14 0,0 0 8 15,0 0-8-15,0 0-8 0,0 0 10 0,34-2-16 16,-34 2 7-16,29-9-1 0,-11 1-6 0,-4-2 5 16,3 3 0-16,-2 1 11 0,-3-2 14 15,-12 8-3-15,21-15 1 0,-21 15-8 0,16-15 8 16,-16 15-7-16,12-16-3 0,-12 16-4 0,8-16-7 15,-8 16 15-15,2-14-17 0,-2 14-3 16,-4-13 10-16,4 13-16 0,0 0 6 0,-8-18-5 16,8 18 10-16,0 0-22 0,-21-9 23 0,21 9-15 15,0 0 6-15,-34 0 1 0,34 0 4 0,-26 8-14 16,26-8 7-16,-27 11 2 0,14-3-6 0,1 3 17 16,1 0-16-16,3 3 8 0,1-1 0 0,3 1-2 15,4 3-6-15,2-4 12 0,7 2-2 16,3 1-7-16,3-1 20 0,7-2-49 0,2-1-44 0,6-3-66 15,2-1-76-15,2-4-314 0,0-8 165 16,0-2 329-16</inkml:trace>
  <inkml:trace contextRef="#ctx0" brushRef="#br0" timeOffset="13114.66">31528 3617 354 0,'25'-5'245'0,"-25"5"-5"0,34-8-104 0,-34 8-36 16,42-6-14-16,-19 2-34 0,3 1 11 0,-4-1-31 16,2 2 6-16,0 0-9 0,-24 2-8 0,37-2-31 15,-37 2-61-15,30 2-95 0,-30-2-170 0,19-6 98 16,-19 6 51-16</inkml:trace>
  <inkml:trace contextRef="#ctx0" brushRef="#br0" timeOffset="13398.91">31722 3516 725 0,'-12'-10'286'0,"12"10"-38"0,0 0-64 0,-12-11-20 16,12 11-43-16,0 0-27 0,0 0-30 0,0 0-30 31,0 0 19-31,0 0-3 16,0 0-21-16,0 19 3 0,5-8-9 0,2 1 1 0,-1 1 42 0,2 3-59 0,0 3-14 0,1-2 11 0,0 0-8 0,-1 4-1 16,0-2 14-16,-1 2-8 0,-1 2 12 15,-2 2-10-15,2-4 8 0,-1 1-24 0,0 3-55 16,-3-5-65-16,2-1-115 0,-4-19-276 0,6 22 165 15,-6-22 332-15</inkml:trace>
  <inkml:trace contextRef="#ctx0" brushRef="#br0" timeOffset="13996.72">32092 3541 499 0,'0'0'249'0,"0"0"-44"0,0 0-32 15,0 0-31-15,0 0-14 0,0 0-18 0,-4-14-11 16,4 14-18-16,0 0-7 0,0 0-7 0,0 0-3 15,0 0-11-15,0 0-2 0,0 0-11 0,0 0-4 16,0 0-10-16,0 0-5 0,0 0 56 0,0 0-54 16,0 0-32-16,0 0 2 0,0 0-5 15,15 16 22-15,-15-16-15 0,13 21 7 0,-7-8 3 16,2 2-2-16,1 3-8 0,2 0 16 0,-3 2-12 16,3 0 5-16,-1 0-3 0,1 2 3 0,0-1 3 15,1-2-4-15,-2-3 8 0,2 1 2 0,-2-2-14 16,-2-1 25-16,1-1-20 0,-9-13 11 0,12 17-5 15,-12-17 27-15,0 0-8 0,15 8 8 0,-15-8-4 16,11-15-14-16,-5-1-15 0,-2 1 4 16,0-4 6-16,0 0-15 0,-1-4-6 0,2 0 14 15,-3-2-12-15,-2-2-12 0,2-3 13 0,2 2 12 16,-2-3-55-16,4 2 63 0,-2-3-16 0,3 2 16 16,1 1-30-16,-1 2 10 0,3 4-9 0,1 4-2 15,1 4-67-15,2 3-61 0,2 7-59 0,3-1-30 16,-19 6-287-16,40-2 162 0,-40 2 343 15</inkml:trace>
  <inkml:trace contextRef="#ctx0" brushRef="#br0" timeOffset="14430.07">32750 3427 533 0,'0'0'338'15,"-4"-18"-77"-15,4 18-50 0,-4-15-39 0,4 15-30 16,0 0 30-16,-4-15-101 0,4 15-24 0,0 0 1 16,0 0-20-16,0 0-1 0,0 0-11 0,8-12 5 15,-8 12-15-15,20 4 2 0,-20-4 3 0,27 6 2 0,-27-6-1 16,32 7-12-16,-32-7-2 0,32 8 3 16,-32-8 0-16,29 11-3 0,-29-11 4 0,30 8 0 15,-30-8-4-15,20 8 4 0,-20-8-6 0,18 8 6 16,-18-8-9-16,0 0 27 0,15 7-27 0,-15-7 1 15,0 0-5-15,0 0 14 0,8 11-14 16,-8-11 11-16,0 0-7 0,0 0 4 0,0 0-9 0,0 18 5 16,0-18-2-16,0 0 11 0,-4 13-8 15,4-13 12-15,0 0-6 0,-7 12-20 0,7-12 31 16,0 0-6-16,0 0-13 0,-2 15 6 0,2-15-6 16,11 11 12-16,-11-11-4 0,15 8 9 0,-15-8-14 15,23 8 12-15,-23-8-7 0,28 11 4 0,-28-11-4 16,25 8 5-16,-25-8-10 0,23 7 6 15,-23-7-12-15,17 6 12 0,-17-6-7 0,11 8 11 16,-11-8-8-16,0 0 7 0,-9 21-5 0,-8-14 5 16,-4 5-56-16,-8-3-79 0,-9 4-78 0,-17 1-293 15,-7-8 159-15,3 1 96 0</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4:58:24.815"/>
    </inkml:context>
    <inkml:brush xml:id="br0">
      <inkml:brushProperty name="width" value="0.05292" units="cm"/>
      <inkml:brushProperty name="height" value="0.05292" units="cm"/>
      <inkml:brushProperty name="color" value="#FF0000"/>
    </inkml:brush>
  </inkml:definitions>
  <inkml:trace contextRef="#ctx0" brushRef="#br0">4781 1628 274 0,'-36'-13'88'0,"0"3"-6"0,4-1-41 0,3 1-2 16,3 3-27-16,3-3 22 0,0 1-29 0,4 3 16 15,1 0-23-15,0 1 26 0,18 5-54 0,-28-12 41 16,28 12-24-16,-25-6 29 0,25 6-14 0,-17-6 9 16,17 6-11-16,0 0 19 0,0 0-25 15,-21-5 10-15,21 5-10 0,0 0 3 0,0 0 0 16,0 0 9-16,0 0-12 0,0 0 9 0,0 0 6 15,25 8-12-15,3-5 0 0,10 3 11 0,25-4-10 16,13-2 15-16,13-2-18 0,12-4 5 16,8-1-3-16,41-5 13 0,-3-1-13 0,-4-1 22 15,-3-3-14-15,-31 6-1 0,-2 1-4 0,-4-1 13 16,-6 2-16-16,-6-1 14 0,-4 2-12 16,-8 1 21-16,-9 1-28 0,-7 0 65 0,-16 2-73 15,-11 3 11-15,-2-3 2 0,-7 2 14 0,-27 2-19 16,38-2 25-16,-38 2-12 0,26-2 32 15,-26 2-7-15,0 0 25 0,0 0-22 0,0 0 2 16,-41 6-31-16,5-5 25 0,-8 3-19 0,-19 4 1 16,-7 0-1-16,-9-1-10 0,-1 1 9 0,-2 2-32 15,-5-1 17-15,-2 2 25 0,0-1-8 0,-4 1 1 16,2 3 15-16,-1-3-21 0,3 0-18 0,2 1 2 16,6 0 3-16,2-3 113 0,7 3-126 0,5-3 3 15,7-3-1-15,17-2 7 0,3-1-9 16,3 1 23-16,9 0-16 0,2-4 14 15,26 0-15-15,-37 6 14 0,37-6-4 0,-26 0 34 0,26 0-33 16,0 0-3-16,0 0-9 0,0 0 19 16,0 0-10-16,0 0 16 0,36 4-7 0,2-7 0 15,7 2-3-15,20-5 1 0,9-3-5 16,9-3 8-16,6 0-11 0,4-1 3 0,4-2 10 16,0 0-2-16,1 1-7 0,2-3 12 0,-7 4-25 15,-2-3 0-15,-6 0 19 0,-7 2 10 0,-7 1-9 16,-9-1-18-16,-7 3 7 0,-15 2 8 15,-6 1 6-15,-2 2-4 0,-11 0-9 0,0 2 15 16,-21 4-12-16,28-5 9 0,-28 5-5 0,0 0-2 16,0 0-2-16,0 0 16 0,0 0-17 0,-58 8 9 15,14-1 1-15,-22 5-6 0,-10-1-20 0,-7 2 24 16,-6 2 2-16,-4 1 7 0,0-1-20 0,-6-2 11 16,2 3-15-16,4-1 11 0,2 0 1 15,2 2 5-15,6 2-25 0,5 1-96 0,6-5-162 16,4 0 78-16,8-3 45 0</inkml:trace>
  <inkml:trace contextRef="#ctx0" brushRef="#br0" timeOffset="2436.67">1538 1918 278 0,'-29'-6'129'15,"1"0"-1"-15,2-3-45 0,4 0-3 0,-2 1 0 16,1 0 8-16,3-1 4 0,0 1-34 0,3 2 7 0,17 6 2 15,-28-11-5-15,28 11-13 0,-16-10 15 16,16 10-25-16,0 0 2 0,-12-9-29 0,12 9 15 16,10-8-30-16,6 0 37 0,10-3-1 0,9-2-3 15,23-6 4-15,7-6 13 0,12-2-19 0,7-1-24 16,34-8 37-16,7-3 9 0,0 1-23 16,9 2 3-16,1-2-11 0,3 1 1 0,-1 1-5 15,1 0 4-15,0 2-17 0,-3 0 13 0,-3 3-18 16,-5 1 14-16,-28 9-2 0,-2-3 6 15,0 3-15-15,-8 2 7 0,-8 1-12 0,-7 0 12 16,-11 1-5-16,-8 4 6 0,-15 1-7 0,-6 5 7 16,-6-1-13-16,-3 1 6 0,-5 3 0 0,-20 4 16 15,25-8-6-15,-25 8 8 0,0 0-10 16,0 0 3-16,0 0-9 0,-33 4 9 0,0 4-15 16,-15 5 15-16,-12 2-15 0,-7 4 12 0,-10 0 23 15,-1 2-38-15,-7 4-3 0,-4 0 9 16,-4 2-12-16,0 1 17 0,-2 1-5 0,-24 9 0 15,24-9 0-15,-28 7 8 0,26-10-35 0,-26 10 39 16,28-7-16-16,-25 6 13 0,28-9-12 0,-1 3 10 16,4-2-10-16,4-1 13 0,4 1-12 0,6-2 9 15,5-2-12-15,11-2 13 0,4 0-22 16,19-6 15-16,6-2 7 0,5-1-30 0,4-3 28 16,6 0 5-16,15-9-23 0,-20 10 20 0,20-10-8 15,0 0-5-15,0 0 9 0,32-10-2 0,15-5-11 16,-11-2 13-16,17-6-5 0,15-4 3 0,10-1-12 15,12-2 15-15,29-10-11 0,9 1 1 16,1-1-7-16,-2 4 6 0,0-2 5 0,-4 3 1 0,-28 7-9 16,0 1 16-16,-4 3-12 0,-2-3 10 15,-8 4-10-15,-5 4 4 0,-13 0 0 0,-4 2 3 16,-10 3-2-16,-15 5 0 0,-6 1-1 0,-6 2 2 16,-22 6 13-16,24-7-7 0,-24 7-10 0,0 0 10 15,-22 6-7-15,-9 1 3 0,-7 7-6 16,-24 3 5-16,-9 6-1 0,-14-1-3 0,-8 5-3 15,-40 9-3-15,-7 3 8 0,-7-2 6 16,-7 4-11-16,-3 0 9 0,1 0-36 0,1 0 53 16,3-1-24-16,1-5 18 0,10 1-23 0,12-4 23 15,36-11-13-15,6 1 12 0,8-5-16 0,10-8 9 16,9 4 0-16,20-4 2 0,7-4 7 0,5-3 24 16,28-2-5-16,-32-2-3 0,32 2-8 15,7-17 4-15,12 2-20 0,21-10 7 0,17-2 69 16,21-6-104-16,39-12-3 0,11-3 14 0,15-2 1 15,9 5-1-15,9 1 13 0,9 2-22 0,-2 2 12 16,4 4-4-16,-5 2-18 0,-4 3-70 0,-5 6-93 16,-5 0-86-16,-9 8-220 0,-35 2 157 15,-2 0 98-15</inkml:trace>
  <inkml:trace contextRef="#ctx0" brushRef="#br0" timeOffset="3846.41">4248 1584 253 0,'0'0'185'0,"-26"2"-48"0,26-2-41 0,0 0-27 0,0 0-4 16,32-8-18-16,-7 3 6 0,7-1-17 16,8-1-4-16,17-5 44 0,9 1-49 0,11-3-12 15,4-1 13-15,6 2-5 0,7-5 11 0,1 1 32 16,0 2-55-16,3-2 16 0,-1 2-7 0,-4 1 0 15,-2 1-1-15,-4 1-5 16,-5 3 3-16,-7 3 2 0,-6 3-6 0,-5 0-16 0,-17 2 10 16,-5 2 0-16,-4-1 6 0,-4 5-4 0,-5-5-1 15,-29 0-12-15,40 3 10 0,-40-3-53 0,24 4 72 16,-24-4 18-16,0 0 17 0,0 0-16 0,-11 8-7 16,11-8-7-16,-45 5-1 0,17-1-18 15,-9-2 18-15,-3 2-22 0,-4 0 13 0,-15-1-22 16,-3 3 16-16,-6-2-14 0,-2 2 11 0,-6 0-19 15,0-1 16-15,-4 1-9 0,-5 0 6 16,2 1-9-16,-4-1 12 0,3 0-5 0,1 0-3 0,5-5-6 16,4 3 12-16,8-2 21 0,15 0 0 0,3-2-14 15,3 0 8-15,5 0-11 0,2 2 16 16,7-2-16-16,1 0 4 0,30 0-13 0,-45 4 16 16,45-4-25-16,-28 0 16 0,28 0-12 0,0 0 17 15,0 0-11-15,0 0-4 0,0 0-7 0,24 6 13 16,6-5-6-16,9 1 7 15,11-2 0-15,19 0 9 0,12-2-14 0,6 2 6 0,6-4-17 16,6 1 16-16,3-3-1 0,4 0-2 16,-1 0 1-16,-1-1 5 0,0-3-13 0,-5 3 10 15,-3-3-8-15,-7 2 9 0,-9-1-10 16,-6 3 6-16,-11-1-6 0,-15 3 12 0,-11 0-13 0,-3 0 11 16,-8 2-12-16,-6-3 19 0,-20 5-7 15,26-4 26-15,-26 4-5 0,0 0 4 0,-17-8-18 16,-10 8 7-16,-9 2-7 0,-13 0-3 0,-21 4-14 15,-13 1 13-15,-10 1-10 0,-10 4 14 16,-10-1-13-16,-39 6 2 0,0-2-8 0,-1 4 9 16,3-3-15-16,6 1 13 0,34-8-8 0,2 5 17 15,4-5-11-15,9 3 1 0,6-3-13 0,11-1 14 16,11 0-11-16,7-3 13 0,17 1-10 0,1-1 17 16,7 0-16-16,7-4 9 0,28-1-5 0,-38 0 18 15,38 0-18-15,0 0 14 0,21-17-44 16,4 12 36-16,15-5-3 0,21-4 13 0,14 1-8 15,5 0 11-15,15 0-35 0,11-3 26 0,34-1-15 16,2 0 19-16,-30 3-21 0,30-2 19 0,-34 2-9 16,0 3 13-16,-4-1-19 0,-3 1 15 15,-8 1-11-15,-6 2 13 0,-13 1-12 0,-7 3 6 16,-20 0-10-16,-9-1 11 0,-6 3-9 0,-32 2 10 16,41-2-11-16,-41 2 7 0,0 0-9 15,0 0 17-15,-37 9-16 0,-3-3 10 0,-21 3-12 16,-11 1 11-16,-13 4-8 0,-6-3 6 0,-14 2-2 15,-39 5 0-15,-1-3-11 0,4 0 13 0,29-5-17 16,-3-3 12-16,1 1-8 0,6-2 12 16,9-3-16-16,6-3 16 0,14 2-3 0,11-6 2 15,26 4-5-15,1 0 4 0,12 0-5 0,4-4 71 16,25 4-90-16,-23-3 22 0,23 3-7 0,16-14 1 16,6 5-3-16,11-3 27 0,20-1-18 0,13-4-5 15,10 2-2-15,11-1 11 0,6 1-4 16,11 0 2-16,4 4 0 0,4-3 0 0,0 3 2 15,2 1 0-15,1 3-2 0,-3 1 8 0,-6-2-2 16,-5 3-15-16,-4-3 3 0,-8 2-9 0,-10 0-17 16,-5 5-4-16,-11-5-17 0,-22 2-3 0,-5 2-23 15,-6 0-14-15,-5 2 0 0,-25 0-2 16,0 0-45-16,0 0-25 0,0 0-216 0,0 0 100 16,0 0 81-16</inkml:trace>
  <inkml:trace contextRef="#ctx0" brushRef="#br0" timeOffset="16163.37">5088 7875 549 0,'-17'10'173'0,"17"-10"-42"15,0 0-22-15,-25-2-23 0,25 2-9 0,0 0-19 16,-22-8-3-16,22 8-13 0,-10-7-4 0,10 7-11 16,0 0-7-16,-13-14-6 0,13 14 0 0,0 0-4 15,-6-11 0-15,6 11-7 0,0 0 3 0,0 0 1 16,0 0 1-16,2-14-10 0,-2 14-1 0,0 0-3 16,0 0-7-16,17-7-14 15,-17 7 4-15,0 0-5 0,0 0-14 0,28 6 7 0,-28-6 2 16,14 7-6-16,-14-7-1 0,15 8-8 0,-15-8-7 15,17 11-6-15,-17-11-16 0,13 10-34 16,-13-10-121-16,10 10 46 0,-10-10 57 0</inkml:trace>
  <inkml:trace contextRef="#ctx0" brushRef="#br0" timeOffset="39744.01">10128 2927 709 0,'0'0'322'0,"0"0"-77"16,-13-10-28-16,13 10-15 0,0 0-24 15,0 0-1-15,0 0-14 0,0 0-13 0,0 0 1 16,0 0-32-16,0 0-11 0,0 0-21 0,23-7-64 15,-23 7 90-15,36 2-9 0,-10 3 5 0,5 3-10 16,10-1 2-16,15 5-14 0,11-1-15 16,0-1 2-16,9 2-11 0,5-3-14 0,-1 0-6 15,5-1-9-15,2 2-2 0,0-1-3 16,-5-1-7-16,0-3-4 0,-3 3-7 0,-3-1 5 0,-7 3-10 16,-2-2 5-16,-11-1-9 0,-11 1 54 15,-7-2-76-15,-4 1 14 0,-6-3 4 0,-5 0 2 16,-23-4-2-16,36 8 8 0,-36-8 2 15,21 5 11-15,-21-5-1 0,0 0 4 0,19 8-4 0,-19-8 5 16,0 0-3-16,0 0 7 0,0 0 2 16,0 0 6-16,15 6 0 0,-15-6-5 0,0 0-8 15,0 0-4-15,0 0-2 0,0 0-6 0,0 0 0 16,0 0-3-16,0 0-3 0,0 0 1 0,0 0-3 16,0 0 3-16,0 0-5 0,0 0-1 0,0 15-3 15,0-15 7-15,2 19-1 0,-2-19-3 16,0 29 1-16,0-6 1 0,-2 4 5 15,-2 7 0-15,-3 4-6 0,-7 12 4 0,-6 8-2 0,-8 6 5 16,-5 0-4-16,-5 9 4 0,-21 20 4 16,-5-3 9-16,-6-5-15 0,-4-3 4 0,-2-5 3 15,13-22-1-15,-1 1-5 0,1-3 2 0,1-3-6 16,7-5-2-16,2-5 2 0,9-3-2 16,8-9-15-16,13-7-57 0,3-2-124 0,10-5-131 15,4-5-115-15,6-9-564 0,0 0 304 0,12-8-163 16</inkml:trace>
  <inkml:trace contextRef="#ctx0" brushRef="#br0" timeOffset="40302.58">12913 3217 993 0,'0'0'302'0,"-4"11"-32"16,4-11-48-16,0 0-33 0,-4 16 9 0,4-16 20 15,2 22 0-15,2-10-1 0,0 5-20 0,3 6-29 16,1 5-16-16,3-1-5 0,2 3-20 16,-3 1-15-16,2 2-17 0,6-1-18 0,-4 2-11 15,-1 0-20-15,4 11 3 0,-2-11-14 0,-3 0-1 16,8 8-8-16,-6 2 8 0,6-2-15 0,-3-10-14 15,-5 2-48-15,3-1-81 0,4-1-64 16,-7-1-122-16,6-1-29 0,-6-1-64 16,-5-6-430-16,-1-4 255 0,-6-2 37 0</inkml:trace>
  <inkml:trace contextRef="#ctx0" brushRef="#br0" timeOffset="40581.79">12911 3594 692 0,'-12'-51'421'0,"5"11"-61"0,5 0-73 0,-1 1-53 0,6-1-22 16,4 4-7-16,1 2-22 0,4 1-28 0,1 1-13 15,4 3-29-15,2 1-32 0,3 3-19 16,3 2-5-16,2 4-9 0,0 2-12 0,3 2-13 16,2 3-6-16,-5 6-6 0,5-1-1 0,-4 7-2 15,-1 0-69-15,-1 6 61 0,-8 3 10 0,2 4-2 16,-5 5 0-16,-7 1-9 0,-3 5 9 0,-8 5-3 15,-5 2 2-15,-3-1-3 0,-12 14-6 16,-2-6 4-16,-5-1-8 0,-1-3-2 0,7-7 12 16,-4-6-7-16,5-2-2 0,0-2 6 15,2-6-9-15,-3-1-44 0,5-6-80 0,19-4-95 16,-36-10-138-16,20-5-377 0,-2-8 209 0,8-4 121 16</inkml:trace>
  <inkml:trace contextRef="#ctx0" brushRef="#br0" timeOffset="40798.26">13075 2856 737 0,'0'0'349'0,"12"-11"-93"15,-12 11-39-15,0 0-20 0,23 13-29 16,-14 0-3-16,5 5-19 0,-3-1-6 0,4 6-8 16,2 0-23-16,-1 3-15 0,2 3-3 15,1-2-20-15,0 3-8 0,6 8-21 0,-8-9-15 16,6 11 5-16,-6-9-13 0,2 1 7 0,-4-2-18 15,0 1-31-15,2-5-60 0,-5-1-87 0,4-2-67 16,-4-5-53-16,1-3-369 0,-3-6 174 0,-10-9 200 16</inkml:trace>
  <inkml:trace contextRef="#ctx0" brushRef="#br0" timeOffset="41666.56">13453 3089 732 0,'-4'-14'390'0,"4"14"-99"15,-7-20-58-15,7 20-57 0,-4-14-36 16,4 14-40-16,0 0-13 0,0 0 1 0,0 0-36 0,11 15-6 16,-5-3-4-16,4 1-11 0,4 1-3 15,-4 1-12-15,2 0-1 0,2 1-6 16,0-1-2-16,-3 0 4 0,1-2 0 0,4 1-15 16,-6-5 8-16,-2 3 4 0,-8-12-2 0,20 13 9 0,-20-13-15 15,0 0-5-15,18 6 15 0,-18-6-2 16,9-12-2-16,-9 12 1 0,11-21 5 0,-9 8 15 15,2-2-3-15,-4-3 17 0,0 0-7 0,0 0-11 16,0-1 11-16,0 0 16 0,0 2 6 16,2 2-8-16,0 0-11 0,0 1-5 0,3 1-11 15,1 1 3-15,0 1-8 0,4 1-10 0,6 1-27 16,0 3 34-16,4 0-5 0,1 1-11 16,-21 5-33-16,42 0 8 0,-42 0-50 0,40 5-16 15,-25-1-9-15,-15-4-6 0,26 17 3 0,-20-7-8 16,-6-10 14-16,6 25 9 0,-6-25 12 0,-2 22 12 15,2-22 6-15,-6 21-10 0,6-21 29 16,-4 14 0-16,4-14 8 0,0 0-2 0,0 0 3 16,0 0-8-16,0 0 14 0,0 0-3 0,10-15 6 15,-4 5 4-15,2-1 10 0,4-3-3 0,-2-3 20 16,-2 2 3-16,3 0 30 0,-2-5 22 0,-3 1 13 16,0 2 28-16,1-2 8 0,-5 4 10 15,0-2 1-15,0 1 14 0,-2 16-12 0,0-26-11 16,0 26-20-16,-2-23-1 0,2 23-17 15,-2-15-12-15,2 15-22 0,0 0-2 0,-4-16-20 0,4 16-3 16,0 0-12-16,0 0 1 0,-15 18 3 0,8-5 6 16,1 2 20-16,2 4-31 0,-3-2-4 15,1 2-5-15,4 1 3 0,0-1 4 0,0-2 6 16,4 0-5-16,0-2-14 0,4-1-1 0,0-3-16 16,-6-11 7-16,20 17-39 0,-20-17 27 15,25 10-8-15,-25-10-3 0,28-2 8 0,-28 2 7 16,29-10 13-16,-14-1-2 0,-4 1 4 0,-3-1-9 15,0-4 20-15,-1 1-2 0,-2-1 12 16,-1-2 20-16,-2 2 10 0,-2-3-4 0,-2 3 17 16,2 15 4-16,-7-23-7 0,7 23-3 0,-2-21-7 15,2 21-7-15,0 0-1 0,-5-15-6 0,5 15-8 16,0 0-1-16,0 0-1 0,10-11-16 0,-10 11 11 16,0 0-3-16,31 0-1 0,-31 0-9 0,32 0 7 15,-32 0-20-15,36-2 0 0,-36 2-4 0,36-4-26 16,-36 4 8-16,27-8 9 0,-10 1-4 15,-17 7 11-15,19-15 10 0,-13 1 1 0,0 1 8 16,-4 0 8-16,2-3 10 0,-4-1 0 0,-6 0 23 16,2 0 25-16,-2-1 5 0,-2 0 21 0,-3 0 9 15,-2 1 20-15,1 2 1 0,-1 0 12 0,-1 1 4 16,2 3 5-16,12 11-11 0,-18-17-5 0,18 17-30 16,-15-10-18-16,15 10-15 0,0 0-13 0,0 0-14 15,-7 13 5-15,14 5-17 0,2 1 6 16,5 5-3-16,3 5-7 0,10 11 0 0,8 6-8 15,1 1 1-15,-1 5-57 0,5-1-98 0,-4 9-142 16,1 2-116-16,-5 1-145 0,-3 2-368 0,-4-2 288 16,-4 0-56-16</inkml:trace>
  <inkml:trace contextRef="#ctx0" brushRef="#br0" timeOffset="42893.1">13231 3816 541 0,'93'-67'250'0,"0"0"-42"0,5 0-36 16,-1-3-41-16,4-1 6 0,-4 3-31 0,1-1-4 15,-4 2-32-15,-23 17 1 0,1 3-11 16,-5-1-8-16,2 3-8 0,-6 0-13 0,-1 4-2 16,-7-1-4-16,-7 7-3 0,-1 3-3 0,-7 3-7 15,-10 8-5-15,-3 4-23 0,-1 2-35 0,-8-2-53 16,2 7-47-16,-8 3-77 0,-12 7-228 15,17-8 138-15,-17 8 96 0</inkml:trace>
  <inkml:trace contextRef="#ctx0" brushRef="#br0" timeOffset="43347.27">12744 4372 423 0,'-13'10'245'0,"-1"-3"-47"15,14-7-19-15,-14 12 4 0,14-12-8 0,0 0-22 16,0 0-27-16,0 0-25 0,30-21 9 0,11-2 10 16,11-7 4-16,14-7-15 0,12-8-23 15,35-19-11-15,8-2-8 0,7-5 29 0,10-5-19 16,6 1 45-16,2-2-63 0,0 2-10 0,-4-1 11 16,-4 2-11-16,-9 3-7 0,-11 2 6 0,-6 5-6 15,-12 2 12-15,-26 18-7 0,-5 1 2 16,-5 1-11-16,-3 0 17 0,-5 5-34 0,-7 3-3 15,-5 6-2-15,-11 3-3 0,-5 8-5 0,-9-1 4 16,0 7-2-16,-4 0 3 0,-5 3-9 0,-10 8-8 16,20-13 21-16,-20 13-56 0,0 0-4 15,14-8-27-15,-14 8-35 0,0 0-39 0,0 0-39 16,0 0-58-16,0 15-21 0,0-15-29 0,0 0-323 16,-6 14 173-16,6-14 242 0</inkml:trace>
  <inkml:trace contextRef="#ctx0" brushRef="#br0" timeOffset="60140.88">10291 5902 313 0,'0'0'233'0,"-19"-5"-50"0,19 5 7 0,0 0-21 16,-21-7 9-16,21 7-28 0,0 0-24 0,-18-8-28 15,18 8-19-15,0 0-27 0,-12-9 0 16,12 9-16-16,0 0 5 0,-15-13-20 0,15 13-14 16,0 0 14-16,-6-12-3 0,6 12-9 0,0 0 8 15,0 0-9-15,-9-13 4 0,9 13 3 16,0 0 2-16,0 0-12 0,-4-14 6 0,4 14-1 16,0 0 1-16,0 0-3 0,0 0 3 0,-4-15-9 15,4 15 11-15,0 0-9 0,0 0 3 16,0 0-4-16,0 0 8 0,0 0-7 0,0 0 5 15,0 0-8-15,0 0 2 0,0 0-4 0,0 0 16 16,0 0-15-16,0 0 6 0,0 0-5 0,0 0-1 16,-7-9-7-16,7 9 4 0,0 0-1 15,0 0 2-15,0 0 3 0,0 0-1 0,3 17 26 0,-3-17-49 16,6 21 20-16,-4-8 3 0,4 5-5 16,1 2 6-16,-1 1-1 0,3 2-3 0,-1 4 8 15,0-2 0-15,3-1-7 0,0 1 6 0,1 2-13 16,-1-2 18-16,2 2-2 0,-3-5-2 15,5 3 4-15,-5-2-7 0,2-2 6 0,0 0 2 16,0-2-5-16,-3-4-1 0,0 0 3 0,-3-1-1 16,-6-14 0-16,13 17-4 0,-13-17 7 15,8 14 3-15,-8-14 7 0,0 0 10 0,0 0 3 0,0 0 0 16,0 0-6-16,0 0 4 0,10-14-9 16,-8 1-18-16,-2-5 10 0,2 1-1 0,1-3-7 15,-3-4 16-15,2 2-24 0,1-5 2 0,-1 0-3 16,0-1 4-16,0-1-6 0,0-3 10 0,0 1-7 15,2 1 6-15,-2 1-3 0,0 1 2 16,0 1-7-16,0 6-1 0,-2 0 4 0,2 2 1 16,0 5 4-16,-2 14 53 0,2-25-70 15,-2 25 5-15,0-16-8 0,0 16 11 0,0 0-1 16,0-16 5-16,0 16-7 0,0 0 4 0,0 0-5 16,0 0 8-16,0 0 47 0,0 0-62 0,0 0-8 15,0 0 6-15,12 13 4 0,-12-13 3 16,8 21-48-16,-8-21-114 0,6 19-170 0,-6-19-199 15,0 0 169-15,4 16 309 0</inkml:trace>
  <inkml:trace contextRef="#ctx0" brushRef="#br0" timeOffset="60943.64">10627 5652 826 0,'-12'-8'272'16,"12"8"-51"-16,0 0-48 0,-15-9-38 16,15 9-33-16,0 0-23 0,0 0-14 0,0 0-24 15,0 0-3-15,0 0-8 0,0 0-2 0,0 0-9 16,0 0-15-16,0 0 9 0,0 0-2 0,0 0 1 15,-5 17-3-15,5-17 3 0,11 21-27 0,-4-10 24 16,-1 3-4-16,0-1-5 0,-2 2-1 16,2 1 3-16,2-1 0 0,-2 4-2 0,-2 0-2 15,2 0 9-15,0-2-8 0,-2 4 2 0,-1-2 3 16,1-4-1-16,0 5 1 0,-2-5 0 0,0-2-6 16,1 0 4-16,-3-13-2 0,4 21 3 15,-4-21-8-15,2 17 17 0,-2-17-16 0,0 0 6 16,2 16-4-16,-2-16 5 0,0 0 5 0,0 0 0 15,0 0 1-15,0 0 5 0,0 0 2 16,0 0 4-16,0 0-6 0,0 0 10 0,0 0-4 16,0 0-6-16,0 0-2 0,0 0 2 0,0 0-4 15,0 0 2-15,0 0-6 0,0 0 4 16,0 0-5-16,0 0-4 0,0 0-30 0,0 0 41 0,0 0-9 16,0 0 4-16,0 0-5 0,0 0 0 15,0 0-2-15,-11 8 2 0,11-8-2 0,0 0 0 16,0 0 0-16,0 0 3 0,0 0-3 0,0 0-3 15,0 0 6-15,-15 5-3 0,15-5 0 0,0 0 2 16,0 0-1-16,0 0-1 0,0 0-2 16,0 0-2-16,0 0 2 0,0 0-16 0,0 0 23 15,0 0 0-15,0 0 11 0,0 0-18 0,0 0-2 16,0 0 7-16,0 0-3 0,0 0 0 16,0 0-3-16,0 0 6 0,11 10-5 0,-11-10 2 15,0 0 0-15,0 0 36 0,0 0-51 0,28 0 11 16,-28 0-2-16,0 0 0 0,26-4 3 15,-26 4 3-15,18-6-5 0,-18 6 3 0,17-5 1 0,-17 5 1 16,21-12-22-16,-21 12 26 0,19-12-5 16,-19 12 5-16,15-11-4 0,-15 11 2 15,13-7-5-15,-13 7 4 0,0 0 0 0,0 0-2 16,12-8-2-16,-12 8 5 0,0 0-15 0,0 0 13 16,0 0 2-16,0 0 0 0,0 0-2 0,0 0 6 15,0 0-10-15,0 0 7 0,0 0-3 0,0 0 0 16,0 0 1-16,0 0-5 0,0 0 5 0,0 0-2 15,0 0-1-15,0 0 3 0,0 0-1 16,0 0 1-16,0 0 0 0,0 0 11 0,11-10-16 16,-11 10 12-16,0 0-11 0,0 0-10 0,0 0-112 15,0 0-159-15,5-15-275 0,-5 15 170 16,-2-17 293-16</inkml:trace>
  <inkml:trace contextRef="#ctx0" brushRef="#br0" timeOffset="61791.03">10712 5747 329 0,'0'0'225'0,"4"-17"-44"0,-4 17-7 16,4-17-24-16,-4 17-10 0,2-15-13 0,-2 15-14 15,-2-16-20-15,2 16-15 0,-2-15-13 0,2 15-23 16,-2-13 2-16,2 13-8 0,-6-12-10 0,6 12 0 16,0 0-5-16,-9-11-9 0,9 11-3 0,0 0-4 15,0 0 13-15,0 0-18 0,0 0 7 16,0 0-7-16,0 0 0 0,0 0 3 0,-19 5-8 15,19-5 11-15,-8 23-3 0,3-9-1 0,1 1-2 16,0 4-1-16,-2-4 0 0,4 5-2 16,0-3 11-16,2 0-36 0,0 0 30 0,2 0-3 15,0-2 7-15,2-1-4 0,0-1 0 0,0 1-6 16,3-3 7-16,-7-11-2 0,13 17 4 0,-13-17-6 16,12 15 0-16,-12-15 1 0,15 10 10 15,-15-10 19-15,0 0-34 0,20 9-1 0,-20-9 6 16,24 0-3-16,-24 0 3 0,37-1-5 0,-12-4 8 15,0 4-6-15,1-3 4 0,3 2-3 0,-1 0 6 16,-2 4-14-16,-2 0 13 0,0 2-5 16,1-1 4-16,1 1-4 0,-3 6 4 0,0-3-2 15,-2 3 2-15,1-2 3 0,-6 3 4 0,-2-1-8 16,0 1 8-16,-6 0-12 0,-1 5 12 16,-7-1-5-16,-4 0 19 0,-7 4-4 0,-8 1-5 15,-2-1-1-15,-5 2-1 0,-5-5-4 0,1 4 6 16,-4-5-4-16,0 2-24 0,1-6 22 15,1-1-4-15,0-2 7 0,3-2-14 0,1-6-73 16,0-5-125-16,3-4-334 0,1-4 165 0,4-6 319 16</inkml:trace>
  <inkml:trace contextRef="#ctx0" brushRef="#br0" timeOffset="62190.8">10633 5732 623 0,'-35'-2'282'0,"35"2"-68"15,-24-2-78-15,24 2 11 0,0 0-27 16,-25-6-22-16,25 6-18 0,0 0-24 0,0 0-8 0,-15-5-17 15,15 5-4-15,0 0-3 0,10-10-4 16,-10 10-5-16,34-11-2 0,-12 5-4 0,5 0 21 16,5 0-33-16,0-1 3 0,3 1-4 15,6-2 8-15,-3 3-4 0,4-3-2 0,-1 2 10 16,-1-1-8-16,-4 1 0 0,-2 2 0 0,-3 0 1 16,-1 3 4-16,-6-4-3 0,-24 5-7 0,35-3 2 15,-35 3 2-15,28-4 3 0,-28 4 1 0,0 0-2 16,23-2-1-16,-23 2-5 0,0 0 5 15,0 0 10-15,0 0 3 0,21-3-3 0,-21 3 3 16,0 0-8-16,0 0 11 0,0 0-9 0,0 0-1 16,0 0-48-16,11-14-89 0,-11 14-99 15,0 0-264-15,0 0 156 0,23-8 97 0</inkml:trace>
  <inkml:trace contextRef="#ctx0" brushRef="#br0" timeOffset="62725">11692 5949 748 0,'-27'6'314'0,"27"-6"-53"15,-28 0-39-15,28 0-40 0,0 0-49 16,-34-2-31-16,34 2-21 0,0 0-8 0,0 0-20 0,-25-2-16 16,25 2 3-16,0 0-16 0,0 0-5 15,0 0-3-15,0 0 1 0,0 0-16 16,0 0 5-16,0 0 5 0,0 0 3 0,0 0-19 0,0 0 2 16,0 0 6-16,33-4-5 0,-3 2 68 0,4-3-68 15,6-1-10-15,5 0 9 0,10-3-8 16,-1-1 6-16,2 1-4 0,-1-1 8 0,-2-1-5 15,-9 5 7-15,-4-4-2 0,3 3 11 16,-7-1-41-16,0-1 42 0,-3 3-10 0,-5-2 3 16,-5 4 8-16,-1 1-12 0,-22 3 6 0,32-8-6 15,-32 8 3-15,20-6-3 0,-20 6 0 0,0 0 2 16,20-2 1-16,-20 2-3 0,0 0 0 16,0 0 11-16,0 0-11 0,0 0-7 0,0 0 3 15,0 0-2-15,0 0 0 0,0 0 6 0,0 0 4 16,0 0-25-16,0 0 25 0,0 0 0 0,0 0 12 15,0 0-19-15,0 0 3 0,0 0 8 0,0 0-13 16,0 0 2-16,0 0 0 0,0 0 8 16,0 0-72-16,0 0 83 0,0 0-6 0,0 0 50 15,25-2-67-15,-25 2 8 0,0 0 1 0,0 0-4 16,0 0-144-16,4-16-217 0,-4 16-191 0,6-20 170 16,-6 20 296-16</inkml:trace>
  <inkml:trace contextRef="#ctx0" brushRef="#br0" timeOffset="63243.04">12227 5585 1013 0,'-21'-2'305'15,"3"-4"-64"-15,18 6-57 0,-28-3-49 0,28 3-27 16,-22-4-21-16,22 4-16 0,0 0-9 0,0 0-16 15,-21-6-5-15,21 6-18 0,0 0-4 16,0 0-4-16,0 0 0 0,5 17-10 0,-5-17 10 16,14 15-12-16,0-7 3 0,0-1-3 0,0 3-1 15,10 0-2-15,-1-3 4 0,7 1 11 16,0 0-9-16,6-3 4 0,-1 3-9 0,3-4 3 16,3 2 0-16,-5-2-2 0,0-1 5 0,-2-1 0 15,-3 2 0-15,-3-2-5 0,-5 0 15 16,-23-2-16-16,36 5 7 0,-36-5-8 0,28 6 2 15,-28-6-7-15,0 0 4 0,23 2 3 0,-23-2 30 16,0 0-42-16,0 0 7 0,0 0-3 0,15 8 7 16,-15-8-11-16,0 0 14 0,-4 19-9 0,4-19 6 15,-9 20-3-15,9-20 5 0,-11 25 7 0,7-13-7 16,0 1-4-16,-2 4-3 0,0-1-6 16,0 3 6-16,-4-2 0 0,4 2 9 0,0 4-3 15,-2-2 0-15,-1 0 7 0,-4 4 10 0,3-1 6 16,-1 1-7-16,-1 2 5 0,-4 0 0 15,2 1-15-15,-3-1 9 0,2 1 11 0,-2-1-6 16,0 2 3-16,2-4-11 0,5 0 8 0,-5-3-4 16,4 1-5-16,3-4-10 0,-1 0 4 0,1-4-2 15,2 1 13-15,2-5-12 0,4-11 5 16,-9 19-5-16,9-19 8 0,-5 12-18 0,5-12-27 16,0 0-68-16,0 0-97 0,0 0-115 0,0 0-328 15,0 0 174-15,0 0 217 0</inkml:trace>
  <inkml:trace contextRef="#ctx0" brushRef="#br0" timeOffset="65073.6">13622 5528 470 0,'-2'-17'190'16,"2"17"-35"-16,0 0-29 0,0 0-28 15,-2-18-26-15,2 18-14 0,0 0-5 0,6-13-10 16,-6 13-22-16,9-12 12 0,-9 12-13 0,11-9 0 15,-11 9-4-15,12-11-6 0,-12 11 7 0,0 0-6 16,5-12 21-16,-5 12 26 0,0 0 19 16,8-11 15-16,-8 11 3 0,0 0-7 0,4-15 2 0,-4 15-2 15,0 0-3-15,2-18 2 0,-2 18-15 16,0 0-7-16,-2-15-8 0,2 15-22 16,0 0 8-16,-2-13-13 0,2 13-12 0,0 0 13 0,0 0-20 15,0 0 20-15,0 0-16 0,-4-10 3 16,4 10-13-16,0 0 6 0,-11 16-6 0,3-7-6 15,-3 8 8-15,-2-2-4 0,-1 6 1 0,-6 3 5 16,4 0-3-16,-6 1 1 0,6-2 3 0,-5 2-1 16,3-1 6-16,2 1-11 0,0 0 1 15,2-2 4-15,3 0-4 0,-1 0 0 0,3-4 1 16,3 2 16-16,-1-3-26 0,3-2 16 0,2-2-36 16,2-14 27-16,-2 22 2 0,2-22 2 0,4 19 3 15,-4-19-8-15,6 10 9 0,-6-10 0 16,0 0 4-16,28 2-2 0,-28-2 13 0,25-6-25 15,-25 6 5-15,30-10 0 0,-30 10-2 16,30-13-2-16,-13 7-5 0,-3-1 6 0,4 1-5 16,-2-2 2-16,2 3 22 0,-2-1-20 0,1 0-7 15,4 1 0-15,-21 5 7 0,41-8-13 0,-41 8 14 16,38-4-9-16,-38 4 12 0,35 0-4 0,-35 0-4 16,30 2-3-16,-30-2-3 0,28 5 2 15,-28-5 10-15,19 10-2 0,-19-10 6 0,12 14-11 16,-12-14 8-16,2 21-1 0,-2-21-5 0,-8 26-2 15,0-12 10-15,-7 5-7 0,-5-4 2 0,4 2 5 16,-6-1-7-16,4-3 6 0,-3-4-19 16,3 3-44-16,4-5-59 0,14-7-71 0,-26 6-104 15,26-6-357-15,-21-13 174 0,21 13 209 0</inkml:trace>
  <inkml:trace contextRef="#ctx0" brushRef="#br0" timeOffset="65274.71">14000 5677 1028 0,'0'0'324'0,"10"-10"-70"0,-10 10-58 0,0 0-47 16,0 0-30-16,0 0-25 0,12 11-9 16,-12-11-15-16,9 21-15 0,-3-5-5 0,1-1-14 15,3 4-5-15,-1 2-9 0,1 0 0 0,0 4-20 16,2 1-82-16,-2 1-111 0,-4-4-143 15,-4 0-233-15,2 2 171 0,-6-2 284 0</inkml:trace>
  <inkml:trace contextRef="#ctx0" brushRef="#br0" timeOffset="65758.1">14313 5575 850 0,'0'0'298'0,"-18"-15"-64"0,18 15-31 0,-8-11-48 16,8 11-39-16,0 0 153 0,0 0-231 0,0 0-6 15,0 0-7-15,0 0 6 0,0 0-11 0,0 0-7 16,20 5 5-16,-20-5-7 0,0 0-7 15,20 6 3-15,-20-6-4 0,0 0 10 0,0 0-7 0,26 0 5 16,-26 0-11-16,15-7 41 0,-15 7-52 16,8-12 13-16,-8 12-6 0,6-17 16 0,-6 17 9 15,2-17 27-15,-2 17-27 0,0-19 15 0,0 19-3 16,-4-21-6-16,4 21-7 0,-4-17 3 16,4 17-14-16,-6-18 3 0,6 18-4 0,0 0 3 15,-9-13 19-15,9 13-24 0,0 0 2 16,-10-15 1-16,10 15-9 0,0 0 0 0,-18 15 8 15,18-15-11-15,-18 21 13 0,6-8-10 0,2 1-9 16,2 1 13-16,-2 2-6 0,1-2 1 16,2 0-1-16,3 1 3 0,2-1 8 0,0-1-52 0,2-14 49 15,4 25 8-15,-4-25-5 0,11 22-9 16,0-12 7-16,-11-10-4 0,22 13 2 0,-22-13-6 16,34 6 8-16,-34-6-22 0,43 0-50 0,-22-4-48 15,2-4-55-15,-3 1-31 0,5-4-21 0,3-1-7 16,-6-3-288-16,4-1 161 0,-5-2 346 15</inkml:trace>
  <inkml:trace contextRef="#ctx0" brushRef="#br0" timeOffset="66040.69">14683 5375 341 0,'8'-26'258'0,"-2"-1"-77"15,1 6 21-15,-2-2-16 0,-3 4-12 0,0 0 21 16,-4 6-18-16,0-3-27 0,-3 5-6 0,5 11-4 16,-9-21-25-16,9 21-24 0,-12-13-16 15,12 13-19-15,-17-8-2 0,17 8-13 0,0 0-11 16,-30-2-10-16,30 2 4 0,-24 5 63 0,24-5-89 15,-18 10 4-15,18-10 1 0,-17 14-17 0,17-14 11 16,-17 19-5-16,17-19 8 0,-11 21-17 0,11-21 12 16,-4 23 5-16,4-23-1 0,2 22-12 15,-2-22 10-15,15 19-4 0,0-7-1 0,4-4 2 16,3-1 7-16,2-1 0 0,6-3 6 0,-3 1-6 16,5 2 3-16,2-4-5 0,-2 4 2 0,-5-4-6 15,1 2 5-15,-5-3 2 0,-1 3 19 16,-8 2-42-16,-14-6 21 0,20 15-5 0,-20-15-33 15,-9 29-41-15,-6-14-47 0,-6 6-39 0,-9 0-28 16,-10 10-22-16,-4-3-55 0,-3 1-198 16,-6-1 142-16,1 1 97 0</inkml:trace>
  <inkml:trace contextRef="#ctx0" brushRef="#br0" timeOffset="66460.37">13574 6384 327 0,'80'-34'139'0,"28"-12"-27"0,5 0-18 0,-4-3 3 15,4 1-11-15,0 0-30 0,4 1-6 0,-2-5 2 16,1 1-13-16,0 5-2 0,-2-2-5 0,-27 14 5 15,2-1-15-15,-2 3-2 0,-5 0-2 16,-3 1 3-16,-9 4-2 0,-5 3-4 0,-6 3 8 16,-3-1-9-16,-7 7 5 0,-17 4-12 0,-3 1 0 15,-1 3-51-15,-10 1 54 0,-18 6 1 16,32-6-22-16,-32 6-55 0,0 0-293 0,0 0 96 16,0 0 69-16</inkml:trace>
  <inkml:trace contextRef="#ctx0" brushRef="#br0" timeOffset="66925.14">13485 6567 233 0,'0'0'170'0,"8"11"-17"16,-8-11-33-16,38-5-18 0,-8-3 2 0,11-3-11 16,15-7-10-16,12-3-3 0,8-3 0 0,9-7-13 15,32-9-9-15,5-2 2 0,7 0 4 16,0-2-9-16,4 1-7 0,3 1-18 0,-1 0 3 15,-4 0-9-15,-8 2-15 0,-30 9-2 0,-2-1 9 16,-4 1-4-16,-6 5-1 0,-3-3 0 0,-7 6 0 16,-6 2 11-16,-10 0-2 0,-5 2-8 15,-14 6 4-15,1 0 0 0,-7-1 9 0,-6 4 6 16,2 1 14-16,-7 2-4 0,-2 1 6 0,-17 6-15 16,23-8 7-16,-23 8-12 0,18-7-10 0,-18 7-1 15,0 0-6-15,0 0-5 0,0 0 3 16,0 0-3-16,0 0 6 0,0 0-4 0,0 0-2 15,0 0-1-15,-6 13-11 0,6-13-61 0,-18 11-66 16,18-11-78-16,-30 10-314 0,9-7 165 16,-7 1 331-16</inkml:trace>
  <inkml:trace contextRef="#ctx0" brushRef="#br0" timeOffset="67874.1">11836 7082 743 0,'-9'-11'325'0,"9"11"-54"0,-10-18-47 15,10 18-59-15,-4-11-31 0,4 11-28 16,0 0-22-16,0 0-20 0,0 0-3 0,0 0-25 16,0 0 3-16,23 13-14 0,-10 0 2 0,-3 1-3 15,2 3-1-15,4 0-1 0,-2 4-1 16,-1 1-3-16,2-2 77 0,0-1-88 0,-3 3-2 15,4-4 6-15,-2 0-7 0,-1-2 1 0,-3 0 8 16,3-2-3-16,-2-1-9 0,-3-2 7 0,-8-11 6 16,13 15-8-16,-13-15 3 0,11 12 9 0,-11-12 2 15,0 0 12-15,0 0 36 0,0 0-38 0,0 0-6 16,0 0 6-16,18-12-8 0,-18 12-11 16,4-23-6-16,1 8 4 0,-3 0-4 0,-2-2 9 15,5-2-4-15,-5-1-22 0,2-1 1 0,2 0 13 16,-2 1 12-16,0-1-10 0,2 0-5 15,-2-2 2-15,3 0 7 0,-1 2-2 0,0-2-8 16,0 4 3-16,0 0 3 0,-2 2-8 0,3-1 7 16,-1 5-9-16,-4 13 4 0,5-23 3 15,-5 23 7-15,4-17-9 0,-4 17-5 0,0 0 5 0,2-15 2 16,-2 15-8-16,0 0 9 0,0 0-2 16,4-13 7-16,-4 13-10 0,0 0 2 0,0 0-4 15,0 0 5-15,0 0-4 0,0 0 5 0,0 0-3 16,0 0 132-16,0 0-164 0,0 0 22 15,0 0-10-15,0 0 2 0,0 0 8 0,0 0 8 16,0 0-7-16,0 0 2 0,0 0 9 0,0 0-8 16,0 0 6-16,0 0-91 0,0 0 121 0,0 0-8 15,0 0-12-15,0 0-7 0,0 0 10 16,0 0-14-16,0 0 12 0,0 0-12 0,0 0 11 16,0 0-6-16,0-16-9 0,0 16 13 0,0 0-7 15,0 0 2-15,2-19-92 0,-2 19-156 16,-2-21-493-16,2 21 208 0,-8-21 123 0</inkml:trace>
  <inkml:trace contextRef="#ctx0" brushRef="#br0" timeOffset="68358.49">12363 6684 801 0,'-23'-12'385'0,"23"12"-76"15,-22-8-59-15,22 8-70 0,0 0-23 0,-19-7-34 16,19 7-28-16,0 0-17 0,0 0-20 16,0 0-11-16,0 0-14 0,0 0-39 0,2 17 37 15,-2-17-10-15,15 23 1 0,-4-10-8 0,0 2-2 16,-3 3-3-16,2-1-1 0,0 2-4 0,0 0 9 15,-4 0-13-15,2 2-70 0,-4-2 89 0,3 2 1 16,-3-2-11-16,1 0 21 0,-1 0-21 16,0-4 8-16,0 0-16 0,-4-15 8 0,4 24-1 15,-4-24-6-15,5 15-6 0,-5-15 9 0,0 0-1 16,4 15-2-16,-4-15 36 0,0 0-24 0,0 0 6 16,0 0 3-16,0 0-4 0,0 0-16 15,0 0 9-15,0 0-3 0,0 0-1 0,-2-15-1 16,2 15 1-16,0 0-5 0,0 0-6 15,-7-14 3-15,7 14 6 0,0 0-12 0,0 0 15 16,0 0-7-16,0 0 0 0,0 0-11 0,-4-13 9 16,4 13-1-16,0 0 11 0,0 0-12 0,0 0 6 15,0 0-4-15,0 0 13 0,13-7-23 0,-13 7 37 16,26-12-43-16,-8 6 11 0,4-1 6 16,3 3-8-16,7-2 4 0,-4 2-65 0,3-3-226 15,1-1-440-15,-6-4 205 0,-4-1 130 0</inkml:trace>
  <inkml:trace contextRef="#ctx0" brushRef="#br0" timeOffset="68724.78">13032 7055 586 0,'-22'10'355'0,"6"-3"-71"0,0-1-12 16,16-6-17-16,-18 10-58 0,18-10-34 0,-15 7-29 15,15-7-29-15,0 0-20 0,0 0-11 0,0 0-19 16,27 4-6-16,-3-8-16 0,12-2-7 15,-3-1 2-15,3-1-5 0,3-1 2 0,11-3-2 16,3-3-12-16,1 2 5 0,1-1-6 0,-5 1 11 16,-10 1-24-16,-1 3 17 0,-1 0-11 0,-5 3 6 15,-3 0-1-15,0 2 0 0,-9 2-11 16,-21 2 4-16,36 0-86 0,-36 0-114 0,0 0-141 16,0 0-307-16,0 0 173 0,-15 8 209 15</inkml:trace>
  <inkml:trace contextRef="#ctx0" brushRef="#br0" timeOffset="69091.92">13421 6788 1131 0,'-39'-2'411'0,"39"2"-103"0,-28 0-76 15,28 0-42-15,0 0 35 0,-30 2-132 0,30-2-10 16,0 0-15-16,0 0-13 0,0 0-13 0,-2 14-6 16,2-14-33-16,25 13 24 0,-6-7-5 15,9 1 1-15,2-1-3 0,3 2-12 0,5-3 2 16,3 1 5-16,3 0-4 0,0-1-2 0,1 1-7 16,-3 0-2-16,1 2 7 0,-5-1-2 0,-6 3-5 15,-5-1 3-15,-3 1 4 0,-8 4-6 0,-4-2 11 16,-7 4 3-16,-7 1 1 0,-7 0-8 15,-1 2 15-15,-7 0-1 0,-2 2 4 0,-2 1-5 16,-1-4 4-16,2 3-10 0,-2 0-4 0,3 1-3 16,0-2 4-16,2 3-10 0,1 0 4 15,0 2-40-15,6 0 46 0,-1-1-9 0,5-1-81 16,2-2-91-16,6 0-127 0,2-7-501 16,5-5 236-16,-9-9 69 0</inkml:trace>
  <inkml:trace contextRef="#ctx0" brushRef="#br0" timeOffset="69857.46">14624 6750 567 0,'0'0'269'0,"-20"-7"-52"0,20 7-25 0,0 0-49 15,-12-8-4-15,12 8-26 0,0 0-21 0,0 0-29 16,0 0-7-16,-8-11-17 0,8 11-1 0,0 0-12 15,0 0 1-15,0 0-9 0,0 0-3 16,0 0-7-16,0 0 6 0,0 0-12 0,0 0 7 16,0 0-5-16,0 0 18 0,0 0 11 0,0 0 12 15,0 0 15-15,0 0 4 0,0 0 16 0,0 0 8 16,0 0-8-16,0 0-4 0,0 0-16 16,0 0-3-16,-9-10 8 0,9 10-9 0,0 0-10 15,0 0-8-15,0 0-15 0,0 0 7 0,0 0-10 16,-13 11 8-16,13-11-5 0,-13 15-2 15,13-15 4-15,-8 20-53 0,8-20 44 0,-8 19-2 16,8-19 9-16,-4 21-1 0,4-21 12 0,2 19-33 16,-2-19 5-16,6 15 1 0,-6-15 3 0,12 12 3 15,-12-12-11-15,24 5 4 0,-24-5-3 0,31-4-3 16,-9-1 17-16,-1-3-13 0,2 1-8 16,-2-3 5-16,1-1 2 0,-4-3-7 0,0 1 107 15,-2-1-125-15,-3-1-2 0,-1 0 14 0,-2-2 4 16,-6 2-6-16,-2-3 4 0,-2 3 3 15,-4 2 4-15,-1-2-5 0,-6 1 3 0,1 1-3 16,-1 1 2-16,-5 3 3 0,2-1-8 0,0 3-4 16,-3 1 7-16,0 0 6 0,17 6 0 0,-32-8 4 15,32 8-3-15,-25-1-3 0,25 1 2 16,-26 1-5-16,26-1 4 0,-16 10 4 0,16-10 3 16,-20 21-6-16,14-7 6 0,0 1-7 15,1 4-10-15,1 0 11 0,0 2-4 0,2 0 0 16,2 3 4-16,0 0 0 0,2 0 11 0,4-1-3 15,-1 4-6-15,5-6 18 0,3-2-20 0,2 0 5 16,-1-2 0-16,8-3-5 0,-3-3 6 0,8-3 3 16,-2-5-3-16,5 0-7 0,2-8 7 0,0 0-11 15,1 1 5-15,2-7 2 0,-5-1-3 16,-2-1-23-16,-2-3-66 0,-5 3-57 0,-3-4-111 16,-8-4-138-16,-4 0-282 0,-2 0 177 0,-4 2 183 15</inkml:trace>
  <inkml:trace contextRef="#ctx0" brushRef="#br0" timeOffset="70272.08">15085 6515 895 0,'-11'-15'337'0,"11"15"-40"0,-12-13-18 16,12 13-41-16,-11-12-47 0,11 12-22 0,0 0-56 0,-15-7 5 16,15 7-7-16,0 0-20 0,-30 7-16 15,30-7-10-15,-22 12-20 0,9-4-13 0,0 1 3 16,0-1-10-16,1 3-7 0,-2-1-8 0,6 1-20 16,8-11 25-16,-14 19-7 0,14-19 2 15,-9 18-3-15,9-18-5 0,3 13 3 0,-3-13-8 16,12 13 15-16,-12-13-15 0,30 8 2 0,-30-8 5 15,44 0-4-15,-19 0-7 0,5-2 14 0,0 2 6 16,-3-2-14-16,1-2 9 0,-5 2-12 16,-23 2-3-16,40-3 14 0,-40 3-2 0,30 0-6 15,-30 0 1-15,0 0 3 0,26-2 7 0,-26 2-18 16,0 0 6-16,0 0-1 0,0 0 5 0,0 0-8 16,-5 15 4-16,-8-6-27 0,-1 1-16 15,-10 1-28-15,3 1-40 0,-7 1-30 0,6-1-25 16,-4 1-19-16,5-4-19 0,-1 1-35 0,8-3-85 15,-2 1-174-15,16-8 158 0,0 0 97 16</inkml:trace>
  <inkml:trace contextRef="#ctx0" brushRef="#br0" timeOffset="70489.96">15364 6529 1106 0,'0'0'410'0,"-4"-15"-71"16,4 15-176-16,0 0 91 0,0 0-57 0,0 0-28 16,0 0-34-16,0 0-22 0,0 0-29 0,9 11-27 15,-9-11-1-15,19 21-12 0,-9-7-13 0,8 3 3 16,-4 0-128-16,0 2 138 0,4 0-20 16,-3 2-75-16,-3-2-96 0,1 2-86 0,-2-2-104 15,-3-6-356-15,-2 2 184 0,-2-3 170 0</inkml:trace>
  <inkml:trace contextRef="#ctx0" brushRef="#br0" timeOffset="70846.45">15913 6165 616 0,'0'0'432'0,"-7"-21"-58"16,7 21-40-16,-4-17-68 0,4 17-59 0,0 0-38 15,-6-12-28-15,6 12-30 0,0 0-28 0,0 0-12 16,-3 21-13-16,3-21-20 0,0 27-1 15,-2-10-6-15,2 2 1 0,0 4-2 0,-2-2-15 16,-2 6 14-16,2-2-21 0,-2 3-2 0,-3-1-3 16,-1 0-3-16,0 1 0 0,-6-3-41 0,6-1-64 15,-2-3-59-15,2-1-57 0,-6-5-85 16,6-4-343-16,8-11 172 0,-19 12 206 0</inkml:trace>
  <inkml:trace contextRef="#ctx0" brushRef="#br0" timeOffset="71385.24">15756 6110 658 0,'-13'-12'291'16,"13"12"-62"-16,0 0-29 0,-10-13-18 15,10 13-34-15,0 0-41 0,0 0-27 0,0 0-8 16,0 0-17-16,0 0-12 0,0 0 0 0,-4 11-11 15,4-11-5-15,4 23-3 0,4-10-8 0,-10 2 66 16,0 3-68-16,-2-1 10 0,2 2 20 16,-4 0 2-16,1 2-5 0,0-4 1 0,3 2-7 0,2 0 7 15,0-4-1-15,2 1-3 0,-2-1 0 16,8-4-54-16,-8-11 67 0,18 19-30 0,-18-19 20 16,26 12 2-16,-26-12-15 0,35-2-6 0,-13 0-3 15,-2-4-6-15,6-1-6 0,0 1 7 16,-1-2-7-16,1 1-9 0,-3-3 6 0,2 5-1 15,-6-1 27-15,5 0-35 0,-4 3 9 16,0-2-5-16,-20 5 5 0,31-5-9 0,-31 5 6 16,30 4-7-16,-30-4 9 0,28 7-6 0,-28-7-1 15,23 15 60-15,-13-3-64 0,1 1 3 0,-2 1 5 16,-5 1-8-16,-2 0 3 0,-2 4-10 16,-6-1-8-16,-3 1-5 0,-4-1-29 0,-4 0-36 15,-1-1-32-15,-6-2-37 0,0-1-10 0,2-1-28 16,-2-5-54-16,1-7-296 0,-3-2 170 0,26 1 299 15</inkml:trace>
  <inkml:trace contextRef="#ctx0" brushRef="#br0" timeOffset="71672.36">16463 5972 722 0,'13'-11'426'16,"-3"1"-107"-16,-10 10-57 0,17-13-52 15,-17 13-48-15,0 0-20 0,26 0-28 0,-26 0-7 16,14 15-5-16,-14-15-9 0,11 23-9 0,-6-6-13 16,-3 0-8-16,-2 2-8 0,-2 2-16 0,-1 0-16 15,-4 0 5-15,3 4-3 0,-4-2-10 0,2 2-1 16,-3-2-1-16,-2-2-17 0,3 1 7 0,0-3-50 15,-1 1-82-15,5-5-64 0,-4-4-60 16,8-11-58-16,-18 10-314 0,18-10 173 0,-18-4 231 16</inkml:trace>
  <inkml:trace contextRef="#ctx0" brushRef="#br0" timeOffset="71889.53">16188 6058 543 0,'10'-17'280'0,"5"7"-47"0,2 7-13 16,7-3-27-16,-1 2-23 0,6 2-44 0,4 2 11 15,-2 4-2-15,5 0-19 0,2 3-8 0,-2 5-12 0,-2-1-22 16,-1 5-17-16,1-1 6 0,1 0-31 16,-3 6 12-16,-4-2-17 0,2 0 2 0,-3 2-10 15,-1 0-18-15,0-2-73 0,-5-2-104 0,0-4-89 16,-4-1-369-16,-5-4 173 0,-12-8 223 15</inkml:trace>
  <inkml:trace contextRef="#ctx0" brushRef="#br0" timeOffset="72655.49">16650 5835 757 0,'-20'-17'335'15,"1"-1"-78"-15,-2 3-7 0,2 0-66 0,-3 2-23 16,2-2-16-16,-2 1-16 0,1 4-1 0,-2-1-11 16,4 6-3-16,-5-3 2 0,4 0-28 15,-2 3-16-15,22 5-13 0,-37-4-48 0,37 4 27 16,-37 1 0-16,18 5-18 0,4 2 7 0,-1 2-8 15,-4 3-10-15,4 0 5 0,0 8-9 0,2-2 10 16,1 6 2-16,1 3-2 0,0 1-4 0,4 0 17 16,4 3-3-16,0 0-2 0,4 1-3 15,2 1 11-15,2 1-6 0,2-1 6 0,10 0-3 16,0-3-5-16,7 7 7 0,7-7 1 0,-2-7-6 16,8 1 7-16,3-4-4 0,-2-6 0 0,3-3 1 15,0-5-10-15,3-1-4 0,1-4-7 16,-4-2 3-16,3-4-8 0,-5 0 6 0,-2-5-1 15,-3-1 1-15,-3-3-9 0,-2-1 32 0,-7-1 2 16,0 0-11-16,-6-4-1 0,-3-2 3 16,0 0-8-16,-4-4 52 0,-4 2-72 0,-4-3-3 15,0-1 3-15,-4 0-3 0,-2-1 8 0,-4-1 0 16,0 1 3-16,2 1-6 0,-5 0-1 0,-2 2 2 16,3 3-7-16,-1-2 2 0,-4 6 3 15,2-2-14-15,1 7 23 0,0-2-15 0,2 3-2 16,-1 2-6-16,3 1 6 0,10 9-3 0,-24-13-3 15,24 13-3-15,-16-12 15 0,16 12-3 0,-18-5-2 16,18 5-5-16,0 0 42 0,-16-8-34 0,16 8-12 16,0 0-2-16,0 0 7 0,0 0 3 15,-22-4-9-15,22 4 15 0,0 0-2 0,0 0 3 16,0 0-6-16,0 0 0 0,0 0-48 0,-23 2 58 16,23-2 3-16,0 0-7 0,0 0 1 15,0 0 4-15,0 0-7 0,0 0-1 0,0 0 5 16,0 0-1-16,0 0 4 0,0 0-4 0,0 0-3 15,0 0 4-15,0 0-1 0,0 0 4 16,0 0 0-16,0 0-17 0,0 0 18 0,-19 4-17 16,19-4 18-16,0 0-3 0,0 0-13 0,0 0 11 15,0 0 3-15,0 0-7 0,0 0 0 0,0 0 0 16,0 0-6-16,0 0 0 0,0 0 0 16,0 0-2-16,0 0-5 0,0 0-2 0,0 0-3 15,0 0-2-15,0 0-1 0,0 0-17 0,0 0 7 16,0 0 2-16,5 13 3 0,-5-13-19 0,6 14-112 15,-6-14-147-15,0 0-485 0,6 17 234 16,-6-17 72-16</inkml:trace>
  <inkml:trace contextRef="#ctx0" brushRef="#br0" timeOffset="78304.6">2440 11607 323 0,'-28'-10'196'0,"28"10"-31"0,-22-11-26 16,22 11 7-16,-18-10-44 0,18 10-5 0,-14-9-20 15,14 9 16-15,-11-10 11 0,11 10-37 16,0 0-13-16,-11-9-2 0,11 9-17 0,0 0 6 15,0 0-20-15,0 0 4 0,0 0-16 16,0 0 5-16,0 0-3 0,0 0-2 0,0 0-13 16,0 0 11-16,0 0-15 0,0 0 12 0,7 17-3 15,1-6 7-15,3 3-16 0,-1-3 21 0,3 5-14 16,2-3 18-16,-1-1-14 0,4-1 7 16,1-2-7-16,1-1 20 0,4-4-7 0,4-4 16 15,5-8-9-15,11-9 7 0,6-6-17 0,5-9 12 16,-5-7-13-16,3-2 4 0,2-3-4 15,-1-2-2-15,-4 2 0 0,-3 0-2 0,-1 2 5 0,-3 2-11 16,-7 4 12-16,-5 4-9 0,-7 7 4 16,-6 2-4-16,2 2 2 0,-4 4-5 0,-1 2-7 15,-4 1 5-15,-2 3 9 0,1 1-12 0,-10 10 11 16,12-13-8-16,-12 13 3 0,0 0-5 16,14-13 5-16,-14 13-4 0,0 0 4 0,0 0-20 15,0 0 19-15,0 0-3 0,8-12 2 0,-8 12 0 16,0 0 1-16,0 0-2 0,0 0 1 15,0 0 0-15,10 12 47 0,-10-12-60 0,0 0 4 16,15 11-7-16,-15-11 12 0,17 9-14 0,-17-9-100 16,27 5-171-16,-27-5-221 0,34-5 162 0,-12 0 95 15</inkml:trace>
  <inkml:trace contextRef="#ctx0" brushRef="#br0" timeOffset="78837.74">3717 11624 417 0,'0'0'190'15,"-2"23"-49"-15,2-23 11 0,6 23-39 0,-6-23 6 16,10 23-11-16,-4-13 4 0,5 1-7 0,-4-2 3 16,3 3-10-16,1-3 4 0,-1 1-5 0,3-3-7 15,-13-7-13-15,36 10-10 0,-36-10-5 16,51-6-11-16,-16-5-9 0,14-10-2 0,7-9-7 15,11-11-11-15,5-4-3 0,27-20 1 0,3-4-3 16,-2 3 10-16,-1-3-20 0,-4 4 1 16,-6 2 2-16,-21 17-5 0,-7 2-12 0,-2 4-14 15,-10 2-25-15,-3 6-128 0,-5 3 89 0,-11 8-37 16,-4 4-53-16,-4 4-101 0,-2-1-184 0,-6 5 139 16,-14 9 97-16</inkml:trace>
  <inkml:trace contextRef="#ctx0" brushRef="#br0" timeOffset="79440.61">5075 11580 462 0,'5'20'170'0,"-5"-20"13"16,10 21-17-16,-10-21-31 0,13 22-12 0,-5-8 3 16,3-3-5-16,0 0 3 0,1 1-17 15,5-5-8-15,2-1-10 0,4-4-5 0,7-5-14 16,6-7 1-16,17-9-9 0,8-10-14 0,3-7-8 15,12-6-3-15,26-11-14 0,1-4 1 16,-3-1-5-16,-22 16 1 0,-4-1-12 0,1 0-3 16,-4 1 3-16,-5 2 13 0,-5 2-12 0,-8 4 8 15,-2 3-47-15,-6 3 49 0,-6 3-11 0,-11 8-5 16,-4 0 6-16,-3 3 2 0,-5 3 0 16,-2 1 10-16,-2 3-5 0,-12 7 10 0,16-14 5 15,-16 14 0-15,0 0-16 0,18-9 6 0,-18 9-5 16,0 0 16-16,0 0-26 0,0 0-4 0,14-8 9 15,-14 8-3-15,0 0-7 0,0 0-1 0,13 14 2 16,-13-14-5-16,0 0 5 0,0 0-8 16,26-3-72-16,-26 3-105 0,0 0-155 0,18-5-281 15,-18 5 172-15,0 0 235 0</inkml:trace>
  <inkml:trace contextRef="#ctx0" brushRef="#br0" timeOffset="100879.21">2355 11739 8 0,'43'-6'-4'0</inkml:trace>
  <inkml:trace contextRef="#ctx0" brushRef="#br0" timeOffset="100915.23">2612 11639 71 0,'65'-42'25'0,"1"-3"-1"16,-5-9-11-16,2 7 3 0,-3-3-14 0,-3 4 14 16,-4 1-73-16</inkml:trace>
  <inkml:trace contextRef="#ctx0" brushRef="#br0" timeOffset="100989.24">3198 11180 235 0,'34'-27'10'0,"-9"10"0"16,1 2 1-16,-2 5 1 0,0 3-2 0,-1 5-8 16,3 4 4-16,-5 5 27 0,2 5-37 15,-1 1-10-15,-4 4-93 0,-1 1 38 0,1 0 22 0</inkml:trace>
  <inkml:trace contextRef="#ctx0" brushRef="#br0" timeOffset="101568.42">3523 11357 304 0,'-20'4'181'0,"20"-4"-74"0,0 0-35 16,-26 2-4-16,26-2 10 0,0 0-49 0,0 0-3 15,-10 12 4-15,10-12-25 0,0 15 16 16,0-15-7-16,6 22 13 0,-2-8-33 0,0 3 12 0,0-2-10 16,3 5 18-16,2-4-17 0,-3 4 17 15,4-3-12-15,1 0 14 0,2-2-9 0,1-2 10 16,5-3-10-16,3-2 13 0,6-6-9 0,5-4 22 16,5-10-17-16,17-7 15 0,5-13-16 15,1-3 10-15,9-8-3 0,21-18-7 0,-2-2 0 16,2-4 0-16,-4 0 5 0,-20 12-5 0,-1 4-2 15,-1 1 1-15,-1 2-7 0,-5 3-1 16,-4 2-5-16,-4 9 32 0,-8 4-30 0,-14 10-10 16,-1 5 1-16,-6 4-57 0,-4 3-81 0,-18 8-189 15,25-6 96-15,-25 6 49 0</inkml:trace>
  <inkml:trace contextRef="#ctx0" brushRef="#br0" timeOffset="102187.05">5202 11548 696 0,'-19'-12'245'16,"3"1"-57"-16,2 0-14 0,2-3-17 0,12 14-15 15,-6-22-21-15,6 22-38 0,-4-24 7 0,4 24-44 16,4-17 16-16,-4 17-11 0,14-9-14 0,-14 9-4 16,24-2-9-16,-24 2 10 0,29 7-13 15,-14-1 0-15,2 2 45 0,2-2-49 0,2 1-8 0,2 1 9 16,1-3-1-16,2 1 4 0,5-4 17 16,3-4-8-16,8-4-8 0,15-7 10 0,7-6-16 15,5-4 3-15,10-5-5 0,4-5 3 16,22-14-16-16,-22 8 7 0,19-12-7 0,-25 9 22 15,0 0-12-15,-3 0-8 0,-4 2-4 0,-4 0-32 16,-9 2-46-16,-7 4-19 0,-5 3-33 0,-11 5-27 16,-13 8-34-16,-4 5-89 0,-5-1-208 0,-12 14 155 15,0 0 95-15</inkml:trace>
  <inkml:trace contextRef="#ctx0" brushRef="#br0" timeOffset="103836.42">8730 11180 298 0,'-18'-6'242'0,"18"6"-71"0,-34 0-9 0,34 0-34 16,-30 12-10-16,19-1 1 0,1 0-11 0,2 4-7 16,2 3 1-16,0 1-1 0,6 4 3 0,0 0-27 15,0 1 4-15,6 1-6 0,0 0-11 16,0-2 3-16,4 2-11 0,-1-5 3 0,4 2-11 15,2-5 12-15,5-4-16 0,6-3 2 0,4-6-20 16,7-6 9-16,6-6-11 0,15-9-1 16,7-6-9-16,3-5 2 0,3-7-4 0,8 1-7 15,1-6 3-15,20-16-8 0,-24 11-52 0,21-10-91 16,-24 10-96-16,-2-1-386 0,1 3 171 0,-2 3 230 16</inkml:trace>
  <inkml:trace contextRef="#ctx0" brushRef="#br0" timeOffset="104256.45">9960 11310 444 0,'0'0'265'0,"-30"-10"-44"15,30 10-45-15,-20-7-26 0,20 7-16 0,-17-6-8 16,17 6-30-16,0 0-19 0,0 0-24 15,0 0-7-15,0 0 151 0,-19 9-175 0,19-9 6 16,0 21 1-16,0-6 11 0,0 3-3 0,2 1 7 16,0 0-14-16,2 0 4 0,2 0-11 0,3-2 4 15,4 0-5-15,3-4 2 0,8-1-10 0,6-8 7 16,5-2-13-16,8-6 6 0,21-8-13 16,5-9 4-16,12-3 0 0,3-7 4 0,27-13-21 15,-2-3-70-15,-28 8-77 0,20-16-94 0,-1 0-310 16,-28 11 171-16,-9-2 288 0</inkml:trace>
  <inkml:trace contextRef="#ctx0" brushRef="#br0" timeOffset="104718.69">11231 11184 315 0,'-11'11'226'0,"4"1"-88"0,-1 1-16 15,4 0-15-15,0 4-16 0,-1-1-11 16,3-1-8-16,2 2-17 0,0 2-8 0,2-1-5 15,7-3-7-15,-3-2 18 0,5-1-30 0,4-3-2 16,3-1-5-16,6-7-2 0,6-2-1 16,3-7-7-16,20-7-2 0,7-6 2 0,5-10-9 0,9-5-10 15,-1-4-44-15,2-4-48 0,2-2-112 16,-7 0-104-16,-3 1 97 0,-1 1 42 0</inkml:trace>
  <inkml:trace contextRef="#ctx0" brushRef="#br0" timeOffset="111017.87">1244 13316 551 0,'0'0'339'0,"0"0"-87"0,0 0-49 0,0 0-23 16,0 0-35-16,0 0-36 0,9 13-30 0,-9-13 10 15,0 0-18-15,10 17 7 0,-10-17-20 0,10 21 7 16,-2-8-7-16,-2 1 1 0,2 1-1 16,0 1 73-16,1 2-91 0,1 0 8 0,1 1-10 15,0-2 4-15,1 0-20 0,-2 0 17 0,4-2-8 16,-2-2 17-16,1-1 8 0,2 0 11 15,0-5-15-15,1-1 1 0,-16-6-8 0,40-2 13 16,-16-3-21-16,1-5 6 0,3-5-17 0,0-6 1 16,10-8-37-16,3-5 36 0,2-5-13 15,-3-2 2-15,9-4 36 0,2-2-48 0,0-1 9 16,2-1-4-16,-1 1 2 0,1 0-12 0,-2 5 10 16,-2 3-4-16,0 4-10 0,-5 3 10 0,-5 8-13 15,-10 8-45-15,-2 4-108 0,-2 5-59 0,-3 4-102 16,-22 4-73-16,38 2-257 0,-38-2 171 15,21 19 206-15</inkml:trace>
  <inkml:trace contextRef="#ctx0" brushRef="#br0" timeOffset="111491.27">2046 14340 599 0,'-6'-14'299'0,"-2"1"-55"0,3 1-31 16,-1-1-21-16,6 13-13 0,-7-21-46 16,7 21-5-16,-4-15-22 0,4 15-16 0,0 0-15 15,-2-15-12-15,2 15-18 0,0 0-4 0,0 0-17 16,0 0-5-16,0 0 16 0,0 0 3 16,15 13-1-16,-15-13-3 0,13 21 3 0,-5-8-7 15,-1 3 6-15,1-3-8 0,0 2-3 0,1 1 6 16,-2-1-25-16,3 0 8 0,0-2-7 0,-1 1 10 15,0-3-18-15,1-1 13 0,-10-10-10 0,27 9 8 16,-27-9-6-16,38-11 8 0,-12-5-15 16,14-10 0-16,7-11 1 0,8-6 3 0,4-11 11 15,21-18 74-15,3-3-101 0,4-1 12 0,2 4-9 16,-5-1 5-16,1 6 15 0,-20 16-12 0,-5 5 3 16,1 2-23-16,-6 8-37 0,-8 6-79 15,-9 5-68-15,-10 10-66 0,-6 3-367 0,-6 3 174 16,-16 9 218-16</inkml:trace>
  <inkml:trace contextRef="#ctx0" brushRef="#br0" timeOffset="112117.82">1938 15089 664 0,'0'0'199'0,"-15"-9"-36"15,15 9-41-15,0 0-11 0,-6-14-30 0,6 14-2 16,0 0-21-16,0 0 2 0,0 0-21 0,0 0 1 16,0-13-14-16,0 13 2 0,0 0-11 15,0 0-1-15,0 0-29 0,0 0 31 0,0 0-14 16,0 0 12-16,0 0-6 0,9 13 14 0,-9-13-8 16,6 11 18-16,-6-11-14 0,6 12 12 0,-6-12-5 15,9 18 24-15,-9-18-20 0,13 22 28 0,-5-10-21 16,0 3 9-16,4 0-6 0,-4 2 7 15,2 0-6-15,0 1-1 0,3-3-9 0,0 2-7 16,2 0-8-16,-1 0 8 0,4-1-6 0,0-5-2 16,4-1-2-16,3-4-4 0,3-5 1 0,8-7 7 15,11-7-12-15,7-10-1 0,9-11-3 16,6-6 10-16,24-19-35 0,0-6-4 0,6-4-45 16,-3 0-22-16,-1 3-31 0,-6 1-5 0,-22 21-70 15,-5 2-51-15,-7 10-224 0,-11 3 146 16,-14 10 96-16</inkml:trace>
  <inkml:trace contextRef="#ctx0" brushRef="#br0" timeOffset="112609.17">2275 16862 801 0,'-21'-11'275'0,"21"11"35"15,-13-7-126-15,13 7-20 0,0 0-25 0,0 0-28 16,-13-8-31-16,13 8-8 0,0 0-16 15,0 0-10-15,0 0-9 0,0 0-7 0,0 0-4 16,0 0-7-16,0 0 15 0,28 8 25 0,-28-8-3 16,31 3 3-16,-31-3-1 0,49-2-9 0,-19-2 7 15,8-3-10-15,2-3-11 0,11-7-9 0,10-4-12 16,1-7-29-16,5-7 15 0,8-5 23 16,26-13-21-16,-1-6-92 0,-1-2-140 0,-6-6-178 0,-6 0-209 15,-24 18 173-15,-7-10 238 0</inkml:trace>
  <inkml:trace contextRef="#ctx0" brushRef="#br0" timeOffset="120250.94">17345 14809 959 0,'-16'-19'429'0,"16"19"-69"16,-13-15-61-16,13 15-9 0,-9-16-10 15,9 16-31-15,0 0-50 0,-6-11-37 0,6 11-31 16,0 0-66-16,0 0 28 0,0 0-16 0,0 0-14 16,0 0-15-16,0 0-8 0,0 0 14 15,0 15 7-15,6-3 5 0,-1 1-8 0,1 4-3 16,1-2-11-16,-1 2 10 0,-2 4-8 0,2-2-5 16,0 2-2-16,2 2-8 0,-4-2-15 0,-2 2 8 15,0 0-8-15,-2 0-1 0,0-2-6 16,0 2 6-16,-2-6-9 0,0 0 6 0,0-2-1 15,0 0-1-15,2-15-5 0,-8 18 6 0,8-18 16 16,0 0 21-16,0 0-4 0,0 0-7 16,-18-21-10-16,9 2-13 0,1-8 4 0,-1-6 28 0,-2-3-43 15,3-11-7-15,0-3 9 0,0-3-6 16,-2 11 3-16,6 0-2 0,-2 0 2 0,2 4-2 16,0 2 5-16,2 5-5 0,-2 4 6 0,2 4 6 15,-1 4-7-15,1 4-2 0,2 15 1 16,0-23 1-16,0 23 3 0,0 0-8 0,0 0 3 15,29 10-6-15,-11 5 4 0,-6 4 1 0,5 4-2 16,0 5 0-16,-2 1-2 0,1 2 5 16,-2 3-6-16,-4 0-4 0,-2 0 6 0,-1 1-4 15,-5-3 0-15,-4 1-6 0,-2-3-4 0,-3-3 6 16,1-2 3-16,-2-4-2 0,-2-6 8 0,-4-2-3 16,4-5 3-16,10-8-6 0,-24 2 5 15,24-2-2-15,-21-13 1 0,15 1-1 0,0-3-2 16,2-4 5-16,2 0 3 0,2-2-6 0,2-2 8 15,4 0-7-15,2 2 0 0,0 0 0 0,3 2 3 16,4 2 8-16,0 4-4 0,-1 1-7 16,6 4 0-16,-1 3 14 0,-19 5-11 0,38 4-3 15,-17 5 4-15,-4 3-5 0,2 4 4 0,0 4-9 16,-4 5 10-16,0 1-12 0,-2 5 3 0,-1-1-19 16,0 5-42-16,0-3-59 0,0 0-44 15,-1 1-53-15,-1-5-56 0,7-1-62 0,-4-2-42 16,1-8-523-16,2-4 287 0,-4-5-42 0</inkml:trace>
  <inkml:trace contextRef="#ctx0" brushRef="#br0" timeOffset="120616.61">17752 14843 1118 0,'-7'-17'487'0,"3"3"-119"0,4 14-74 0,-6-21-54 16,6 21-45-16,-4-13-41 0,4 13-27 15,0 0-35-15,0 0-6 0,10 16-23 0,-4-5-16 16,-1 4-7-16,4 2-4 0,-1 1 6 0,0 0-39 16,3 2 12-16,0-1-2 0,1-2-8 0,-1 0 3 15,3 0-1-15,0-4 1 0,-4-3-2 16,0-1-4-16,-10-9 2 0,18 14 4 0,-18-14-30 16,0 0 21-16,0 0 15 0,14-14-10 0,-14 14-3 15,2-22 3-15,-4 4 0 0,0 3-2 0,-2-4 0 16,0 2 6-16,-2-2-4 0,1 0 8 0,-2 2 15 15,1 4 24-15,2-3-1 0,2 5 7 16,2 11-2-16,-4-18-9 0,4 18-10 0,0 0-10 16,0 0-2-16,0 0 19 0,0 0-35 0,0 0 0 15,12 16-2-15,-1-3 1 0,0 3-5 0,-3 0-4 16,3 4-16-16,-1-1-69 0,3 0-81 16,0 2-86-16,-1-4-74 0,2 0-142 0,-4-6-298 15,0-1 222-15,-10-10 98 0</inkml:trace>
  <inkml:trace contextRef="#ctx0" brushRef="#br0" timeOffset="120817.24">18046 14505 1055 0,'-4'-21'462'0,"2"5"-103"0,-2 2-89 15,4 14-61-15,-2-15-8 0,2 15-64 0,0 0-40 0,0 0-13 16,4 25-14-16,4-6-24 0,0 3 0 15,6 3-20-15,-2 2 0 0,0 3-5 0,4 5-11 16,-4-3 2-16,1 4-78 0,2-1-74 0,-2-3-126 16,-3-1-131-16,0-4-255 0,-1-3 173 0,0-3 205 15</inkml:trace>
  <inkml:trace contextRef="#ctx0" brushRef="#br0" timeOffset="121181.22">18292 14561 898 0,'-4'-21'447'0,"4"21"-98"15,0 0-104-15,-6-14-49 0,6 14-28 0,0 0-47 16,0 0-29-16,-3 21-10 0,3-21-20 0,5 22-17 16,-5-22-5-16,8 21-13 0,-8-21 5 0,12 18-3 15,-12-18-16-15,19 12 2 0,-19-12-1 16,20 6-3-16,-20-6 62 0,0 0-73 0,25-6 6 15,-25 6-11-15,13-15 8 0,-13 15-6 0,8-21-18 16,-4 7 18-16,-4 14-1 0,0-26 18 16,0 26-5-16,-4-25 10 0,4 25-25 0,-8-17 62 15,8 17-4-15,-18-15-6 0,18 15-19 0,-18-6-7 16,18 6 3-16,-22 6-3 0,22-6-7 0,-21 13-10 16,13-4 2-16,2 5 2 0,0-1-55 15,3 4 68-15,0-4-9 0,6 5-4 0,2-1 0 16,1 0-6-16,4 0 6 0,3-4-5 15,6 1-12-15,2-4-25 0,7 3-40 0,1-11-55 0,1-4-57 16,4-6-43-16,2-1-37 0,-3-5-38 0,-1-1-281 16,0-4 170-16,-4-4 267 0</inkml:trace>
  <inkml:trace contextRef="#ctx0" brushRef="#br0" timeOffset="121382.08">18713 14418 1076 0,'-5'-29'327'0,"-1"5"-4"0,-2-1-18 0,-4 2-14 15,-6 4-23-15,6 1-15 0,-5 3-23 0,0 4-20 16,4 1-29-16,1 3-36 0,12 7-27 0,-22-8-25 15,22 8-19-15,0 0-18 0,-19 11-5 16,19-11-13-16,-6 25-8 0,8-10-6 0,2 1-10 16,3 1 1-16,1 2-5 0,6-2-3 0,4 2-5 15,1-1 3-15,4 0 0 0,0 0-3 0,3-1-2 16,-1 0 3-16,1-2-6 0,-4 1-5 16,0-1-17-16,-1-2-39 0,-6 2-42 0,-2 0-53 15,-3 3-31-15,-8 1-64 0,-6 0-46 0,-7 4-97 16,-5-2-381-16,-8 0 226 0,-14 7 89 15</inkml:trace>
  <inkml:trace contextRef="#ctx0" brushRef="#br0" timeOffset="121742">16825 15945 769 0,'27'-20'302'0,"16"-11"-47"0,7-5-28 15,8-4-28-15,9-5-21 0,28-13 3 16,12 0-36-16,0-1-24 0,10 0-13 0,3-2-22 15,9-4-17-15,5 2 25 0,6-3-48 16,8-1 1-16,0 0-10 0,-4 4-11 0,0 0 0 0,-6 4-11 16,-5 2-2-16,-10 1-43 0,-14 5-15 15,-30 13-33-15,-5 2-26 0,-9 3 0 0,-8 5 1 16,-12 3 16-16,-17 8 15 0,-2 4 12 0,-12 1 19 16,-14 12-2-16,14-15-19 0,-14 15-22 15,0 0-40-15,-24 6-105 0,0 1-271 0,-3 4 156 16,-15 8 99-16</inkml:trace>
  <inkml:trace contextRef="#ctx0" brushRef="#br0" timeOffset="122066.69">17056 16254 661 0,'-20'18'273'0,"6"-5"-29"16,14-13-37-16,-11 8-43 0,11-8-32 16,21-8-20-16,3 0-28 0,10-11 9 0,17-10-4 15,12-3-2-15,13-4-1 0,30-20 17 0,12-2-21 16,7-6 0-16,11-3 22 0,1-3-23 0,9-4-1 16,5 3-16-16,-5-1-8 0,-7 3-4 0,-8 6 6 15,-5 6-23-15,-17 1-8 0,-28 15-3 0,-7 3-4 16,-9 3 6-16,-7 5-16 0,-9 5 3 15,-9 2 5-15,-13 10-6 0,-3-1 3 16,-10 5 4-16,2-1 5 0,-16 10-18 0,16-9-2 0,-16 9 0 16,0 0-57-16,0 0-107 0,0 0-159 15,0 0-484-15,-6 15 240 0,6-15 67 0</inkml:trace>
  <inkml:trace contextRef="#ctx0" brushRef="#br0" timeOffset="122609.28">20633 15070 1308 0,'-12'-11'515'0,"-2"3"-95"0,14 8-41 0,-14-15-55 16,14 15-70-16,0 0-51 0,-11-8-36 15,11 8-13-15,4 13-23 0,3 1-26 0,-3 3-19 16,2 2-11-16,0 8-14 0,2-1-8 0,2 5-14 0,-2-1-10 16,0 5-12-16,3-3 2 0,2 4-9 15,2-3-20-15,-3-3-116 0,3 1-139 16,-2-4-98-16,-1-6-160 0,-1-8-388 0,0-1 287 16,-11-12-46-16</inkml:trace>
  <inkml:trace contextRef="#ctx0" brushRef="#br0" timeOffset="122768.83">20597 15123 1168 0,'-21'-21'613'0,"-1"4"-123"15,8 4-69-15,1 0-58 0,2 3-89 16,11 10-46-16,-10-13-50 0,10 13-21 0,0 0-35 16,28 5-23-16,-8 3-24 0,15 5-16 0,-1 2-16 15,12 9-5-15,-1 2-17 0,1 1-48 0,-4 3-114 16,1-1-106-16,-8-1-114 0,-1-1-105 15,-8-8-456-15,-10-1 289 0,2-3-62 0</inkml:trace>
  <inkml:trace contextRef="#ctx0" brushRef="#br0" timeOffset="123019.2">20936 14873 1552 0,'0'0'523'0,"0"0"-97"0,0 0-74 0,0 0-81 15,0 0-63-15,0 0-48 0,0 0-24 0,0 0-33 16,14 16-11-16,-3-5-21 0,2 2-14 0,-1 5-12 16,3 3-4-16,-3 0-19 0,2 1-7 15,-4 3 1-15,0 4-1 0,-3-1-10 0,-5 5-2 0,-4-5-34 16,-7 3-50-16,-3 2-18 0,-12 1-31 16,-5 0 11-16,-5-3 2 0,-4-6 27 0,8-8 9 15,1-2 28-15,-3-5 4 0,6-3 13 0,3-5-24 16,23-2-62-16,-34-11-90 0,28-3-114 15,6-6-403-15,8-7 201 0,10-4 135 0</inkml:trace>
  <inkml:trace contextRef="#ctx0" brushRef="#br0" timeOffset="123515.94">21293 15051 1208 0,'0'15'384'0,"2"1"-120"0,1-1-54 0,-1-2-44 16,4 0-28-16,0-1-30 0,4 1-24 16,4-2-13-16,-2-1-3 0,5 1-24 0,2-3 1 15,-2-2-15-15,-17-6-27 0,38 4 21 0,-38-4-10 16,34-4 1-16,-34 4-5 0,27-11-10 0,-27 11 73 16,18-18-81-16,-14 5-4 0,-2-1 4 15,-2 14 3-15,-4-26 0 0,-2 11 3 0,-6 1 20 16,0 1 0-16,-3 2 0 0,1 1 6 0,-6 2 7 15,4 3 4-15,-2-1-6 0,18 6 10 16,-35 0-6-16,17 4-3 0,2 3-16 0,0 5 10 16,2 1-7-16,1 4-15 0,3 2 10 0,-1 4-13 15,5 0 10-15,1 2-4 0,8-2-1 0,-1 1-6 16,6 0 5-16,3-2-15 0,2-1-22 16,1-3-20-16,6-3-31 0,0-2-7 15,6-5-40-15,-1-2-27 0,1-3-6 0,4-6-9 0,-5-1 7 16,3-4 22-16,-4-4 36 0,-2-1 10 15,-3-2 34-15,-2-4 22 0,-4 0 61 0,-3-2 38 16,-4 0 29-16,-2-2 18 0,-2 2 28 0,-4-2 24 16,0 2 14-16,-2 4-16 0,-2 0 12 0,0 0 10 15,2 3-30-15,-3 1-10 0,7 13-13 0,-8-17-26 16,8 17-27-16,-5-16-9 0,5 16-13 16,0 0-8-16,9 12-11 0,-9-12-4 15,13 19-10-15,-7-4-2 0,4 3-22 0,-2-1-97 0,4 5-100 16,-6 0-99-16,0-1-164 0,-2-3-307 15,-2 2 226-15,0-3 89 0</inkml:trace>
  <inkml:trace contextRef="#ctx0" brushRef="#br0" timeOffset="123843.28">21598 14803 1081 0,'-17'-12'376'0,"0"5"-83"16,17 7-78-16,-26-4-43 0,26 4-30 0,-18 6-28 16,18-6 12-16,-15 19-51 0,15-19-22 15,-5 25-9-15,7-10-10 0,1 0-5 0,3-2-5 16,3 1-7-16,-1-1-4 0,6-3-21 0,0-1-14 16,2-3 2-16,-16-6-78 0,35 4-9 0,-35-4 6 15,36-8 8-15,-22 3 29 0,-1-3-2 16,-5-3 20-16,-1-3 11 0,-3 1 31 0,-2 0 10 0,-4-3 35 15,-6 1-26-15,-1 4 40 0,-6-3 3 16,1 3 2-16,-4 1-21 0,-2 3 2 0,-2 1-12 16,22 6-2-16,-43 0-14 0,23 3 1 0,0 5-3 15,2 2-3-15,5 3-27 0,0 2-49 0,4 1-66 16,3 3-65-16,2 0-129 0,4-4-207 16,2 2 165-16,6 0 319 0</inkml:trace>
  <inkml:trace contextRef="#ctx0" brushRef="#br0" timeOffset="124083.01">21871 14761 1285 0,'-8'-19'563'0,"-3"4"-89"0,2 2-35 15,1 1-56-15,8 12-84 0,-10-17-54 0,10 17-51 0,-14-8-37 16,14 8-36-16,0 0-14 0,10 21-33 15,-6-5-9-15,0 3-14 0,2-1-10 0,2 6-15 16,1 2 2-16,-2-1-11 0,1 4 0 0,-2-1-13 16,3 2-35-16,-3-3-82 0,0 2-71 15,-2 0-56-15,1-3-52 0,-1 1-48 0,0-4-40 16,1-4-518-16,-3-4 285 0,4-4-29 0</inkml:trace>
  <inkml:trace contextRef="#ctx0" brushRef="#br0" timeOffset="124539.09">21776 15110 1073 0,'-15'-6'466'15,"2"-5"-110"-15,13 11-61 0,-8-17-54 0,8 17-39 16,21-25-40-16,-2 11-44 0,8 1-46 0,7 0-4 16,11-4-11-16,3-1-10 0,-12 5-13 0,9-6-9 15,-7 8-17-15,-8-3-9 0,-3 3-4 16,-5-3 55-16,-6 3-77 0,-3-6 21 0,-2 2-1 15,-7 0 25-15,-4-3 4 0,-2 1 24 0,-4 2 37 16,-1-2 23-16,-4-1 19 0,-1 5 25 16,1 2 18-16,0-1-3 0,-1 3-14 0,12 9-19 15,-13-13-31-15,13 13-12 0,0 0-27 0,0 0-7 16,0 0-12-16,-6 15 0 0,10-4-14 0,2 6-3 16,5 2-16-16,-1 2 10 0,4 4-13 15,-4-2 5-15,4 4-7 0,0 1 15 0,-2 1-24 16,1-3 7-16,-1 1-1 0,-1 0-5 0,-2-4-3 15,1-2-3-15,0-2-11 0,0-6-6 0,-4 0 1 16,-6-13 7-16,10 18-2 0,-10-18 8 16,0 0 3-16,0 0-1 0,17-10 3 0,-17 10-1 15,8-23 3-15,-3 6 2 0,-1 0 2 0,0-2-1 16,1-2 0-16,3-2-2 0,0 2 16 0,-2 0-16 16,4 2 5-16,-2 0-3 0,-2 2-3 15,2 1 2-15,5 3 6 0,-2 2 1 0,-11 11-2 16,25-12-9-16,-25 12-10 0,28 0-51 0,-10 6-54 15,2 2-56-15,-3 1-55 0,4 4-36 0,-2 5-79 16,2-3-27-16,-2 0-550 0,-4 1 291 16,-2-1-68-16</inkml:trace>
  <inkml:trace contextRef="#ctx0" brushRef="#br0" timeOffset="125115.37">22825 14933 1270 0,'0'-23'570'16,"0"23"-119"-16,5-17-77 0,-5 17-58 0,4-12-95 16,-4 12-36-16,0 0-47 0,15-11-20 0,-15 11-8 15,24-4-43-15,-24 4-12 0,29-2-12 16,-29 2-13-16,30-2-33 0,-30 2-18 0,26-4-14 16,-26 4-13-16,24-7 11 0,-24 7 0 0,17-10 0 15,-17 10 6-15,9-19 11 0,-9 19 4 0,-2-25 5 16,-5 10 0-16,1 2 4 0,-5-2-8 15,1 1 16-15,-6 1 5 0,2 0-15 0,-3 3 8 16,0 0-2-16,-2 3-1 0,19 7 5 0,-40-4 7 16,21 8 25-16,-2 2-43 0,2 1-3 0,-1 5 6 15,4 3 6-15,3 2 1 0,0 2-4 0,5 0 1 16,2 4 1-16,3 0-7 0,6 0 9 16,5-1-5-16,2-1-73 0,6-2 16 0,2 1-48 15,4-5-31-15,5-2-31 0,3-3-34 0,2-5-33 16,1-2-3-16,3-6 10 0,-10 0 10 15,8-5 7-15,-3-2 27 0,-1-1 48 0,-2-2 98 16,-7 0 77-16,0-5 44 0,-6 1 35 0,1-2 32 16,-2 2 4-16,-6-2 11 0,0 2 10 0,-2 0 1 15,1-1-9-15,-1 5-12 0,-2 0-15 16,-4 13-13-16,7-17-16 0,-7 17-48 0,6-14 0 16,-6 14-20-16,0 0-3 0,21 2-10 0,-21-2-8 15,22 15 6-15,-8-1-12 0,-3-1-3 0,-1 4-19 16,-3 2-25-16,-1 0-27 0,-1 2-5 0,-3-2-4 15,-4 2-9-15,-1-3-4 0,-1 1 9 16,0-4 15-16,-3-4 8 0,7-11 20 0,-10 17 67 16,10-17-67-16,0 0 4 0,0 0 20 15,-11-13-11-15,17 0 14 0,1-2 2 0,4-9 1 16,1 2-8-16,5-1 3 0,1-4 6 0,-2 0-4 16,5 1 0-16,-2-1-15 0,2 2-77 15,-1 1-128-15,2-3-421 0,0 2 173 0,-1 0 211 16</inkml:trace>
  <inkml:trace contextRef="#ctx0" brushRef="#br0" timeOffset="125682.82">24525 14918 1493 0,'-10'-12'502'0,"-3"0"-98"0,0 5-42 0,13 7-55 15,-23-11-64-15,23 11-47 0,0 0-30 0,-23-3-29 16,23 3-19-16,-7 12-20 0,7-12-18 0,9 19-20 16,1-5-7-16,4-5-12 0,0 2-7 15,5-1-16-15,2 0 6 0,4-3-16 0,3-1 4 16,0-2 0-16,-1-3-11 0,-3-2-17 0,0-3-8 15,-2-4-6-15,-1 0 7 0,-4-3 3 0,-6-4 5 16,-3 2 4-16,-4-5 0 0,-4 1 5 0,-4 0 6 16,-4-2-3-16,-3 2 11 0,-4 0-10 15,-4 1 7-15,-1 3-10 0,-6 1 11 16,2 5-14-16,-3 3 10 0,-1 4-7 0,1 8 8 16,-3 0 16-16,4 5-18 0,2 4-3 0,2 4 0 15,1 2-5-15,6 1 8 0,2 7-6 0,7-4 2 16,4 1-8-16,4 3 12 0,6-1-6 15,8-1 3-15,3-1 11 0,13 3-41 0,-3-10-51 16,11 0-69-16,-4-6-67 0,4-7-46 0,3-2-31 16,1-6-41-16,-1-6-93 0,-1-2-261 0,-4-5 183 15,-2 2 170-15</inkml:trace>
  <inkml:trace contextRef="#ctx0" brushRef="#br0" timeOffset="125815.54">24970 14992 1230 0,'2'-31'397'0,"-4"3"-85"0,-4 1-9 15,-1 4 10-15,-1-2-30 0,-1 6-30 0,1 2-34 16,1 2-24-16,1 3-41 0,6 12-25 0,-6-15-31 15,6 15-18-15,0 0-20 0,0 0-9 16,12 23-15-16,-1-8-3 0,-1 3-12 0,3 3-42 16,2 1-104-16,-3 3-113 0,2 0-99 0,-4 0-90 15,0-3-472-15,-3 0 284 0,-3-4-33 0</inkml:trace>
  <inkml:trace contextRef="#ctx0" brushRef="#br0" timeOffset="126150.02">25025 14614 961 0,'-25'-13'369'0,"1"3"-36"0,3 5-109 0,2 1-28 16,19 4-33-16,-31 4-27 0,31-4-30 0,-22 15-18 15,16-4-13-15,2 7-21 0,4-3-10 0,2 2-6 16,2-2-7-16,4 2-39 0,2 1 25 0,4-5 0 15,0-2-4-15,5 1-17 0,-1-5-36 16,0-3-18-16,-18-4-20 0,38 0 3 0,-38 0 15 16,30-9 9-16,-17-1 14 0,-3 0 7 0,-4-3 9 15,-1-2 16-15,-5 0 27 0,-5 0-2 16,-1-1 17-16,-4 3-10 0,-5 0 1 0,2 1-2 16,-4 2-8-16,-1 5 0 0,18 5-4 0,-43-6-3 15,43 6 3-15,-40 8-7 0,22-1 0 16,2 5-12-16,3 1 12 0,5 2-40 0,3 1-62 15,3-1-77-15,6 2-80 0,5-2-358 0,2-5 174 16,3 1 242-16</inkml:trace>
  <inkml:trace contextRef="#ctx0" brushRef="#br0" timeOffset="126351.36">25180 14612 1328 0,'-5'-15'520'0,"1"2"-80"0,4 13-50 15,-7-19-56-15,7 19-102 0,0 0-36 0,0 0-43 16,0 0-22-16,0 0-26 0,-6 17-22 16,8 2-19-16,2 2-6 0,3 4-22 0,2 5-11 15,-1-3-3-15,4 5 3 0,2-1-34 0,-2-1-96 16,5 3-113-16,-2-3-89 0,0 1-54 16,-1-4-129-16,-2-3-289 0,0-3 228 0,-6-2 86 0</inkml:trace>
  <inkml:trace contextRef="#ctx0" brushRef="#br0" timeOffset="126765.72">25206 15016 1083 0,'-18'-11'414'0,"3"-2"-55"16,2 0-16-16,7-3-65 0,0 1-39 15,6 0-48-15,2 0-47 0,6 1-34 0,5-3-17 16,2 3-26-16,5-1-8 0,2 2-9 0,3 1-12 16,-3 1-6-16,2 0-9 0,-4 1-7 15,-1 0 2-15,-2 5-10 0,-4-5-2 0,-13 10 2 16,18-17 4-16,-18 17-3 0,10-13 32 0,-10 13 4 15,-2-16 11-15,2 16-5 0,-8-11 21 0,8 11-4 16,0 0 2-16,-10-10-19 0,10 10-8 16,0 0-17-16,0 0 1 0,-12 14 3 0,12-14-9 15,2 27-9-15,0-10-1 0,4 0-3 0,0 2 4 16,5 0-12-16,0 2 3 0,3 0-6 0,1 0 9 16,0 0-5-16,4-2 3 0,-2 0-35 15,-2-2 11-15,-1-2-44 0,0-1-11 0,-4-4-10 16,0-1 5-16,-10-9 24 0,15 7 17 15,-15-7 1-15,0 0 9 0,15-11 13 0,-15 11 9 0,5-25-11 16,-5 12 11-16,0-4-5 0,0-2 13 16,0 0 17-16,-2-2-14 0,2 0 1 0,0 2 29 15,0-2 6-15,2 3 2 0,0 1-3 0,0 2-2 16,4 2-14-16,2 0-1 0,0 5-8 16,6-2 3-16,-14 10-11 0,29-3 1 0,-29 3-8 15,34 7 11-15,-16 1 4 0,0 3-84 0,1-1-80 16,-2 5-80-16,0 0-57 0,-2 1-60 15,0-1-525-15,-3-2 273 0,-1-1 1 0</inkml:trace>
  <inkml:trace contextRef="#ctx0" brushRef="#br0" timeOffset="127337.58">25986 14847 916 0,'0'0'523'0,"6"-11"-89"0,-6 11-83 16,0 0-51-16,8-14-43 0,-8 14-52 15,0 0-63-15,14-10-24 0,-14 10-30 0,0 0-15 16,22-5-16-16,-22 5-14 0,24-6-13 0,-24 6-16 16,21-4-17-16,-21 4-18 0,19-7-12 15,-19 7 11-15,17-14 0 0,-17 14 13 0,8-17-11 16,-4 6 11-16,-4 11 10 0,0-25-17 0,-4 14 15 16,-2-3 3-16,-2-1 3 0,0 1-3 0,-4 3 13 15,0 0 0-15,-3 1 0 0,0 3-6 0,15 7 13 16,-33-8-4-16,33 8-9 0,-38 4 14 0,20 3-10 15,1 7-10-15,1 1 3 0,0 2-1 16,4 4-9-16,2 0 4 0,3 4 0 16,1-2 4-16,6 2-10 0,2-1 3 0,2 1-22 15,3-4-76-15,5 0-24 0,2-2-29 0,4-4-8 16,3-1-34-16,0-5-11 0,4-1 20 16,-1-6 27-16,6-2 26 0,-7-4 27 0,3-4 21 0,-4-1 20 15,0-4 29-15,-1-1 37 0,0-1 35 16,-4-1 16-16,-1-2 23 0,-2 0 14 0,0 1 8 15,-3 0 7-15,0 2 9 0,-1 0-33 0,-1 1 53 16,-1 3-7-16,-8 11-35 0,14-15-5 0,-14 15-32 16,16-8-4-16,-16 8-18 0,0 0-6 15,38 8 2-15,-38-8-11 0,31 15-1 0,-15-4-10 0,-2 3 3 16,1 1 5-16,-2 0-26 0,-5 0-20 16,1 3-6-16,-7-5-16 0,-2 2-8 0,-4-2-1 15,-3-1 14-15,-3-3 6 0,10-9 10 0,-24 8 14 16,24-8 5-16,-28-2-1 0,14-5 32 15,1-5 10-15,3-1 8 0,1-4 10 0,5-6-3 16,4-2 13-16,4-2-39 0,5-5 5 0,1-1-1 16,7 1-5-16,1 1-9 0,4-5 3 15,0 10 4-15,1 2-9 0,0 3-29 0,0 2-71 16,1 6-87-16,-3 5-103 0,-2-1-400 0,-2 3 181 16,-17 6 171-16</inkml:trace>
  <inkml:trace contextRef="#ctx0" brushRef="#br0" timeOffset="127916.3">27514 15022 1026 0,'0'0'560'0,"-23"-9"-117"0,23 9-69 16,-13-12-55-16,13 12-64 0,0 0-68 0,13-17-44 0,1 12-26 15,10-1-23-15,8 0-21 0,6 2-16 16,9 2-12-16,16-4-70 0,5 1-110 0,7-3-93 15,4 4-73-15,6-3-141 0,2-3-307 0,1 1 214 16,3-3 114-16</inkml:trace>
  <inkml:trace contextRef="#ctx0" brushRef="#br0" timeOffset="128100.83">29250 14849 1138 0,'0'0'567'15,"20"3"-128"-15,-20-3-16 0,0 0-43 16,0 0-74-16,0 0-49 0,20 5-51 0,-20-5-44 16,0 0-34-16,23-2-24 0,-23 2-27 0,34-3-24 15,-12 0-84-15,4 1-116 0,7-2-128 0,-1 0-105 16,6-2-113-16,1-3-375 0,3 0 271 16,12-1 5-16</inkml:trace>
  <inkml:trace contextRef="#ctx0" brushRef="#br0" timeOffset="128389.67">30264 14746 955 0,'0'0'331'0,"0"0"-85"0,18 5-49 16,-18-5-47-16,0 0-17 0,0 0-24 0,24 6-12 16,-24-6-35-16,0 0 13 0,23 2-28 0,-23-2 3 15,24-2 54-15,-24 2-95 0,36-6 2 0,-18 3 4 16,8-3-4-16,-1 0-5 0,1-1-6 0,2-1 2 15,1-1-14-15,3-3-6 0,4 1-39 0,0-1-30 16,-1-1-22-16,12-4 2 0,-9 5-5 16,11-3 26-16,-11 3 3 0,2 1 21 0,-2 1 5 15,1 1 12-15,-1 0 21 0,-2 1-10 16,-1 2 6-16,-1 2 10 0,0-3 22 0,-4 3-3 0,3-2 15 16,-1 2-3-16,0 0 9 0,-3 3-11 0,3-1 8 15,0 0-15-15,-2 2 11 0,-1 0-16 16,3 0 13-16,-4 2-15 0,-3-2-17 0,-1 2-78 15,-24-2-400-15,38-2 158 0,-38 2 96 0</inkml:trace>
  <inkml:trace contextRef="#ctx0" brushRef="#br0" timeOffset="129965.14">26970 14418 809 0,'-9'-14'353'0,"-1"3"-55"15,10 11-41-15,-16-13-51 0,16 13-33 0,-22-10-30 16,22 10-78-16,0 0 24 0,-34 2-15 15,34-2-13-15,-25 11-3 0,25-11-25 0,-22 18 2 16,22-18-12-16,-16 19-2 0,16-19-8 0,-9 19-13 16,9-19 5-16,-7 19-2 0,7-19 5 15,3 17-4-15,-3-17 51 0,7 14-75 0,-7-14 20 16,12 11-4-16,-12-11 4 0,19 5-3 0,-19-5 3 16,23 4-2-16,-23-4 7 0,30 2 4 0,-30-2 0 15,0 0-8-15,33 2-41 0,-33-2 49 16,0 0-11-16,0 0 7 0,24 4 3 0,-24-4 6 15,0 0-12-15,0 0 2 0,-6 13-2 16,6-13-9-16,-18 15 4 0,6-7-3 0,0 2 8 0,-2-1-4 16,0-1-25-16,-3 2-40 0,7-3-41 0,-4 1-49 15,14-8-55-15,-18 11-68 0,18-11-283 16,0 0 171-16,0 0 288 0</inkml:trace>
  <inkml:trace contextRef="#ctx0" brushRef="#br0" timeOffset="130332.05">27078 14471 704 0,'0'0'304'0,"0"0"-46"0,0 0-15 0,0 0-32 15,0 0-44-15,0 0-21 0,0 0-30 0,0 0-21 16,0 0-18-16,0 0-11 0,0 0-18 0,29-2-5 16,-29 2-2-16,28-4-16 0,-28 4-4 15,32-3-7-15,-32 3-5 0,34-4 3 0,-34 4 1 16,29-4-12-16,-29 4 9 0,0 0-11 0,26-2 9 15,-26 2-1-15,0 0 0 0,0 0 2 16,0 0 5-16,0 0-5 0,0 0 1 16,0 0-6-16,0 0 26 0,0 0-58 0,0 0-44 0,0 0-54 15,0 0-60-15,0 0-85 0,0 0-324 16,0 0 173-16,0 0 258 0</inkml:trace>
  <inkml:trace contextRef="#ctx0" brushRef="#br0" timeOffset="130586.52">27165 14357 817 0,'-8'-21'481'0,"8"21"-65"0,0-16-101 0,0 16-27 0,0 0-34 15,-7-15-44-15,7 15-45 0,0 0-40 0,0 0-22 16,0 0-9-16,0 0-9 0,-3 20-9 0,3-20-20 15,5 24-13-15,0-7-3 0,-3 0-15 16,2 2-21-16,2 2 17 0,0 3-1 0,1 0-4 16,-1 1-7-16,2 2-5 0,1 1-2 0,0-3-91 15,-1 2-117-15,0 0-96 0,0-1-174 0,4-5-284 16,-6-4 217-16,4 1 107 0</inkml:trace>
  <inkml:trace contextRef="#ctx0" brushRef="#br0" timeOffset="131331.68">27842 14341 890 0,'-16'-7'306'0,"2"-5"-49"0,0 3 9 0,-3-4-40 16,6-1-4-16,-6 3-42 0,5-3-21 16,3 1-23-16,2 0-2 0,-1 1-21 0,4-1 6 15,0 1 0-15,4 12-13 0,0-22-45 0,0 22 1 16,6-19-7-16,-6 19-6 0,17-14-18 0,-17 14-3 16,23-9-3-16,-23 9-4 0,26 0-8 0,-26 0-1 15,25 7-7-15,-25-7 1 0,24 17-2 16,-12-3 4-16,-2-1-7 0,0 3-28 0,-4 1-36 15,-2 0-14-15,0 0-13 0,-4 2 4 0,0 2-13 16,-4 0 12-16,2-2 1 0,-2 0 6 16,-3 0-10-16,0-2 6 0,1 3 3 0,0-4 13 15,0 2 16-15,0-5 4 0,1 2 10 0,5-15-17 16,-7 25 22-16,7-25 6 0,-2 21 7 0,2-21 0 16,2 21-13-16,-2-21 16 0,7 17 1 15,-7-17 3-15,7 16-7 0,-7-16 20 0,12 17-25 16,-12-17 11-16,8 13 16 0,-8-13-2 0,12 12-8 15,-12-12 9-15,0 0-6 0,8 11 7 16,-8-11-4-16,0 0 20 0,0 0-4 0,0 0 12 16,-4 15 8-16,4-15 24 0,0 0 14 0,0 0 4 15,0 0-8-15,-14 10-36 0,14-10 19 0,0 0-8 16,0 0-7-16,-6 13 45 0,6-13-69 0,0 0-3 16,0 0-2-16,6 17 1 0,-6-17-3 15,0 0 3-15,12 8-13 0,-12-8-2 0,0 0 5 16,0 0 8-16,0 0 4 0,0 0-86 0,0 0 132 15,0 0 15-15,0 0 0 0,0 0-15 16,0 0-15-16,2-13 0 0,-2 13-4 0,-14-12-15 16,14 12 5-16,-12-9-18 0,12 9-18 0,-14-8-86 15,14 8-85-15,0 0-107 0,-30-2-130 0,30 2-215 16,-26 2 174-16,26-2 223 0</inkml:trace>
  <inkml:trace contextRef="#ctx0" brushRef="#br0" timeOffset="132599.29">21130 16129 1026 0,'-4'-20'330'0,"4"20"-36"16,0 0-37-16,-4-17-63 0,4 17-20 0,0 0-33 15,0 0-41-15,-2-13 16 0,2 13-50 0,0 0-9 16,0 0-7-16,0 0-17 0,0 0-2 0,0 0-2 15,0 0 4-15,0 0-15 0,0 0 4 0,0 0 1 16,0 0 7-16,0 0 11 0,-6 13 6 16,6-13 13-16,-2 15-5 0,2-15 4 0,-3 19 26 15,3-19-56-15,0 21-4 0,0-21 6 0,3 21-13 16,-3-21 4-16,4 22-9 0,-4-22 2 0,6 21-7 16,-6-21-1-16,6 13-7 0,-6-13 5 0,4 11 5 15,-4-11-10-15,0 0 7 0,6 12 2 0,-6-12-3 16,0 0 15-16,0 0-53 0,0 0 83 0,0 0 10 15,0 0 8-15,0 0-25 0,0 0-4 16,0 0-6-16,-12-10-9 0,12 10-8 0,-10-13 1 16,10 13-2-16,-14-16-1 0,14 16 0 0,-10-9-5 15,10 9 3-15,0 0 0 0,-17-9-8 16,17 9-3-16,0 0-2 0,-28 5 7 0,28-5-8 16,-26 17 4-16,8-3-4 0,1-1 0 0,0 2 4 15,0 0-9-15,3 1 11 0,0 1-6 0,0 0-11 16,6-2 8-16,-1 1 4 0,5 1-1 15,2-2 1-15,2-15-8 0,2 27 9 0,4-18-10 16,1 3 4-16,-7-12 1 0,28 13 5 0,-28-13-6 16,33 4 0-16,-33-4 4 0,40-6 2 0,-18 1 5 15,-6-7-4-15,3 3-4 0,-2-5 4 0,-4-1-2 16,-1-2-4-16,0-2 9 0,-6-1-1 0,-2-1-3 16,-2 0 3-16,0-1-8 0,-4 1 12 15,0 2-6-15,0 4 5 0,-2-5-12 0,2 5 9 16,-2 2 2-16,4 13 0 0,-8-21 7 0,8 21-7 15,-4-16-7-15,4 16 6 0,0 0-4 16,0 0 23-16,0 0-23 0,0 0-3 0,2 19-1 16,3-3-4-16,0-1 7 0,-1 4-4 0,2 0 5 15,0 0-5-15,0 2-37 0,5-2-60 16,0 1-45-16,-1 0-84 0,7-6-32 0,-4 1-45 0,2-2-73 16,3-3-373-16,-2-5 214 0,-16-5 113 15</inkml:trace>
  <inkml:trace contextRef="#ctx0" brushRef="#br0" timeOffset="132803.31">21300 16037 1052 0,'-9'-29'371'0,"3"4"-91"0,1 1 4 16,1 6-25-16,2 2-33 0,2 16-38 0,-4-24-32 16,4 24-22-16,-4-13-39 0,4 13-24 0,0 0-15 15,0 0-11-15,2 19 1 0,2-6-5 0,0 5-16 16,-2 3 3-16,5 3-8 0,-3 3-11 15,0 1 19-15,3 5-16 0,-3 3-6 0,2-1-38 16,4 1-83-16,-2 0-92 0,2-2-109 0,0-3-134 16,7-4-216-16,-2 0 175 0,0-9 193 0</inkml:trace>
  <inkml:trace contextRef="#ctx0" brushRef="#br0" timeOffset="133547.71">21609 16178 1042 0,'-9'-21'393'0,"1"4"-45"0,-3 0-60 16,0 3-36-16,5 5-4 0,6 9-38 0,-16-17-42 15,16 17-52-15,0 0-16 0,0 0-29 16,-24 3-6-16,24-3-17 0,-10 21-33 0,3-5 16 16,5 1-9-16,-1 0-13 0,3 2 13 0,0 0-10 15,5 2 3-15,-1-6-7 0,3 6 2 0,1-7-9 16,2-1 4-16,2-2-5 0,-2-3-3 15,4 0-2-15,-14-8 8 0,24 7-5 0,-24-7 8 16,19-5-5-16,-19 5 34 0,18-15-33 0,-8 3-8 16,-6-1-2-16,-2-3 5 0,-2 1 8 0,-2-2-7 15,-2 2 7-15,-2 1 2 0,-2-1-4 0,8 15 0 16,-10-21 5-16,0 10-6 0,10 11-5 16,-13-15-4-16,13 15 7 0,-9-12-6 0,9 12-22 15,0 0-9-15,9-13-11 0,-9 13-3 0,21-8-6 16,-21 8-22-16,28-6-41 0,-5 2 55 0,2 1 15 15,0-1 0-15,-3 0 1 0,1 2 6 16,-23 2 15-16,40-2 9 0,-40 2 4 0,30 0 1 16,-30 0 0-16,26 8 4 0,-26-8-8 0,0 0 14 15,20 4 2-15,-20-4-1 0,0 0-1 0,13 15 8 16,-13-15-1-16,9 11-7 0,-9-11 0 16,2 17 10-16,-2-17-4 0,6 14-1 0,-6-14 1 15,7 15-8-15,-7-15 6 0,8 13 0 0,-8-13 9 16,12 8-10-16,-12-8 8 0,0 0-12 15,24 5 13-15,-24-5-15 0,17-5 7 0,-17 5 3 16,15-15 2-16,-7 4-13 0,-8 11 5 0,13-24 9 16,-9 7-1-16,0 2 4 0,0 0 0 0,-4-5 34 15,2 2-28-15,-2 0 29 0,-2 1-9 0,2 0 29 16,-2 0 5-16,2 1 4 0,-2 1-38 16,2 15 41-16,-4-26-7 0,4 26-5 0,-4-17-4 15,4 17 9-15,0 0-26 0,-2-18-3 0,2 18-15 16,0 0-6-16,0 0 0 0,0 0-10 15,0 0 4-15,0 0-1 0,10 10-3 0,-10-10-11 16,16 15 4-16,-8-5-15 0,-8-10 13 0,20 17 2 16,-9-8 6-16,-11-9-10 0,19 18-2 0,-19-18 8 15,19 17-4-15,-19-17 1 0,18 15 4 16,-18-15-1-16,8 17-6 0,-8-17 6 0,4 19-6 16,-4-19 7-16,-2 25-6 0,-2-12-3 0,0 3 8 15,0 3-4-15,-3-2 3 0,0 2 12 0,3 2-22 16,0 0 7-16,0 0-7 0,6 0 3 0,-4 2-27 15,4-3-54-15,0 2-69 0,2-1-70 0,0-2-61 16,-2-4-206-16,3-1-206 0,-5-14 186 16,2 24 165-16</inkml:trace>
  <inkml:trace contextRef="#ctx0" brushRef="#br0" timeOffset="133822.64">22582 16075 245 0,'0'0'125'0,"0"0"-105"15,21-4-153-15,-21 4 45 0,38-6 29 0</inkml:trace>
  <inkml:trace contextRef="#ctx0" brushRef="#br0" timeOffset="134248.69">22786 16023 836 0,'18'-11'329'0,"-1"1"-27"0,-1-1-17 0,-4 0-13 0,0-1 12 16,-12 12-4-16,16-19-4 0,-16 19-32 0,8-15-11 15,-8 15-20-15,0 0-19 0,6-14-38 16,-6 14-31-16,0 0-21 0,0 0-21 0,0 0-21 16,0 0-12-16,0 0-9 0,15 8-6 0,-15-8-10 15,11 17-5-15,-7-6-3 0,2 3-5 0,1-1 2 16,1 3-6-16,0-3-1 0,0 0-6 16,2 0-1-16,-2 1 3 0,-8-14-11 0,19 19-3 15,-19-19-14-15,17 15 2 0,-17-15-3 0,13 8-3 16,-13-8 21-16,0 0 0 0,0 0-3 15,0 0 0-15,32-4 9 0,-32 4-3 0,8-9-2 16,-8 9 3-16,8-12 4 0,-8 12 0 0,0 0 0 16,0 0 0-16,6-11 4 0,-6 11-4 0,0 0-1 15,0 0-2-15,0 0-3 0,0 0 3 0,0 0-3 16,0 0 1-16,0 0 0 0,-6 13-3 0,6-13-4 16,11 10-2-16,-11-10-1 0,13 11 3 15,-13-11-16-15,19 10-11 0,-19-10-14 0,27 7-11 16,-27-7-13-16,27 2-2 0,-27-2 1 0,30-4 6 15,-30 4 10-15,30-7 10 0,-30 7 14 16,21-12 0-16,-21 12 28 0,17-15-17 0,-17 15 11 16,9-21 11-16,-9 21-2 0,4-21 2 0,-4 21-1 15,-2-21 6-15,2 21 16 0,-6-21 2 16,6 21 4-16,-12-15 10 0,12 15-14 0,0 0-2 16,-14-12-7-16,14 12-5 0,0 0-90 0,0 0-49 15,0 0-84-15,-13 10-90 0,13-10-99 16,0 0-309-16,7 17 197 0,-7-17 145 0</inkml:trace>
  <inkml:trace contextRef="#ctx0" brushRef="#br0" timeOffset="134431.73">23537 15976 1226 0,'0'0'424'0,"17"-17"-22"0,-17 17-111 15,14-16-35-15,-14 16-23 0,0 0-48 16,12-9-58-16,-12 9-16 0,0 0-18 0,0 0-34 15,0 0 0-15,0 0-18 0,14 15-1 0,-14-15-14 16,10 23-57-16,-3-8 16 0,-5 0-110 0,4 3-101 16,1-3-162-16,-3 2-437 0,-2-4 250 15,-2-13 44-15</inkml:trace>
  <inkml:trace contextRef="#ctx0" brushRef="#br0" timeOffset="134780.95">23518 15777 876 0,'-13'-9'406'16,"1"2"-89"-16,12 7-58 0,-24-9-66 0,24 9-26 16,-21 4-42-16,21-4-19 0,-15 17-32 15,15-17-3-15,-13 24-24 0,13-24-1 0,-4 24-17 16,4-24 5-16,4 25-16 0,-4-25-1 0,9 23-7 15,-9-23-1-15,17 17-5 0,-17-17 7 16,21 8-26-16,-21-8 27 0,26-4-6 0,-26 4 1 16,25-11 16-16,-25 11-17 0,23-20-21 0,-14 9 24 15,-1 0-15-15,-2-1 3 0,-2-3 2 0,-4 15 12 16,0-25 2-16,0 25 2 0,-10-21-6 16,10 21 4-16,-15-15-16 0,15 15 12 0,-21-6-6 15,21 6 3-15,-25 6-34 0,25-6-6 0,-22 13-60 16,14-2-51-16,2 3-46 0,4-1-39 0,0 0-93 15,2-13-228-15,4 25 170 0,0-9 297 16</inkml:trace>
  <inkml:trace contextRef="#ctx0" brushRef="#br0" timeOffset="134976.99">23764 15776 1106 0,'-2'-15'437'0,"2"15"-92"15,-3-25-62-15,3 25-46 0,-2-18-37 0,2 18-64 16,0 0-15-16,0 0-35 0,0 0-20 16,0 0-18-16,29 13-14 0,-15-1-6 0,-2 1-12 15,5 3-63-15,-2-1-68 0,2 2-76 0,1 2-38 16,0-2-37-16,-4 2-92 0,1-3-210 16,-4-1 171-16,0 2 282 0</inkml:trace>
  <inkml:trace contextRef="#ctx0" brushRef="#br0" timeOffset="135397.04">23924 15991 536 0,'-25'-4'322'0,"25"4"-69"16,-20-10-24-16,20 10-34 0,-10-9-16 15,10 9-34-15,-6-13 3 0,6 13-34 0,6-14-20 0,-6 14-28 16,15-13-1-16,-15 13-8 0,25-13-21 16,-8 5-15-16,3-1 21 0,-4-1-2 15,4 1-26-15,-4-1-3 0,3 0 1 0,0-3-14 0,-4 0 8 16,0 1-9-16,-4-1 17 0,-1 2-3 0,-2-3 30 15,-1 1 11-15,-3-1 28 0,-4 14 21 16,0-20-40-16,0 20 29 0,-6-20-22 0,6 20 9 16,-9-15-27-16,9 15 1 0,0 0-8 0,-16-7-10 15,16 7-5-15,0 0-3 0,-18 13-7 16,18-13-6-16,-6 21-7 0,6-21 3 0,0 28 0 16,2-14 0-16,0 1-12 0,4 4 12 0,2-4-16 15,0 0 12-15,2 3-5 0,0-3 49 16,4-2-95-16,-4 1 24 0,3-1-16 0,-1-4-34 0,-12-9 10 15,24 14 14-15,-24-14 6 0,28 4 11 16,-28-4 9-16,22-9 4 0,-9-1 4 0,0-1 3 16,-2-3 12-16,1-1-2 0,-4-1-24 0,2-3 35 15,-4 4 2-15,0-2 17 0,-2 2 5 16,0-1 9-16,-2 3-3 0,-2 13 14 0,2-19-8 16,-2 19-15-16,5-14-3 0,-5 14-7 0,0 0-12 15,0 0 5-15,12 10-17 0,-12-10-9 16,15 21-95-16,-4-7-60 0,-1 1-103 0,4 2-116 15,-4 0-324-15,2 1 193 0,1-2 152 0</inkml:trace>
  <inkml:trace contextRef="#ctx0" brushRef="#br0" timeOffset="135970.38">25703 15762 1013 0,'0'0'422'0,"0"0"-101"0,0 0-78 0,0 0-43 16,0 0-42-16,0 0-10 0,-5 15-25 0,5-15-7 16,0 16 21-16,0-16-8 0,5 19-31 15,-5-19-24-15,6 26-10 0,-4-12-1 0,4-1-21 16,2 1-8-16,-1 1-8 0,1-2-7 0,1 0 2 15,-1 1-1-15,3-3-5 0,-1 3-7 0,-1-3 5 16,0-1-11-16,-9-10 6 0,10 17-1 0,-10-17-7 16,6 13 1-16,-6-13-1 0,0 0 9 15,0 0 37-15,0 0-56 0,0 0 7 16,-25-8-7-16,14-1 10 0,3-1-5 0,-3-5 3 0,3 2 2 16,2-4 10-16,-1 1 4 0,5-2 0 15,2 0-7-15,4-1-9 0,3 0 17 0,3 0-23 16,5 0 22-16,6 0-18 0,2 1 7 0,3 6 2 15,1 2-5-15,3 2 10 0,-2 4-8 0,-3 4-5 16,-2 6 2-16,-4 4-12 0,-1 5-39 16,-8 2-45-16,-4 8-38 0,-4 1-2 0,-6 1-4 15,-2 2 6-15,0-1 5 0,-4 1 9 0,2 0-7 16,2-1-20-16,2-3-35 0,2 0-56 0,6-8-338 16,2-2 173-16,2-3 275 0</inkml:trace>
  <inkml:trace contextRef="#ctx0" brushRef="#br0" timeOffset="136305.26">26331 15846 1112 0,'-4'-19'515'0,"-2"0"-139"16,-2 6-36-16,8 13-51 0,-16-22-71 16,16 22-19-16,-21-11-36 0,21 11-40 0,-24 2-15 15,24-2-24-15,-22 15-11 0,10-1-20 0,4 1-8 16,-4 0-15-16,8 2 1 0,-1 2-17 0,5-1 6 15,2 0-12-15,3 0 7 0,5-1-15 16,2 2 6-16,2-6-5 0,2 1-17 0,3-4-32 16,3-3-25-16,0-1-29 0,4-6-16 0,-2-2-14 15,1-2 7-15,-1-3 3 0,-4-3 26 16,0-2 16-16,-6-3 19 0,-1 0 6 0,-5-4 17 16,-2 4 16-16,-3-5 37 0,-6 1 17 0,-3 1 11 15,-4 2-10-15,-5 1 9 0,0 3 2 0,-4 1 1 16,-2-1-2-16,0 5-18 0,0-1 8 0,-1 4-15 15,22 4 25-15,-36 3-35 0,18 0-8 16,5 6 8-16,2 1-30 0,2 5 1 0,5 0-79 16,4 3-88-16,4-1-97 0,5 0-460 0,4-3 211 15,4 1 119-15</inkml:trace>
  <inkml:trace contextRef="#ctx0" brushRef="#br0" timeOffset="136651.84">26551 15697 1595 0,'0'0'529'15,"0"0"-86"-15,0 0-47 0,0 0-112 0,0 0-39 16,0 0-66-16,0 0-27 0,4 14-38 0,-4-14-11 16,11 20-31-16,-3-4-10 0,1-1-18 0,2 2 2 15,1 1-23-15,0-3-3 0,4 0-5 0,-2 1 5 16,3-1-29-16,-2-4-8 0,2 0-32 15,0-1-13-15,-2-2-7 0,-15-8 13 0,30 6 7 16,-30-6 15-16,23-4-1 0,-23 4 8 0,12-16 3 16,-12 16 12-16,0-23 3 0,-2 8 6 15,0 2 3-15,-6-2 3 0,1-1-13 0,-3 1 10 16,-1 0-4-16,0 4 5 0,1-1 2 0,0 2-8 16,10 10 2-16,-14-15 4 0,14 15-9 0,0 0 9 15,0 0-34-15,0 0-38 0,16 17-88 16,-4-6-59-16,3 1-61 0,0 1-51 0,4 3-122 15,0-3-216-15,2-1 173 0,-2 1 191 0</inkml:trace>
  <inkml:trace contextRef="#ctx0" brushRef="#br0" timeOffset="136930.82">26981 15846 1093 0,'0'0'449'0,"4"-17"-100"0,-4 17-69 0,2-16-35 16,-2 16-40-16,0 0-62 0,0 0-40 0,6-9 1 15,-6 9-43-15,0 0-6 0,11 9-21 16,-11-9 4-16,4 14-10 0,-4-14-9 0,4 17 1 16,-4-17-9-16,2 17-1 0,-2-17 4 0,0 0-17 15,2 19 15-15,-2-19-13 0,0 0 4 0,0 0-3 16,0 0 18-16,0 0-18 0,0 0-18 16,0 0 16-16,12-21 10 0,-8 10-9 0,4-4 8 0,0 1-31 15,1 1 40-15,2-2-20 0,-3 1 13 16,5 3-12-16,-1 0 3 0,3 1-11 0,-2 2 20 15,-13 8-19-15,30-6 10 0,-30 6-41 0,33 5-68 16,-18 0-86-16,4 3-62 0,-1-1-86 16,0 3-325-16,1-3 174 0,0 3 192 0</inkml:trace>
  <inkml:trace contextRef="#ctx0" brushRef="#br0" timeOffset="137100.84">27694 15819 1109 0,'6'-19'595'16,"-6"19"-132"-16,7-21-88 0,-3 10-42 0,4-1-92 15,0 1-47-15,4 2-55 0,2 1-22 0,5-2-27 16,2 5-31-16,0-1-139 0,5 0-118 0,0 6-114 16,-6-4-144-16,4 1-329 0,-1 0 231 15,-23 3 81-15</inkml:trace>
  <inkml:trace contextRef="#ctx0" brushRef="#br0" timeOffset="137307.65">27821 15682 1149 0,'-19'-9'603'16,"0"-1"-108"-16,4 4-51 0,15 6-47 0,-21-15-83 15,21 15-55-15,-10-8-38 0,10 8-52 0,0 0-35 16,0 0-25-16,18 20-30 0,-5-7-7 0,2 2-25 15,2 6 3-15,-1 2-23 0,-2 2-75 16,-2 0-136-16,-6 3-159 0,3 1-161 0,-4-1-518 16,-5 3 305-16,0-4-177 0</inkml:trace>
  <inkml:trace contextRef="#ctx0" brushRef="#br0" timeOffset="138082.4">28662 15768 1228 0,'-18'-10'429'0,"-1"1"-118"0,0 1-42 15,2 3-42-15,-1-1-7 0,18 6-32 0,-36-2-38 16,36 2-89-16,-35 6 47 0,21 1-29 0,3 3 4 16,-2 1-15-16,7 0-23 0,2 3-4 0,4-14-5 15,-2 26-17-15,4-12 2 0,4-1-5 16,2-1-7-16,3-1-7 0,0-1 15 0,6-3-18 15,-1-1 2-15,6-2 18 0,-22-4-12 0,38 0-4 16,-17-4 2-16,-2 0-15 0,2-3 20 16,-1-1-8-16,-4 0-1 0,-1-1-4 0,-2-1 6 15,-3 1-4-15,-3-4 2 0,-7 13-6 0,10-20 17 16,-10 20 16-16,0-15 25 0,0 15-2 0,0 0-2 16,0-15-16-16,0 15 7 0,0 0-13 0,0 0-4 15,0 0-15-15,8-12 7 0,-8 12-7 16,0 0-6-16,0 0-1 0,30-5 7 0,-30 5-60 15,26 0 67-15,-26 0-15 0,31-6-2 0,-31 6 1 16,30-11-18-16,-18 1-8 0,0 1 11 16,-2-3-2-16,-4-1 13 0,-4-2-3 0,0-1 9 15,-4 1-6-15,-2-2 8 0,-2-2-14 0,-4 2 40 16,-2-1-9-16,-2 2 29 0,-1-2 2 16,2 3 33-16,1 0 15 0,-1 3 26 0,5 2 7 15,8 10-18-15,-16-12-13 0,16 12-26 0,0 0-11 16,0 0-16-16,0 0-10 0,0 0-8 0,7 16-5 15,4 2 1-15,1 3-18 0,3 1 11 0,-4 7-10 16,0 2-1-16,-1 3 43 0,-2 0-59 0,0 4-49 16,0-4-103-16,-2 3-103 0,0-3-75 15,-2 1-73-15,2-5-47 0,1-3-536 0,-1-4 305 16,0-5-153-16</inkml:trace>
  <inkml:trace contextRef="#ctx0" brushRef="#br0" timeOffset="138219.6">28902 15940 1096 0,'-8'-12'440'0,"8"12"-78"0,-14-17-84 16,14 17-32-16,4-19-52 0,-4 19-42 0,27-12-21 15,-3 5-34-15,8-3-123 0,1 1-159 0,7-1-206 16,11-3-300-16,0 1 183 0,-2-3 170 16</inkml:trace>
  <inkml:trace contextRef="#ctx0" brushRef="#br0" timeOffset="138400.69">29359 15804 1163 0,'-20'-4'483'0,"20"4"-73"16,-17-13-129-16,17 13-51 0,2-21-45 0,11 10-35 15,5-1-46-15,8-1-15 0,2 3-27 0,3 1-23 16,3-1-41-16,0 3-77 0,-2 4-124 15,-1-2-115-15,-1-1-441 0,-7-1 217 0,-8 1 106 16</inkml:trace>
  <inkml:trace contextRef="#ctx0" brushRef="#br0" timeOffset="138600.31">29400 15621 1250 0,'-23'-12'497'0,"23"12"-137"0,-16-5-32 0,16 5-79 16,0 0-29-16,0 0-65 0,0 0-20 16,0 0-33-16,26 4-11 0,-9 6-30 0,4 2-8 15,-2 6-13-15,5 3 1 0,-3 0-21 0,-2 5-38 16,2 1-162-16,-6 2-151 0,2-1-583 0,-7 1 288 16,1 0-50-16</inkml:trace>
  <inkml:trace contextRef="#ctx0" brushRef="#br0" timeOffset="138947.54">29985 15646 1308 0,'-2'-17'500'0,"-4"3"-132"0,6 14-90 15,-4-19-33-15,4 19-56 0,0 0-16 0,-12-9-36 0,12 9-20 0,-15 11-24 16,15-11-19-16,-17 20-15 16,11-8-3-16,-1 6-17 0,1-3-8 0,4 2-11 0,4-3 4 15,0 3 5-15,4-4-12 0,3 2-17 0,4-2 10 16,0-1-12-16,5-3 10 0,0-1-11 0,2-2 8 16,2-2-13-16,-22-4 6 0,40-4-22 15,-21 0 4-15,-2-6-9 0,-4 1-22 0,-1-3 37 16,-1-1 5-16,-5-2-1 0,-2-2 15 0,-4 4-9 15,-2-3 6-15,-2-3-12 0,-6 6 13 0,-3 0-13 16,0 1 10-16,-4 4-9 0,-3-1 9 16,2 5-5-16,-3 2 5 0,21 2-27 0,-38 0-71 15,38 0-88-15,-30 14-53 0,30-14-84 0,-14 15-474 16,14-15 236-16,0 19 69 0</inkml:trace>
  <inkml:trace contextRef="#ctx0" brushRef="#br0" timeOffset="139311.53">30264 15655 1353 0,'0'0'456'15,"-2"-22"-56"-15,2 22-26 0,-7-20-73 0,7 20-33 16,-4-13-42-16,4 13-57 0,0 0-29 0,0 0-30 16,0 0-15-16,0 0-22 0,0 0-9 15,-2 13-20-15,2-13-5 0,2 25-26 0,2-11 12 16,1 1-12-16,1 0 4 0,-2-2-10 0,0 1-14 15,0-1-19-15,-4-13-1 0,8 21-29 16,-8-21 7-16,6 15 44 0,-6-15-33 0,0 0 1 16,0 0 18-16,0 0 2 0,0 0 3 0,0 0-2 15,-8-17 17-15,6 4-5 0,-2-2 4 0,0-3-9 16,0 1 6-16,2-2-7 0,0 0 12 16,0 0-2-16,2 2 15 0,0-4 4 0,4 4-20 15,-2-1 6-15,4 5-2 0,0-4-7 0,6 6 18 16,-2-1-19-16,4 1 18 0,6 3-8 15,-20 8 1-15,31-7-9 0,-31 7 33 0,36 6-82 16,-18 1 62-16,0 6-43 0,-3 1-69 0,-2 3-94 16,0 2-47-16,-5 4-74 0,-2 0-110 0,-2-1-331 15,-2 1 216-15,-2 0 109 0</inkml:trace>
  <inkml:trace contextRef="#ctx0" brushRef="#br0" timeOffset="139946.84">30024 15688 791 0,'-21'-8'367'0,"21"8"-16"0,-16-10-45 16,16 10-28-16,-16-5-52 0,16 5-6 0,0 0-38 16,0 0-32-16,0 0-41 0,0 0-16 0,-20 2-27 15,20-2-10-15,4 19 12 0,0-5-7 0,2 1-5 16,2 1-11-16,4 2-7 0,0 3 0 16,0-2-12-16,3 0 1 0,0 4-11 0,0 0 7 0,2-4-6 15,-2 0-7-15,-1-2-2 0,0-1 8 16,-2-3-14-16,-1-2 15 0,-3-1-24 0,-8-10 12 15,13 11-7-15,-13-11 18 0,0 0-24 0,0 0 14 16,15-15-12-16,-15 15 8 0,2-27-8 16,-4 10 14-16,0-2-8 0,-2-4 0 0,-1 0 1 15,-2-4 0-15,1 1-3 0,0 1 7 0,2-2-10 16,-1 1 5-16,3 2-4 0,0 0 24 16,4 3-18-16,3 2 13 0,1 0-11 0,2 4 2 15,5 1-5-15,4 1 6 0,5 4-5 0,0 0 5 16,4 6 1-16,1 3-3 0,1 2-7 0,-3 3 1 15,1 5 2-15,-3 3 5 0,-2 3-14 16,-2 5-9-16,-4 0-44 0,-2 1-28 0,-3 3-61 0,-4-4-18 16,-3 6-42-16,1-4-24 0,3-1-44 15,-3 0-35-15,2-5-328 0,0-2 173 0,2-4 214 16</inkml:trace>
  <inkml:trace contextRef="#ctx0" brushRef="#br0" timeOffset="140297.81">30668 15640 898 0,'-2'-17'451'0,"0"2"-66"0,2 15-81 0,-9-21-23 15,9 21-63-15,-6-10-36 0,6 10-44 0,0 0-17 16,0 0-21-16,0 0-10 0,-22 11-21 16,22-11-1-16,-10 21-11 0,10-21-3 0,-10 25-10 15,12-9-4-15,-2 1-8 0,4-4 5 0,0 1-16 16,4-1-6-16,3 0-2 0,0-3 2 0,6-1-20 15,-1 1 11-15,4-3 2 0,1-2-6 0,0-4-12 16,-21-1-13-16,45-1-25 0,-25-5-6 16,2-4-10-16,-5 1 15 0,-1-5 2 0,-2-1 25 15,-4-4-9-15,-2 1 3 0,-4-2 3 0,-2-1 19 16,-2 0-10-16,-4 0 7 0,-4 0 5 0,-2 2 16 16,-3 2-22-16,-4-1 18 0,0 3 0 0,-7 4-7 15,2 0 15-15,-2 2-4 0,-1 4-14 0,3 3 11 16,22 2-12-16,-40 2 10 0,40-2-20 0,-29 14 23 15,18-2-12-15,4 0-26 0,7 1-56 0,0 5-44 16,7-3-89-16,4 2-62 16,1-2-457-16,5-4 206 0,5 1 128 0</inkml:trace>
  <inkml:trace contextRef="#ctx0" brushRef="#br0" timeOffset="140732.42">31096 15490 1298 0,'4'-15'464'0,"-2"1"-92"0,-2 14-46 0,2-21 1 0,-2 21-57 16,2-13-64-16,-2 13-44 0,0 0-34 15,0 0-29-15,0 0-11 0,10 13-30 0,-10-13 4 16,11 26-25-16,-4-12 1 0,1 5-13 0,3-2-3 16,-3 2-11-16,7 0-7 0,0 2-1 0,-1-2-11 15,6-1-27-15,-2-3-28 0,2 0-8 0,3-3 5 16,-5-5 2-16,2 1-4 0,-20-8 6 15,36 4 19-15,-36-4 13 0,29-6-17 0,-15-2 27 0,-4-1 2 16,0-3-8-16,-1-1-1 0,-2 0 30 16,-1-5 3-16,-2 1 1 0,0 0-20 0,-2 0 15 15,3-4-12-15,-1 4 15 0,0-2-13 0,-2-1 16 16,2 4 11-16,2-2-21 0,1-1 3 0,0 4 11 16,1 0-14-16,0 0 4 0,2-1-18 0,4 3 27 15,-2 1-16-15,1 1 8 0,4 2 3 0,-2-1-5 16,-1 2-3-16,-14 8-5 0,28-11-2 15,-28 11 2-15,21-4 7 0,-21 4-17 0,0 0 11 16,24 2 15-16,-24-2-11 0,12 10 8 0,-12-10-7 16,10 13 10-16,-10-13-10 0,16 17 3 0,-16-17-10 15,14 21 12-15,-14-21-78 0,15 21 93 0,-6-10-18 16,1 1 20-16,-1-1-19 0,-1 2-78 16,-2 1-115-16,3-1-146 0,-9-13-464 0,5 19 238 15,-5-19 67-15</inkml:trace>
  <inkml:trace contextRef="#ctx0" brushRef="#br0" timeOffset="141850.62">28644 15751 703 0,'0'0'279'0,"0"0"-72"15,2-15-26-15,-2 15-35 0,0 0-13 0,0 0-36 16,0-18-17-16,0 18-19 0,0 0 4 16,-4-15-9-16,4 15-3 0,0 0-7 0,-8-17-7 15,8 17-3-15,-13-13 20 0,13 13-14 0,-13-14 5 16,13 14-14-16,-19-13 50 0,19 13-72 0,-28-12 25 15,14 5-19-15,-5 1 13 0,0 0-14 16,-2-1-2-16,-3 1 8 0,2-2 3 0,-6 1-17 16,0-1 8-16,-3 2-3 0,-3-1-26 0,-1 1 34 15,-1-2 3-15,-2 3-9 0,-1-1 11 0,-4 0-17 16,-1 1 7-16,-3-1-10 0,-10 0 8 16,-2-1-6-16,0 1 3 0,-1 2-7 15,1-4 10-15,0 2-5 0,1-1 17 0,-1 3-26 16,2-3 6-16,8 4-3 0,-10-2 7 0,12 1 5 15,-3 2-10-15,-1 0 0 0,2 2-4 0,-1 2 2 16,-10 0 2-16,11 4-1 0,-8 0-9 0,3 3 1 16,0 0-4-16,9-1 13 0,-7 6 2 15,1-1-17-15,0 0 1 0,1 3 43 0,3-1-49 0,1 2 15 16,-1 0-10-16,0 2 11 0,12-4-24 16,-2 1 19-16,-1 7-3 0,4-8 13 0,3 2-14 15,-1 0 16-15,0 0-18 0,2 0 6 0,-1 3 3 16,1 1 3-16,0-5-7 0,-5 11 14 0,7-9-14 15,2-1 13-15,3 0-11 0,2-2 6 16,2 0-14-16,2-1 10 0,4-1-12 0,3-1 20 16,-1-5-14-16,11-7 23 0,-13 15-24 0,13-15 4 15,0 0-19-15,0 0 28 0,0 0-3 16,0 0-9-16,0 0-45 0,0 0-69 0,20-15-72 16,-12 2-93-16,-2-1-339 0,-6-2 174 0,2-2 230 15</inkml:trace>
  <inkml:trace contextRef="#ctx0" brushRef="#br0" timeOffset="142295.92">25891 15608 687 0,'2'-27'259'0,"-2"27"-63"16,2-23-5-16,-2 23-21 0,2-21-17 15,-2 21-17-15,4-19-9 0,-4 19-5 0,2-13 46 16,-2 13-74-16,0 0-13 0,4-12-20 0,-4 12-6 16,0 0-16-16,0 0-8 0,0 0 1 15,0 0-29-15,6 14 20 0,-6-14-9 0,2 28 2 16,1-11-5-16,-3 3-19 0,-3 2 19 0,1 3-14 15,2-2 25-15,-2 2-29 0,0 2 19 0,-2-5-21 16,2 3 19-16,-2-2-5 0,0-4 3 16,0 0-15-16,2-3 17 0,0-1-13 0,2-15 9 15,-5 21-15-15,5-21 18 0,-2 13-10 0,2-13 39 16,0 0 18-16,0 0 11 0,0 0-11 0,0 0-10 16,0 0-25-16,0 0 14 0,27-6-11 15,-27 6-10-15,22-9 5 0,-6 3-5 0,4 3-1 16,1-2-13-16,3 4 7 0,2-2 7 0,6 3 0 15,5-1-80-15,5 2-50 0,2-2-83 0,3 2-50 16,2-1-135-16,-1-1-236 0,1-1 172 0,-7 2 234 16</inkml:trace>
  <inkml:trace contextRef="#ctx0" brushRef="#br0" timeOffset="146813.13">21916 17112 740 0,'0'0'503'0,"0"0"-60"15,-11-13-79-15,11 13-20 0,-11-9-22 16,11 9-34-16,-12-14-49 0,12 14-7 0,-11-13-5 16,11 13-9-16,-8-14-5 0,8 14-10 0,0 0-18 15,-11-13 11-15,11 13-8 0,0 0-24 16,0 0-17-16,0 0-37 0,0 0-18 0,0 0-14 16,-23 6-18-16,21 7-16 0,-7 4-4 0,2 6-15 15,-3 6 11-15,2 3-16 0,-1 3-1 0,5 1-17 16,2 4 54-16,2-2-54 0,2 2-4 0,4-2-7 15,7-2 5-15,6 6-27 0,4-2-37 16,1-13-43-16,-1-2-80 0,3-4-97 0,-2-4-96 16,2-4-77-16,2 0-46 0,-9-7-50 0,-19-6-386 15,34-6 295-15,-34 6-91 0</inkml:trace>
  <inkml:trace contextRef="#ctx0" brushRef="#br0" timeOffset="147145.42">22095 17423 976 0,'0'-17'487'0,"3"2"-100"0,-3 15-77 0,4-19-54 16,-4 19-55-16,2-20-33 0,-2 20-32 0,0 0-35 16,0 0-9-16,0 0-14 0,19 10-11 15,-19-10 8-15,7 21-35 0,-3-6-1 0,-2-1-15 16,0 3-6-16,0 0-10 0,2 4 14 0,-2-4-15 16,4 0 6-16,-2-2-18 0,1 3 12 0,4-7-7 15,-1 0 7-15,0-1-14 0,-8-10 14 0,26 10-5 16,-26-10-7-16,29-4-3 0,-13-4 3 0,-2-1 6 15,1-3 3-15,-2-3-4 0,-3-2 7 16,-3 0-3-16,-3-3 8 0,-2 1-12 0,-2 1 8 16,-4 0-49-16,0-1 76 0,-7 2-1 0,0 4 1 15,-4-2 5-15,1 3 8 0,-2 5-25 0,-2-1-4 16,18 8-6-16,-30-10 0 0,30 10-5 16,-25 0 1-16,25 0-1 0,-22 8-29 0,22-8-6 15,-10 13-68-15,10-13-43 0,0 23-45 0,0-23-34 16,12 23-48-16,-3-10-25 0,2 1-59 15,1-5-285-15,1 3 173 0,-2-5 220 0</inkml:trace>
  <inkml:trace contextRef="#ctx0" brushRef="#br0" timeOffset="147385.82">22348 17208 1146 0,'-4'-27'493'0,"-4"6"-85"15,2 4-40-15,2 0-39 0,0 3-43 0,4 14-78 16,-8-21-28-16,8 21-33 0,-3-13-35 0,3 13-24 16,0 0-22-16,0 0-13 0,0 0-10 0,0 0-10 15,11 21-5-15,-3-4-7 0,-2 0-8 0,4 6 2 16,-2 0 0-16,4 4-7 0,1 0-13 16,0 1-13-16,-3 1-73 0,5 3-39 0,-3-3-50 15,4-1-48-15,0 1-50 0,0 0-19 16,-2-7-62-16,3-1-359 0,-4-2 197 0,-2-3 143 0</inkml:trace>
  <inkml:trace contextRef="#ctx0" brushRef="#br0" timeOffset="147599.26">22558 17086 945 0,'-10'-25'537'0,"0"6"-93"0,4 0-49 16,-3 5-37-16,2 3-65 0,7 11-80 15,-6-19-46-15,6 19-39 0,0 0-25 0,0 0-25 16,0 0-10-16,17 9-21 0,-6 5 0 0,1 5-9 16,4 2-8-16,-4 3-7 0,5 5-10 0,0 2-4 15,2 9-38-15,3 0-62 0,-8-10-69 16,9 12-53-16,-2-4-58 0,-2-9-54 0,3-1-98 16,-2-3-279-16,-2-6 189 0,3-2 161 0</inkml:trace>
  <inkml:trace contextRef="#ctx0" brushRef="#br0" timeOffset="147974.63">22995 17254 1180 0,'2'-16'512'0,"-2"16"-134"16,2-21-83-16,-2 21-66 0,2-15-65 15,-2 15-8-15,0 0-41 0,0 0-31 0,0 0 23 16,26 4-54-16,-26-4-9 0,20 13-24 0,-6-5-3 15,-4 1 1-15,5 1-13 0,-2-2 0 0,-13-8-14 16,25 11-19-16,-25-11-4 0,22 8 20 0,-22-8-11 16,0 0 29-16,22-3-15 0,-22 3 0 15,9-9 41-15,-9 9-47 0,2-19 4 0,-2 19 23 16,-5-25-2-16,-1 14 9 0,2-3-2 0,-4 1 0 16,0 0 4-16,-1 1 2 0,-2 3 15 15,-1 1-5-15,12 8-35 0,-21-11 32 0,21 11-3 16,0 0 0-16,-36 4-1 0,22 5-10 0,0 3-8 15,1 4 0-15,3 4-3 0,-1 1 14 16,0 1-15-16,5 5 3 0,2-2-3 0,4 2-2 0,4-5-17 16,4 3 5-16,5-2-29 0,2-4-16 0,6 0-56 15,5-3-10-15,-1-9-43 0,7 1-41 16,0-8-43-16,10-6-24 0,-8-2-95 0,-3-3-227 16,-1-6 171-16,2-2 261 0</inkml:trace>
  <inkml:trace contextRef="#ctx0" brushRef="#br0" timeOffset="148361.94">23370 16958 1046 0,'-14'-19'500'0,"4"0"-59"15,0 5 1-15,1 1-95 0,9 13-40 0,-12-17-73 16,12 17-52-16,-11-11-35 0,11 11-34 16,0 0-11-16,0 0-23 0,-2 16-13 0,6-2-12 15,2 3-4-15,3 2-14 0,2 4-1 0,1 2-5 16,0 0-2-16,4 1-12 0,5 3-2 15,-2-1-2-15,6 7 0 0,1-1-6 0,-3-9 4 0,-4 2 7 16,4-2-22-16,-1-3 8 0,-4-1-5 16,0-2 2-16,-4-2-2 0,1-3-7 0,-4-3-6 15,-1-1 2-15,-10-10 5 0,13 11 2 0,-13-11 5 16,0 0-1-16,0 0-3 0,8-15-16 0,-8 15 25 16,-2-25-3-16,0 10 2 0,-2-2 8 15,0 0-12-15,0-6 12 0,-1 4-2 0,5-2 0 16,-6 2 6-16,4 1 19 0,2 0 30 0,0 4-29 15,0-1-3-15,4 1-19 0,-4 14 23 0,9-21-19 16,-9 21-4-16,14-15-8 0,-14 15 30 0,22-3-32 16,-22 3-6-16,23 7 6 0,-10 1-6 15,-1 3-1-15,3 2 3 0,0 3-25 0,-2 3-28 16,-3-2-61-16,2 2-63 0,2 4-73 0,-4-4-71 16,3 0-49-16,-1-2-143 0,-1-4-298 0,0-1 243 15,-11-12 57-15</inkml:trace>
  <inkml:trace contextRef="#ctx0" brushRef="#br0" timeOffset="148548.87">23780 16975 1238 0,'-4'-13'612'15,"4"13"-159"-15,-4-21-91 0,4 21-69 0,-4-14-90 16,4 14-47-16,0 0-40 0,0 0-22 0,0 0-38 15,6 17-89-15,0-7-92 0,4 4-77 0,2-1-66 16,0-2-96-16,5 1-395 0,0-3 217 0,4-1 109 16</inkml:trace>
  <inkml:trace contextRef="#ctx0" brushRef="#br0" timeOffset="149296.46">24081 17057 826 0,'0'0'572'0,"-6"-12"-87"0,6 12-58 0,-6-11-54 16,6 11-26-16,0 0-63 0,-10-11-36 0,10 11-46 15,0 0-39-15,0 0-34 0,0 0-25 16,0 0-24-16,0 0-20 0,0 0-10 0,0 0-5 0,18 13-7 15,-6-5-6-15,1 3-7 0,4 3-7 16,0-5-26-16,0 4 24 0,0 1-3 0,1-1-7 16,0 0 2-16,-1-1-8 0,-1 1-20 0,0-5-17 15,-2 0-6-15,0-1-5 0,-14-7-3 16,22 8 10-16,-22-8 2 0,0 0 5 0,30-8 20 16,-30 8-11-16,19-19 4 0,-11 6 4 0,0-4 0 15,0 1 5-15,-2-3 0 0,0 0 8 0,-2 2-5 16,2-2 8-16,-2 2 10 0,3-1 13 15,-5 1 0-15,0 4 8 0,-2 13 27 0,7-23-42 16,-7 23-1-16,2-15-21 0,-2 15 15 0,0 0-1 16,10-14-4-16,-10 14 3 0,0 0-3 0,21 8 4 15,-21-8-5-15,20 13 3 0,-20-13-6 16,25 18 5-16,-12-9 7 0,-1 1-13 0,3-3-1 0,0 1-4 16,0 1-19-16,3-5-11 0,-18-4-19 15,37 4-23-15,-37-4 23 0,38-5-50 0,-22-1-4 16,0-4 16-16,-2-1 17 0,1-2 9 0,-4-3 17 15,-3 3 5-15,-1-8 5 0,-1 4 27 16,-4-6 18-16,-2 6 39 0,-2-3 18 0,-2 3 13 16,-5 2 8-16,3 0 0 0,-2 1 5 0,-3 3-11 15,11 11 0-15,-21-15-17 0,21 15-16 0,-18-6-1 16,18 6-14-16,-16 10-2 0,16-10-9 0,-17 21 3 16,11-6-14-16,1 0 9 0,1 6-14 15,4-2 5-15,2 4-3 0,2-2-1 0,3 2 3 16,4-2-2-16,3 0 2 0,6-2-11 0,0-2-8 15,6-2-30-15,-1-1-35 0,5-3-63 0,0-3-75 16,-1-2-91-16,-1-5-51 0,-3-1-124 0,-4-5-297 16,-2 1 227-16,-4-6 87 0</inkml:trace>
  <inkml:trace contextRef="#ctx0" brushRef="#br0" timeOffset="149930.7">26127 16948 1209 0,'11'-11'645'0,"-2"0"-139"0,-9 11-97 0,8-14-65 16,-8 14-67-16,0 0-31 0,9-10-39 16,-9 10-41-16,0 0-17 0,8 10 17 0,-8-10-12 0,8 27-27 15,-3-12-21-15,1 6-18 0,3 0-15 0,1 2-9 16,0 0-10-16,4 0-12 0,2 2-6 16,-1-3 2-16,0 3-16 0,2-2-11 0,-3 0 4 15,-2-4-8-15,0 0 1 0,-2 0-2 0,-3-5-1 16,2-1-10-16,-9-13 10 0,8 15-4 15,-8-15 4-15,0 0-8 0,0 0-11 0,0 0-4 16,-17-13 12-16,6-2-5 0,-1-6-17 0,4 0 18 16,-4 0-8-16,2-4 24 0,4 0-9 0,-3 0-3 15,7 0 6-15,0 3 3 0,2-3 0 16,2 2 3-16,5 0-1 0,3 2-3 0,0 2 0 16,4 0 3-16,0 6-9 0,1 3 1 0,2 2 1 15,-17 8-1-15,36-2-2 0,-19 8-1 16,-1 5 9-16,0 3-7 0,-2 3-2 0,1 8-2 15,-2 0-10-15,0 1-25 0,1 5-38 0,2-1-52 16,-2 3-38-16,5-3-50 0,5 8-58 0,-4-11-64 16,2-2-50-16,3-6-90 0,-4 0-379 15,4-6 268-15,-3-5 9 0</inkml:trace>
  <inkml:trace contextRef="#ctx0" brushRef="#br0" timeOffset="150274.51">26820 17053 1115 0,'-6'-24'658'0,"2"4"-133"16,-1 5-88-16,-2 2-79 0,7 13-94 0,-8-19-46 16,8 19-44-16,0 0-26 0,0 0-39 0,0 0-13 15,-15 7-9-15,13 7-21 0,-2 1-25 16,0 2 5-16,2 6-17 0,0-4-4 0,2 0 3 16,2 2-7-16,0 0-9 0,2-2 1 0,4 0-5 15,3-3 5-15,-1-3-8 0,4 0-9 0,0-5-6 16,3-1-5-16,-17-7 22 0,34 0-38 15,-34 0 0-15,34-11 3 0,-20 1 4 0,0-5 7 16,-4-2 4-16,-2 2 3 0,-1-6 6 0,-5 0 8 16,-4 0 2-16,-3-2 17 0,-1 0-1 15,-4 2 24-15,-2 2-3 0,-2 2 8 0,-3 1-14 16,-2 3-1-16,-2 2-11 0,4 3-3 0,-4 0-13 0,21 8 9 16,-40-1-14-16,23 5-5 0,0 3-48 15,2 3-31-15,3 1-52 0,2 3-50 0,6 2-52 16,4 0-34-16,4 3-46 0,4-2 2 0,2 0-94 15,4-1-383-15,4-3 232 0,3-2 76 16</inkml:trace>
  <inkml:trace contextRef="#ctx0" brushRef="#br0" timeOffset="150795.93">27105 17002 1132 0,'-2'-18'619'0,"0"2"-198"16,-2 2 38-16,-2 3-60 0,6 11-58 15,-11-20-66-15,11 20-19 0,-4-13-51 0,4 13-39 16,0 0-35-16,0 0-5 0,0 0-48 0,0 0-11 16,-4 13-16-16,8 1-12 0,-2-1-7 15,9 2-1-15,-3 1-10 0,4 1-2 0,2 0-5 16,2-2-3-16,2 3-4 0,-2-5-9 0,1 2-12 16,0-4-22-16,2-1-17 0,-1-2-13 0,-2-2-18 15,-16-6 3-15,32 1-5 0,-32-1 11 16,23-7-4-16,-23 7 19 0,14-18 15 0,-8 7 15 15,-4-4 1-15,0-1 24 0,-4 0 0 0,2 0 26 0,-4-3 9 16,0 4 21-16,0-4 17 0,2 3 16 16,0 3-6-16,0 0 5 0,2 13-13 0,-2-25-4 15,2 25 13-15,2-19-58 0,-2 19 6 0,16-15 1 16,-16 15-13-16,24-10 7 0,-24 10-18 16,37 0 8-16,-37 0-25 0,38 8 17 0,-20 0-3 15,0-1 12-15,-1 4-28 0,-3 3-3 0,-3-1-27 16,-2 3 13-16,-1 1-11 0,-4-2 5 0,-2 0-1 15,-2-15 13-15,0 27-10 0,0-27 20 16,-4 19-9-16,4-19 22 0,-2 15-11 0,2-15 10 16,0 0-8-16,0 0 7 0,0 0-6 0,0 0 2 15,0 0-15-15,-2-25 5 0,4 10-11 16,4 0 6-16,0-4-16 0,3 0 21 0,-2 0-1 16,3-1 8-16,-2 1-1 0,3 1 13 0,0 0-12 15,-3 3 7-15,3 2-5 0,-1 1 6 0,-10 12-14 16,22-13 6-16,-22 13-30 0,22-8-15 0,-22 8-49 15,28 8-18-15,-11-3-53 0,-2 3-52 16,4 2-45-16,0 1-39 0,-4 2-108 0,10-3-313 16,-7 1 205-16,0-3 131 0</inkml:trace>
  <inkml:trace contextRef="#ctx0" brushRef="#br0" timeOffset="151029.1">28125 16658 1202 0,'0'0'588'0,"-10"-18"-146"15,10 18-75-15,-8-14-82 0,8 14-45 0,0 0-68 16,0 0-25-16,0 0-31 0,6-11-22 16,-6 11-27-16,0 0-15 0,40-2-51 0,-40 2-25 15,38-4-38-15,-38 4-22 0,45-8-40 0,-17 4-42 16,-3 1-8-16,0-3-26 0,0-2-52 0,1 2-23 15,-1-1-104-15,-1-1-214 0,-4 3 172 0,2-3 259 16</inkml:trace>
  <inkml:trace contextRef="#ctx0" brushRef="#br0" timeOffset="151214.49">28345 16758 1507 0,'0'0'651'0,"0"0"-132"0,0 0-82 16,12-14-118-16,-12 14-58 0,27-17-63 0,-8 8-34 15,6-1-43-15,3-1-81 0,4-1-114 0,6-1-127 16,-3 3-131-16,14-9-96 0,-5 2-514 0,4 0 295 16,-4-4-89-16</inkml:trace>
  <inkml:trace contextRef="#ctx0" brushRef="#br0" timeOffset="151783.26">30062 16470 1149 0,'0'0'417'0,"-23"-14"-87"0,23 14-20 15,-38-5-53-15,38 5-1 0,-46 0-22 0,20 1-40 16,1 5-22-16,-1 4-14 0,1-1-22 0,2 2-10 16,2 1-23-16,1 0-9 0,6 5-24 15,1 0 9-15,2 4-14 0,5-2 1 0,2-2-10 0,6 2-8 16,4 2-4-16,5-3-2 0,4-2-13 15,5 0 6-15,6-3-6 0,6-1-15 0,6-3-7 16,4-1 8-16,0-5-24 0,5-1-17 0,0 1-21 16,-2-6-23-16,-4 1-13 0,-1 1 5 15,-3-3-21-15,-3 2 20 0,-8-2 9 0,-26 4 14 16,37-2 5-16,-37 2 6 0,0 0-75 0,19 8 106 16,-19-8-12-16,-17 13 17 0,2-3 29 0,-3 1-24 15,-4 1-10-15,-1 1 15 0,0 2-11 16,-2-2 5-16,1 1-17 0,1-1-6 0,2-1-66 15,4-1-64-15,4-3-77 0,13-8-68 0,-21 11-101 16,21-11-288-16,0 0 183 0,0 0 170 16</inkml:trace>
  <inkml:trace contextRef="#ctx0" brushRef="#br0" timeOffset="151962.01">30399 16573 1690 0,'0'0'507'0,"0"0"-91"0,0 0-83 0,0 0-66 0,0 0-46 15,0 0-39-15,0 0-41 0,0 0-4 16,2 15-19-16,-2-15-19 0,10 19-6 0,-1-7-29 16,-2 0-16-16,3 4-6 0,-1 1-16 0,-1 2-41 15,0 2-98-15,-1-2-122 0,0 2-127 0,-1-6-104 16,-4 5-479-16,0-7 296 0,-2-13-93 0</inkml:trace>
  <inkml:trace contextRef="#ctx0" brushRef="#br0" timeOffset="152132.7">30355 16561 1466 0,'-9'-23'485'0,"1"3"-105"0,3-4-95 16,-1 9-40-16,6 15-62 0,-6-23-45 16,6 23-36-16,-3-17-26 0,3 17-66 0,0 0-79 15,22-6-76-15,-22 6-106 0,25 8-102 0,-25-8-392 16,34 11 210-16,-17-5 120 0</inkml:trace>
  <inkml:trace contextRef="#ctx0" brushRef="#br0" timeOffset="152681.19">30619 16573 985 0,'0'0'403'0,"0"0"-67"0,4 15-93 16,-4-15-34-16,0 0-50 0,0 0-22 15,4 13-40-15,-4-13-28 0,7 14-5 0,-7-14 7 16,6 19-28-16,-6-19 5 0,5 21-12 0,1-10-13 15,-6-11-13-15,9 21 6 0,-9-21-14 0,10 19 10 16,-10-19-12-16,6 13 8 0,-6-13-5 16,0 0 5-16,8 12-1 0,-8-12 3 0,0 0-37 15,8-12 43-15,-8 12-17 0,6-21 8 0,-6 21-4 16,6-26 10-16,2 10-10 0,-2 3 4 0,1-4-3 16,2 2 16-16,-3-1 7 0,2 1 20 15,-1 2 3-15,-1 1 23 0,-6 12-4 0,8-17 3 16,-8 17 26-16,7-13-54 0,-7 13-12 0,0 0-9 15,0 0-8-15,0 0 4 0,0 0-8 0,0 0 7 16,15 9-13-16,-15-9 8 0,8 21-12 16,-2-7 8-16,0-1-12 0,4 0 7 0,0 1-10 15,-2-3 10-15,3 0-14 0,1 1-16 0,2 0-29 16,-14-12-22-16,22 11-19 0,-22-11-3 16,24 10-11-16,-24-10 6 0,25-6 9 0,-25 6 5 15,22-21 68-15,-14 9-53 0,-2-3 22 0,-2-2 16 16,0-2 36-16,-4-4 12 0,0 2 40 0,2-2 26 15,-4 2 43-15,0-4 3 0,2 3 21 0,-2 1-7 16,0 0 13-16,2 2-4 0,0 1 9 16,0 1-18-16,2 4-16 0,-2 13-24 0,6-23-16 15,-6 23-22-15,12-10-6 0,-12 10-12 0,0 0-2 16,25 6-11-16,-14 4 4 0,-1 5-10 16,1 2 8-16,-3 4-14 0,-2 6 7 0,0 4-15 15,1 3 12-15,0 2-21 0,-5 4 11 0,2 2-8 16,0 0 6-16,-2 2-8 0,4-2 0 0,0-2-23 15,4-2-42-15,-6 2-75 0,4-6-43 16,0 3-139-16,-1-5-70 0,-3-1-71 0,-2-3-450 16,-6-1 287-16,-2 1-49 0</inkml:trace>
  <inkml:trace contextRef="#ctx0" brushRef="#br0" timeOffset="153898.21">27553 18027 845 0,'-16'-11'451'15,"16"11"-97"-15,0 0-79 0,0 0-49 0,-18-4-25 16,18 4-40-16,0 0-24 0,0 0-33 0,-14 10-15 15,14-10 57-15,-6 13-112 0,6-13-4 0,-2 14 6 16,2-14-11-16,-2 15-8 0,2-15-12 16,0 0 9-16,4 17-9 0,-4-17 0 0,0 0-5 15,0 0 5-15,4 13-2 0,-4-13 8 0,0 0-6 16,0 0 15-16,0 0-13 0,0 0 19 16,0 0-19-16,-4-13 12 0,4 13-12 0,-12-14 41 15,12 14-15-15,-15-20-53 0,9 10 84 0,6 10 23 16,-18-19-6-16,18 19 19 0,-12-17-6 15,12 17 13-15,-8-13-10 0,8 13-9 0,0 0-22 16,-10-12-8-16,10 12-58 0,0 0 46 0,0 0-10 16,0 0 9-16,10 25 8 0,-2-10 8 0,0 6-20 15,0 0 3-15,3 6-13 0,2 0 4 16,0 1-6-16,-1 1-4 0,1 1-8 0,0 2 0 16,-3 1-4-16,3-2 1 0,-2-1-20 0,1-3 22 15,1-2-15-15,-2-3 11 0,-1-4-14 0,3-1 2 16,-3-4-5-16,-10-13 1 0,16 18-1 15,-16-18 6-15,0 0-15 0,0 0 16 0,22-6-5 16,-22 6 3-16,2-25-7 0,-2 8 9 0,-4-1-7 16,-2-1 3-16,-2-2 3 0,2 2 2 15,-4 2-5-15,2 2 9 0,0-1-3 0,0 7 17 16,1-2 5-16,7 11 3 0,-11-20-7 0,11 20 1 16,-6-9-15-16,6 9 3 0,0 0-10 15,0 0 4-15,0 0-3 0,9 8 1 0,-1 3-1 16,3 3 7-16,1-3-48 0,2 6-65 0,-4 1-119 15,2 0-137-15,1 3-113 0,-2-5-587 16,-1-5 306-16,1 0-212 0</inkml:trace>
  <inkml:trace contextRef="#ctx0" brushRef="#br0" timeOffset="154137.7">27321 17978 719 0,'-12'-9'432'15,"1"-3"-168"-15,11 12-62 0,-15-13-46 0,15 13-52 16,0 0-9-16,-8-10-38 0,8 10-38 0,0 0-45 16,0 0-9-16,0 0-27 0,21 6-15 15,-21-6-17-15,25 8-27 0,-25-8-49 0,22 7-260 16,-22-7 126-16,25 6 92 0</inkml:trace>
  <inkml:trace contextRef="#ctx0" brushRef="#br0" timeOffset="154645.09">27410 17988 476 0,'0'0'180'0,"0"0"-39"0,0 0-35 0,0 0-8 16,6 9-44-16,-6-9-20 0,0 0-12 0,0 0-2 15,10 15-9-15,-10-15-1 0,0 0 4 16,6 14-5-16,-6-14-5 0,0 0 13 0,0 0 19 15,0 0 14-15,0 0 26 0,0 0 23 0,0 0 26 16,0 0 7-16,0 0 0 0,0 0-13 16,0 0 4-16,0 0-2 0,0 0-2 0,0 0-29 15,0 0 8-15,0 0 22 0,-9-10-1 0,9 10-14 16,0 0 5-16,0 0-35 0,-11-11 11 16,11 11-13-16,0 0 9 0,0 0-11 0,0 0-13 15,0 0 17-15,-10-8-42 0,10 8-25 0,0 0 15 16,0 0-14-16,6 13 29 0,-6-13-2 0,10 25 11 15,2-9-7-15,-2 0 19 0,2 4 8 16,2 5-5-16,2 1-30 0,1 1 32 0,3 2-10 16,2 7-6-16,2 4-24 0,-1-4 9 0,-2 2-9 15,-2-8-1-15,-1 1-15 0,-4-2 4 0,3 2-6 16,-2-5-4-16,2-3 4 0,-5-2-2 16,-1-4-4-16,0-2 1 0,-3-3 3 0,-8-12 16 15,10 13-6-15,-10-13 0 0,0 0-6 0,14-19-3 16,-10 4-1-16,-2-5 6 0,0-2-10 15,0-7 11-15,0-2-15 0,0 3 15 0,-2-6-7 16,0 3 11-16,0 1-17 0,-4 3 11 0,2 4-8 0,0-2 15 16,0 4-6-16,0 6 16 0,0 0-7 15,-3 2 10-15,5 13-19 0,0-20 0 0,0 20-7 16,0 0 2-16,0 0-4 0,0 0 32 0,28 6-42 16,-18 6 9-16,1 5-14 0,4 2-13 15,-3 0-51-15,1 2-26 0,0 2-52 0,1-1-27 16,-1 0-79-16,2 1-16 0,0-2-28 0,1-5-49 15,0-2-463-15,-2-3 247 0,-14-11 50 16</inkml:trace>
  <inkml:trace contextRef="#ctx0" brushRef="#br0" timeOffset="155164.99">28062 18291 1052 0,'-6'-19'438'0,"-4"-2"-80"0,3 4-60 0,-2 1-13 15,3 3 1-15,6 13-32 0,-12-19-49 0,12 19-43 16,-9-17-28-16,9 17-22 0,0 0-32 15,-2-14-16-15,2 14-12 0,0 0-14 0,17-7-4 16,-17 7-13-16,24 1-4 0,-24-1-15 0,22-1 4 16,-22 1-18-16,0 0 2 0,28 0-19 0,-28 0 31 15,0 0-20-15,0 0 13 0,23-6-3 0,-23 6 23 16,0 0-19-16,-2-15 8 0,2 15-6 0,-4-15 12 16,4 15-10-16,-15-20 8 0,15 20-4 15,-15-15 10-15,15 15-11 0,-23-15 8 0,23 15 33 16,-24-11-34-16,24 11-10 0,-18-6 17 15,18 6-14-15,0 0 5 0,-30 0-3 0,30 0 1 16,-15 11-17-16,15-11 19 0,-10 17-10 0,10-17 9 16,-2 25-7-16,2-25 0 0,2 29-4 0,4-16 2 15,4 1-7-15,1-1 3 0,2-1-9 16,2-3 2-16,3 0-11 0,0-3-2 0,5 0-12 16,-4-2 2-16,-19-4-12 0,43 2-25 0,-43-2 35 15,36-6 7-15,-36 6-3 0,29-8 7 0,-19-1 14 16,1-1 7-16,-2 1-14 0,-9 9 18 0,10-24 13 15,-10 24-3-15,4-22-7 0,2 10 17 16,-6 12-15-16,0-17 15 0,0 17-6 0,0 0-1 16,0-19-16-16,0 19 8 0,0 0-10 0,0 0 13 15,0 0-13-15,0 0 1 0,24 12-4 0,-24-12 5 16,12 15-5-16,-12-15 9 0,11 15-8 16,-11-15 15-16,15 19-14 0,-15-19 17 0,13 15-15 15,-13-15 13-15,8 19-6 0,-8-19-3 0,0 0-15 16,0 0 21-16,0 0-33 0,18-5-53 15,-18 5-41-15,8-21-36 0,-2 7-31 0,-2-3-65 16,0 0-44-16,-2-4-394 0,0-2 185 0,-2-2 167 16</inkml:trace>
  <inkml:trace contextRef="#ctx0" brushRef="#br0" timeOffset="155529.67">28365 17705 1272 0,'2'-25'436'0,"-2"25"-118"0,0-17-46 15,0 17-19-15,0 0-46 0,-4-13-33 16,4 13-23-16,0 0 3 0,0 15-22 0,0-15 5 16,2 25-29-16,6-8-2 0,1 0-19 0,4 3-10 15,1-1-17-15,1 4-4 0,5-3-17 16,0 3-8-16,2 0-10 0,-1 0-1 0,2 0-8 16,-4-2 11-16,-2 2-13 0,0-4-6 0,-4 0 1 15,-1-2-4-15,-3-2-3 0,-1-1 4 16,-3-1 0-16,-5-13-2 0,6 17-4 0,-6-17-4 15,0 0 10-15,-6 11-10 0,6-11 1 0,0 0-4 16,-24-7-1-16,24 7 13 0,-21-9-14 0,9 1 4 16,12 8 7-16,-28-12-6 0,28 12-10 15,-30-7 8-15,30 7-48 0,-33-2 30 0,33 2-20 16,-34 2 13-16,34-2-4 0,-30 7 7 0,30-7-8 16,-21 12-2-16,21-12-19 0,-11 13 12 0,11-13-23 15,2 16 26-15,-2-16-8 0,21 13-9 16,-4-6-35-16,1-1-8 0,4 0-39 0,2-4-52 15,5 1-28-15,1 0-57 0,-2-6-392 0,3-2 176 16,-1-1 186-16</inkml:trace>
  <inkml:trace contextRef="#ctx0" brushRef="#br0" timeOffset="156061.89">28959 17867 1252 0,'0'0'448'0,"-12"-15"-117"16,12 15-66-16,-10-13-40 0,10 13-12 16,0 0-45-16,-13-10-48 0,13 10-9 0,0 0-46 0,0 0-19 15,0 0 7-15,0 0-16 0,4 13-6 16,-4-13-11-16,11 10 3 0,-11-10-13 0,18 8-14 16,-18-8 8-16,24 6-1 0,-24-6-13 0,0 0-2 15,38-4-5-15,-38 4 22 0,27-10-12 16,-27 10 8-16,24-13 3 0,-14 5-7 0,-10 8-4 15,13-19 0-15,-13 19 11 0,11-15 7 0,-11 15-68 16,4-13 120-16,-4 13-7 0,0 0-4 16,0 0-17-16,2-14-1 0,-2 14-7 0,0 0-7 15,0 0-6-15,-4 16-3 0,4-16-1 0,0 19-5 16,0-19 1-16,6 21 0 0,-6-21 5 0,11 22-9 16,-1-12 6-16,1-1-17 0,4 1-17 0,-1-4-17 15,-14-6-31-15,36 9-25 0,-36-9-9 16,39-2-10-16,-23-1 7 0,2-7 10 0,-2-1 11 15,-1-3 10-15,-2-1 21 0,-2-11 13 16,-9 4 22-16,4 1 34 0,-2-3 63 0,-2 0 13 0,-4-2 37 16,0 3 13-16,0-2 15 0,-2 2 18 15,-2-2 19-15,-3 4 0 0,3 3 3 0,-1 2-5 16,1 1 11-16,-1 3-24 0,7 12-8 0,-6-15-41 16,6 15-30-16,0 0-16 0,0 0-15 15,0 0-17-15,0 0-5 0,8 27-13 0,-3-10-3 16,8 4 26-16,-1 4-40 0,5 1-9 0,1 5 8 15,6 7-12-15,0 2-20 0,1-3-84 0,-1-1-82 16,-6-8-104-16,0 3-102 0,-2-1-67 0,-1-3-97 16,-6-2-410-16,-3-2 301 0,-1-4-125 15</inkml:trace>
  <inkml:trace contextRef="#ctx0" brushRef="#br0" timeOffset="156211.71">29460 18022 1135 0,'-5'-13'610'0,"3"-1"-164"0,2 14-93 16,5-26-68-16,3 11-66 0,4-1-69 16,8 2-19-16,0 1-32 0,6 2-56 0,3-2-116 15,3 5-130-15,2-4-118 0,1-1-534 0,0 4 265 16,1-3 18-16</inkml:trace>
  <inkml:trace contextRef="#ctx0" brushRef="#br0" timeOffset="156627.87">30187 17541 1195 0,'-6'-19'659'16,"0"6"-136"-16,2 2-78 0,4 11-95 16,-9-18-56-16,9 18-54 0,0 0-40 0,-4-13-43 15,4 13-27-15,0 0-23 0,0 0-1 0,15 10-14 16,-7 1-4-16,2-1-30 0,2 1-1 15,0 2-18-15,1 2 2 0,-1 3-15 0,3-3-2 16,2 0-13-16,-5 4 3 0,2-1-4 0,-2-2-1 16,1 0-3-16,-3-3-4 0,-1 0 0 15,2-1 1-15,-11-12-2 0,14 15-17 0,-14-15 14 16,16 12-2-16,-16-12 3 0,0 0 1 0,0 0-1 16,0 0-3-16,0 0 10 0,-6-17-11 0,6 17 2 15,-10-16-6-15,10 16-4 0,-21-15-9 0,6 9-6 16,-2 0-8-16,-1 3 1 0,18 3-6 0,-45 2-9 15,24 2-1-15,-4 5 2 0,1 0 3 16,1 1 4-16,4 2 1 0,0 3-39 0,4-2 49 16,4 2-4-16,1 1-5 0,8-3-15 0,2-13-3 15,4 25 17-15,6-13-3 0,3-5 6 16,6-2-11-16,4-1 15 0,3-5-151 0,4-2 152 16,1-2-41-16,3-5-49 0,2-1-64 0,0-5-14 15,9-2-50-15,-11 2-42 0,-1-1-70 16,-5 2-269-16,-3-2 174 0,-2-1 224 0</inkml:trace>
  <inkml:trace contextRef="#ctx0" brushRef="#br0" timeOffset="156994.57">30603 17589 1033 0,'0'0'417'0,"-14"-9"-80"0,14 9-60 0,0 0-64 16,0 0-18-16,-14-8-55 0,14 8-19 0,0 0-31 15,0 0 8-15,0 0-15 0,0 0-9 0,12 11-54 16,-12-11 43-16,0 0 0 0,24 4-33 15,-24-4 6-15,27-4-12 0,-27 4 1 0,30-6-4 16,-16-1-3-16,2-1 1 0,-2 1-14 0,-1-3 7 16,-2 1-3-16,-1 1-10 0,-10 8 3 0,9-21 17 15,-9 21 17-15,4-19-2 0,-4 19 23 16,-4-21-3-16,4 21-3 0,-15-15-13 0,15 15 8 16,-24-12-16-16,24 12-1 0,-30-6-7 0,30 6 5 15,-31 0-8-15,31 0-3 0,-32 8-2 16,12 0-4-16,4 1 14 0,2-1-24 0,-1 5-2 15,8 1-1-15,-3 1 1 0,1 0 3 0,1 2 4 16,6 1-4-16,0 0-3 0,4-2-3 16,2 3 10-16,4-4 2 0,3 0-1 0,4-3 1 15,6-1-9-15,1-3 4 0,0-2 4 0,4-5-20 16,1-1-9-16,1-1-56 0,0-7-25 0,-1-1-81 16,-1-1-35-16,-4-4-46 0,2 1-55 0,-5-6-98 15,-2 4-254-15,-4-4 174 0,-3 3 185 16</inkml:trace>
  <inkml:trace contextRef="#ctx0" brushRef="#br0" timeOffset="157546.16">30907 17494 493 0,'0'0'282'0,"0"0"-46"0,0 0-59 0,0 0-27 16,0 0-12-16,0 0-19 0,9 15-9 15,-9-15-30-15,0 0 0 0,0 0-20 0,27 0 10 16,-27 0-10-16,0 0 3 0,26-8-3 15,-26 8 11-15,16-7 8 0,-16 7 5 0,16-14 9 0,-16 14 5 16,10-13-7-16,-10 13-7 0,12-17 24 0,-12 17 3 16,0-17-20-16,0 17 3 0,-4-21-8 15,4 21-11-15,-12-15 11 0,12 15-18 0,-18-16-8 16,18 16 2-16,-20-9-19 0,20 9-15 0,0 0 10 16,-39 4-9-16,39-4-4 0,-26 13-15 15,16-4 2-15,-2 5-9 0,3 1 0 0,1 4 1 16,-1 2 3-16,3-2-18 0,4 2 14 0,0 0-30 15,4 0-21-15,2 0-22 0,2-2-35 0,3-2-10 16,4-1-28-16,-1-5 7 0,6 0-8 16,0-3 18-16,-18-8-28 0,45 0 63 0,-19-6 7 15,-2-2 25-15,0-1 0 0,1-6 27 0,-1 2-3 16,-4-5 23-16,4-1 19 0,-5-2 48 16,2 2 38-16,-2 0 25 0,-2-2 28 0,-2 0-6 15,0 4 10-15,-3-4-17 0,1 6-17 0,0-1-17 16,-3 5-9-16,0 0-25 0,0 3-9 15,-10 8-18-15,20-13 2 0,-20 13-14 0,22-8-5 16,-22 8-20-16,0 0 20 0,29 6-21 0,-29-6 0 16,14 7 2-16,-14-7 0 0,10 16-6 0,-10-16-5 15,0 15-4-15,0-15 6 0,-6 17-2 16,6-17 6-16,0 0 23 0,-7 15-14 0,7-15 27 16,0 0 28-16,0 0-2 0,0 0-7 0,0 0-7 15,0-21-12-15,0 8-9 0,7-6 2 0,-1 0-10 16,0-2-6-16,2-2-27 0,-1-2-38 15,2 2-70-15,-1 1-53 0,-4 1-59 0,2 1-40 16,-1 0-40-16,-3 6-129 0,-2 14-275 0,-4-21 198 16,4 21 144-16</inkml:trace>
  <inkml:trace contextRef="#ctx0" brushRef="#br0" timeOffset="162663.48">28826 18644 695 0,'-12'11'326'0,"12"-11"-74"16,0 0-48-16,-13 10-10 0,13-10-40 0,0 0 2 15,0 0-21-15,0 0 5 0,0 0-65 0,0 0 53 16,0 0-32-16,21-12-9 0,-13 1-19 16,3-1-5-16,4 1-21 0,-1-3 0 0,0-3-18 15,4 2-1-15,-1 2-4 0,1-3-3 0,-4 3 3 16,4-1-4-16,-4 3-6 0,-2 4-31 15,-1-3-83-15,-11 10-70 0,22-15-66 0,-16 6-68 16,-6 9-309-16,10-14 172 0,-10 14 237 0</inkml:trace>
  <inkml:trace contextRef="#ctx0" brushRef="#br0" timeOffset="162853.6">28971 18605 541 0,'-2'25'280'0,"2"-25"-48"16,4 27-20-16,-4-27-34 0,4 24-21 0,-4-24-30 16,8 27-11-16,-2-13-29 0,1 1-2 0,1 2-17 15,1-4-16-15,1 5-9 0,1-5-6 16,1 2-20-16,0 0 2 0,2 1-55 0,-2-3-76 16,-1-1-112-16,0-1-329 0,-11-11 170 0,15 14 297 15</inkml:trace>
  <inkml:trace contextRef="#ctx0" brushRef="#br0" timeOffset="163445.29">29048 18655 1079 0,'0'0'400'0,"-2"-19"-94"0,2 19-55 16,0 0-44-16,0-15-45 0,0 15-37 15,0 0 1-15,0 0-4 0,0 0-66 0,20 9 82 16,-10 1-39-16,-2-1-17 0,5 5-5 0,-2-1-27 16,-1 2-1-16,3-1-21 0,-2 3 4 15,-2-2-10-15,3 0-2 0,-2 2-133 0,-1 1 153 16,2-5-10-16,-3 0-1 0,0-2 18 0,-8-11-39 16,15 16-11-16,-15-16 11 0,13 8 4 15,-13-8-7-15,0 0-33 0,0 0 33 0,17-14-5 16,-17 14 4-16,8-22-10 0,-6 8 43 0,0-3-57 15,-2 17 33-15,2-25-15 0,-2 25 6 16,0-25-16-16,0 25 24 0,0-19 9 0,0 19 19 0,4-15 0 16,-4 15 9-16,0 0-8 0,0 0-49 0,0-13 31 15,0 13 5-15,0 0-13 0,0 0 6 16,0 0-9-16,26 0 5 0,-26 0-16 0,24 1 10 16,-24-1-13-16,27 6 6 0,-27-6 3 15,30 8 3-15,-30-8-4 0,30 6-12 0,-30-6 1 16,25 0 5-16,-25 0-3 0,0 0 6 0,24-8-19 15,-24 8 13-15,12-12-24 0,-12 12 4 0,6-16 2 16,-6 16 9-16,-4-25-2 0,0 11 16 16,0 1 2-16,-5 0-10 0,2-3-7 0,-1 3 15 0,-2 0 23 15,-3 1-31-15,2-1 4 0,11 13 0 16,-19-20 0-16,19 20 0 0,-23-13 2 0,23 13 5 16,-23-5-35-16,23 5 41 0,-21 3-8 0,21-3 3 15,-20 14-14-15,20-14 10 0,-10 21-4 16,8-8 8-16,2-13-7 0,2 29-2 15,4-14 1-15,5-1 2 0,4-3-3 0,2 0 6 16,3 1-16-16,4-5 17 0,4-1-58 0,-3-4 19 0,5 1-81 16,-5-4-75-16,0-3-118 0,1-7-164 15,-3-3-258-15,-1-7 204 0,-4 0 132 0</inkml:trace>
  <inkml:trace contextRef="#ctx0" brushRef="#br0" timeOffset="163900.45">29874 18310 929 0,'0'0'434'0,"0"0"-52"0,-2-13-68 16,2 13-28-16,0 0-40 0,0 0-31 0,0 0-53 15,0 0-47-15,-26 3 0 0,26-3-44 16,-10 19-6-16,4-5-21 0,1 1-8 0,1 4-10 0,0-2 0 15,2 4-15-15,0-2 3 0,4 0-13 16,0 0 14-16,2 0-14 0,3-1 27 0,-1-5-32 16,4 1-1-16,-1-2 2 0,-9-12 5 0,19 16-19 15,-19-16-4-15,26 4 14 0,-26-4 2 16,25-8-5-16,-25 8 2 0,19-17 0 0,-10 6-25 16,-3-3 29-16,-2 1 17 0,-2-1-9 0,-2-1 1 15,0 0 18-15,0 15 20 0,-4-23 29 0,4 23 8 16,-11-21 4-16,11 21 8 0,-6-12-1 15,6 12-18-15,0 0-3 0,0 0-18 0,-9-9-11 16,9 9 8-16,0 0 1 0,7 18 11 0,-5-5-13 16,9 2-6-16,1 2-1 0,2 4-10 0,0 0-8 15,4 2 0-15,2 1-10 0,1 3 4 0,1 2-8 16,0 7-5-16,-2-3 3 0,-2 7 1 16,-3-8-25-16,-4 0-59 0,-2 3-53 15,-1-3-42-15,-4-1-29 0,-2-2 1 0,-2-5-14 0,0-3 14 16,0-4-9-16,-2-1 8 0,2-16-37 15,-8 15-11-15,8-15-45 0,-13-8-342 0,6-9 174 16,3-8 222-16</inkml:trace>
  <inkml:trace contextRef="#ctx0" brushRef="#br0" timeOffset="164596.63">30173 18291 1175 0,'-15'-14'454'15,"15"14"-122"-15,0 0-50 0,0 0 9 16,-24 8-70-16,24-8-21 0,-14 19-45 0,10-7-21 16,-3 3-24-16,5 0-16 0,0 10-23 0,4-8 3 15,0-1-21-15,0 0-10 0,1-1-17 16,3-1-9-16,2-1 18 0,1-3-9 0,1 1-9 16,-10-11 4-16,24 8-22 0,-24-8 4 0,27-10 5 15,-27 10 2-15,27-11 3 0,-12-3-13 16,-4-1-1-16,4-4 7 0,-7 1-6 0,-2-3-5 15,-2-1 13-15,-4-1 6 0,0 2-18 0,-2 1 6 16,-4 0 4-16,-2 1-15 0,0 4 19 16,-1 2-18-16,0 1 11 0,-5 3-3 0,14 9 8 15,-25-8-9-15,25 8 1 0,-26 0-7 0,26 0 4 16,-19 8-8-16,19-8-35 0,-11 15 21 0,11-15-89 16,-2 19-30-16,2-19-13 0,6 19-17 0,-6-19-1 15,18 17-26-15,-8-7-21 0,-10-10 7 16,24 11 29-16,-24-11 14 0,29 8 37 0,-29-8 19 15,30 2 31-15,-30-2 19 0,26-6 54 0,-26 6 38 16,28-13 55-16,-15 1 36 0,-13 12 28 16,21-17 21-16,-21 17 14 0,15-19 20 0,-15 19-18 15,15-19-8-15,-15 19-16 0,11-14 13 0,-11 14-30 16,6-9-13-16,-6 9-29 0,0 0-16 16,0 0-17-16,14-9-7 0,-14 9-24 0,0 0 2 0,33-2-8 15,-33 2-5-15,27 4 2 0,-27-4-14 16,31 7-15-16,-31-7 10 0,37 6 3 0,-37-6 1 15,34 3-9-15,-34-3-4 0,30 0 2 16,-30 0-11-16,24-1-14 0,-24 1-11 0,22-8 3 16,-22 8 4-16,17-17-22 0,-13 6 23 0,0-3-8 15,-2-3 21-15,0 2-6 0,-2-4 10 0,-2 2 0 16,0-2 4-16,-2-1 7 0,0 5 10 0,-2-2 10 16,1 3 23-16,-3 3-3 0,8 11 10 15,-15-19-4-15,15 19 9 0,-11-13-18 0,11 13-2 16,0 0-14-16,-18 6 1 0,10 3-8 0,0 4-3 15,2 5 5-15,0-1-6 0,2 4-4 16,4 2 54-16,0-2-69 0,0-4-4 0,4 6 13 16,4 0-3-16,0-4 0 0,6-4-3 0,2 0 5 15,3-2 2-15,1-5-27 0,2-2-38 0,-22-6-57 16,50-6-79-16,-25-3-85 0,1-5-67 0,-2-3-78 16,0-4-352-16,-7-4 229 0,0-1 84 15</inkml:trace>
  <inkml:trace contextRef="#ctx0" brushRef="#br0" timeOffset="165781.03">30958 18001 754 0,'-15'-8'502'0,"15"8"-92"0,0 0-31 15,-11-15-58-15,11 15-18 0,0 0-17 0,0 0-51 16,0 0-40-16,-12-8-26 0,12 8-39 0,0 0-19 15,0 0-29-15,0 0 1 0,0 0-34 16,-2 20-5-16,2-20-3 0,4 26-14 0,0-12 0 16,0 1-7-16,5 2 0 0,-3 0-10 0,3 1 1 15,1-2-2-15,1 0 5 0,-1 1-5 16,0-6-9-16,2 1 4 0,-2-1-8 0,0-3 3 16,-10-8-5-16,18 13 4 0,-18-13-3 0,0 0 6 15,0 0-8-15,25-7 4 0,-25 7 2 0,6-21 6 16,-2 5-12-16,-4 1 11 0,2 0-8 0,-2-3-3 15,-2 1 5-15,2 2 2 0,-2 0-5 16,0 0 6-16,0 1 2 0,0 1 1 0,2 13-7 16,-4-23 12-16,4 23-13 0,0-19 6 0,0 19-4 15,4-15 7-15,-4 15-25 0,8-9 25 0,-8 9-8 16,0 0 28-16,18-6-26 0,-18 6-4 16,16 6 4-16,-16-6 0 0,13 9 1 0,-13-9-2 15,13 19 3-15,-13-19-48 0,8 21 56 0,-8-21-2 16,9 21 8-16,-9-21-9 0,8 21-10 15,-8-21 9-15,11 15-10 0,-11-15 3 0,11 12-5 16,-11-12 5-16,16 7-6 0,-16-7 14 0,0 0-10 16,32 0 3-16,-32 0-21 0,23-7 7 15,-23 7 1-15,24-14 7 0,-24 14-12 0,18-15 14 16,-18 15-9-16,16-19 10 0,-16 19-1 0,10-19 0 16,-10 19 5-16,11-20 0 0,-11 20-9 0,6-16 18 15,-6 16-4-15,7-14 1 0,-7 14-7 16,0 0 7-16,10-13-34 0,-10 13 39 0,0 0-1 15,0 0-1-15,15-10-19 0,-15 10 16 0,0 0-3 16,26-3 4-16,-26 3-4 0,22-5-2 0,-22 5-4 16,18-3 9-16,-18 3-6 0,0 0 0 15,23-8-6-15,-23 8 25 0,10-11-15 0,-10 11-9 16,6-14 9-16,-6 14-2 0,3-17-2 0,-3 17-2 16,0-21 0-16,0 21 7 0,-7-23-17 15,7 23 45-15,-8-19-40 0,8 19 7 0,-13-17-3 16,13 17 3-16,-16-11-5 0,16 11 4 0,0 0 1 15,-32-2 3-15,32 2-5 0,-26 13-1 16,14-2-2-16,-1-1 21 0,4 4-25 0,-1 1 6 0,3 2 0 16,3-2 4-16,2 2-1 0,2 1-1 15,2-5-3-15,2 2 4 0,3 3 0 0,3-6 8 16,3-2 7-16,2 2-58 0,-1-5-28 0,2-1-28 16,-16-6-30-16,34 2-6 0,-34-2 6 0,35-8 25 15,-15 1 21-15,-6-5 11 0,3-1 7 16,0-5 29-16,-2 0-12 0,-3-1 20 0,4-5 8 15,-4 0 35-15,0 1 4 0,2-2 28 0,-6 2 21 16,2-1-2-16,-1 3 11 0,0 3 27 0,-1 1 8 16,-2 4-6-16,-6 13-18 0,9-21-4 15,-9 21-20-15,6-10-12 0,-6 10-6 0,0 0-12 16,0 0-9-16,0 0-4 0,0 0-4 0,17 14 0 16,-17-14-9-16,13 19 0 0,-7-8 0 0,2 0 5 15,3 3-11-15,-4-4 7 0,1 1-10 16,0 2 7-16,5-5-2 0,-13-8 27 0,13 19-37 15,-13-19-5-15,13 11 6 0,-13-11 0 0,0 0-3 16,14 12 15-16,-14-12-8 0,0 0-1 16,0 0-4-16,20-13 8 0,-20 13 3 0,8-19 15 15,0 7-25-15,-1 1 6 0,3-3-2 0,-1 1-3 16,-1 3 6-16,-1-1-2 0,-7 11 2 0,14-19-4 16,-14 19-3-16,10-13 3 0,-10 13-2 15,14-8-56-15,-14 8 20 0,0 0-62 0,19-8-90 16,-19 8-30-16,0 0-41 0,21-2-11 0,-21 2-29 15,15-7-2-15,-15 7-10 0,14-12 11 0,-14 12-234 16,12-19 167-16,-12 19 317 0</inkml:trace>
  <inkml:trace contextRef="#ctx0" brushRef="#br0" timeOffset="166060.32">32027 17543 889 0,'0'-21'186'0,"-2"2"32"0,-2 0 22 0,-2 0-11 16,0 0-23-16,0 2 21 0,0 0 16 0,-2 3-11 16,-1 1 11-16,3 1-22 0,0 1-11 15,6 11-20-15,-13-15-20 0,13 15-24 0,-9-10-21 16,9 10-34-16,-2-15-10 0,2 15-18 0,0 0-16 15,0 0-2-15,11 17-17 0,-11-17-2 16,13 17-1-16,-7-5-12 0,2 1-4 0,1 0 6 16,1 1-6-16,-2 3-4 0,0-2 2 0,0 0-1 15,-2 1-4-15,4-5-1 0,-5 6-2 16,-1-5 2-16,3-1-2 0,-7-11-2 0,8 19 14 16,-8-19-11-16,6 12-2 0,-6-12 2 0,0 0 0 15,0 0 2-15,19-8 0 0,-13-1 1 16,1-5 7-16,2 1-15 0,-1-4 0 0,0-2 5 15,0-2 0-15,4 0-7 0,-2-4 1 0,5 0 6 0,-3-4-25 16,4 1-77-16,0-1-106 0,2-1-131 16,0-1-104-16,-1 3-537 0,-2 1 303 0,2 2-139 15</inkml:trace>
  <inkml:trace contextRef="#ctx0" brushRef="#br0" timeOffset="167125.32">21416 18705 866 0,'0'0'394'0,"0"0"-49"0,-36-2-58 15,36 2-30-15,-21-6-15 0,21 6-23 0,-17-6-21 16,17 6-12-16,0 0-36 0,-18-10-10 0,18 10-19 15,0 0-19-15,-6-11-8 0,6 11-13 0,0 0-5 16,4-13-11-16,-4 13-10 0,20-15-10 16,-8 3-10-16,8 1-9 0,1-6 1 0,5 3-13 15,0-3 6-15,2-2-5 0,17-7-3 0,-5-1-12 16,0 2-6-16,-1 2 10 0,-10 6 7 0,-4 2-20 16,0 3-37-16,-5 0-113 0,-6 5-70 15,-14 7-60-15,0 0-50 0,28 0-147 0,-28 0-249 16,0 0 205-16,-10 21 128 0</inkml:trace>
  <inkml:trace contextRef="#ctx0" brushRef="#br0" timeOffset="167346.85">21659 18645 897 0,'0'0'438'16,"-12"8"-84"-16,12-8-76 0,0 0-44 0,0 0-37 15,-14 10-30-15,14-10-41 0,0 0-25 0,0 0-13 16,6 22-7-16,-6-22-23 0,12 23 4 0,-6-9-18 16,9 1-12-16,-2 0-4 0,0 5-2 0,5-2-11 15,0 1 2-15,0 0-1 0,4 2-143 0,-3 0-107 16,2-1-130-16,-6-3-375 0,-1 0 207 16,0-6 126-16</inkml:trace>
  <inkml:trace contextRef="#ctx0" brushRef="#br0" timeOffset="167909.75">21871 18636 1012 0,'-12'-12'621'0,"12"12"-171"15,-22-15-88-15,22 15-72 0,-12-7-47 0,12 7-74 16,0 0-31-16,0 0-12 0,0 0-18 0,8 11-14 15,4-1-25-15,2 1-10 0,0 4-16 16,7-1-3-16,-1-1-14 0,-2 2 2 0,2-1-12 16,-2-1-3-16,4 2 7 0,-5-1-10 0,-1-1-7 15,0-1 7-15,-4-1-10 0,0-2 9 0,-12-9-9 16,24 14 10-16,-24-14-14 0,17 6 6 0,-17-6-2 16,0 0-1-16,21-6-7 0,-21 6 16 15,15-14-13-15,-7 1 10 0,-2 1-8 0,1 1 0 16,-2 0 6-16,-1-3 0 0,-4 14-3 15,4-23 28-15,-4 23-35 0,2-17 9 0,-2 17 0 16,0 0 3-16,0-15 8 0,0 15-2 0,0 0 1 0,0 0-2 16,4-13-6-16,-4 13 2 0,0 0-2 15,0 0 5-15,28-3-9 0,-28 3 1 0,29-1-3 16,-29 1 0-16,30-2 6 0,-30 2-6 16,34-2-1-16,-34 2-6 0,25-6-7 0,-25 6-1 0,24-9-20 15,-24 9 15-15,14-14-5 0,-14 14 6 0,9-21 3 16,-9 21 23-16,0-24-12 0,-7 12-3 15,1 1-39-15,2-6 53 0,-6 5 2 0,0 0 12 16,0 1-7-16,0 2 0 0,10 9 16 0,-19-16-1 16,19 16 0-16,-22-11-14 0,22 11 6 15,0 0-4-15,-25 6 0 0,25-6-7 0,-15 15 3 16,9-2-10-16,0 0 5 0,6 5-15 0,0-1 9 16,2 4 1-16,2-6 4 0,4 5-3 0,2-2-1 15,4-2-2-15,2-1 2 0,4-2-6 16,1-3-16-16,5-3-15 0,0-3-33 0,0-4-45 15,3-4-56-15,-1-2-39 0,0-5-54 0,-3 1-52 16,-3-1-77-16,-2-2-310 0,-9-4 189 0,-2-4 158 16</inkml:trace>
  <inkml:trace contextRef="#ctx0" brushRef="#br0" timeOffset="168320.76">22843 18449 1308 0,'0'0'489'0,"0"0"-160"16,18-6 25-16,-18 6-38 0,0 0-55 15,0 0-45-15,0 0-31 0,0 0 7 0,9 17-35 16,-9-17-9-16,5 20-25 0,-3-7-20 0,2 0-25 15,2 7-4-15,2-5-21 0,5 2-11 0,0 0-10 16,2 2-3-16,5 2-7 0,0-2-32 16,5-4-8-16,-1 2-205 0,6-2-100 0,-1-3-132 15,-2-6-565-15,5-6 305 0,-3-2-175 0</inkml:trace>
  <inkml:trace contextRef="#ctx0" brushRef="#br0" timeOffset="168641.15">23336 18465 1293 0,'-17'-9'566'0,"17"9"-159"0,-32-9-63 15,32 9-33-15,-24-4-89 0,24 4-43 0,0 0-18 16,-24 6-28-16,24-6-22 0,-5 16-26 0,5-16-11 16,0 20-17-16,3-6-14 0,3-1-12 15,0 1 0-15,2-3-15 0,-4 2 1 0,8-3 17 16,-2-3-24-16,0 5-6 0,-10-12-1 0,24 9-2 15,-24-9 14-15,25 6-17 0,-25-6-2 16,20-6-1-16,-20 6 4 0,18-15-3 0,-18 15 1 0,15-21 7 16,-11 7-5-16,-2-1 7 0,-2 0-8 15,-2 0 14-15,-2 0-13 0,0 2 10 0,-5 1-16 16,-1 2 16-16,10 10-12 0,-22-13 5 0,22 13-4 16,-25 0-5-16,25 0-52 0,-32 5-24 0,32-5-43 15,-18 14-77-15,18-14 0 0,-12 21-28 16,12-21-59-16,2 23-92 0,8-12-369 0,-10-11 213 15,16 16 113-15</inkml:trace>
  <inkml:trace contextRef="#ctx0" brushRef="#br0" timeOffset="169197.26">23528 18434 1199 0,'-6'-14'572'0,"-3"1"-105"0,9 13-49 0,-10-19-52 0,10 19-79 15,-6-15-46-15,6 15-56 0,0 0-30 16,-9-12-45-16,9 12-8 0,0 0-32 0,11 13-2 16,-11-13-20-16,10 24-4 0,-1-11-17 0,1 2-2 15,1 2-12-15,-2-1 7 0,3 3-17 0,-2-4-14 16,4 2-6-16,-4-1-49 0,3-4-26 0,-5 2-3 16,3-6 19-16,-11-8 6 0,15 15 21 15,-15-15 9-15,0 0 5 0,0 0 9 0,0 0 6 16,12-8 13-16,-12 8-16 0,2-20 26 0,-2 20-21 15,0-27 18-15,-4 11-29 0,2 1 33 0,-2-2-5 16,2 1 5-16,0 1-10 0,0 0 13 16,2 15-7-16,-3-27 13 0,1 8-10 0,2 19 3 15,0-19-12-15,0 19 11 0,5-11-11 0,-5 11 3 16,0 0 4-16,10-12 3 0,-10 12-12 16,0 0 15-16,26-7-15 0,-26 7 10 0,25 0-3 15,-25 0 8-15,25 4-15 0,-25-4 10 0,25 11-2 16,-25-11 8-16,22 13-1 0,-22-13-3 0,12 18-14 15,-12-18 12-15,9 18-5 0,-9-18 11 16,0 20-5-16,0-20-3 0,-5 17 0 0,5-17 0 16,0 0-11-16,-6 15 15 0,6-15-17 0,0 0 19 15,0 0-14-15,0 0-2 0,-16-7 11 0,16 7 0 16,-9-18 4-16,9 18 0 0,0-27-5 0,0 27 1 16,2-26-1-16,3 11 8 0,-1 1-10 0,0-1 3 15,4 0-10-15,-2 2 14 0,3 1-5 16,0 3 16-16,-1-3-20 0,-8 12 3 0,8-13-1 15,-8 13 6-15,19-6-4 0,-19 6-56 0,0 0 66 16,26 7 5-16,-26-7-17 0,19 20-6 16,-10-9-88-16,-1 3-67 0,0-1-105 0,3 0-105 15,-1-1-470-15,1-3 259 0,0 1 26 0</inkml:trace>
  <inkml:trace contextRef="#ctx0" brushRef="#br0" timeOffset="169776.39">24061 18179 1701 0,'0'0'565'15,"0"0"-74"-15,0 0-98 0,0 0-75 0,0 0-71 16,0 0-42-16,0 0-49 0,0 0-26 0,0 0-33 16,10 15-13-16,-10-15-19 0,12 21-14 0,0-10-12 15,-3 0-5-15,0 3-15 0,1 1 6 0,3-2-14 16,-3 0 8-16,-1 1-32 0,0-3 35 15,-3-1-24-15,-6-10 8 0,12 17-3 0,-12-17-2 16,11 10-6-16,-11-10 5 0,0 0-3 0,0 0 11 16,0 0-16-16,11-8 14 0,-11 8-11 15,2-21 8-15,-2 21-5 0,-2-27 7 0,4 10-4 0,-2 0 5 16,2 2-9-16,-2-4 9 0,0 4-12 16,2-3 12-16,-2 3 29 0,4 2-35 0,-2-2-10 15,-2 15 5-15,13-20-4 0,-13 20 9 0,17-19-9 16,-17 19 8-16,21-11-8 0,-21 11 10 0,28-6-13 15,-28 6 0-15,29 2-13 0,-29-2 5 16,26 13-11-16,-14-3 8 0,1 0-60 0,-4-1 65 16,1 4-7-16,-2 1 9 0,-1-1-8 0,-3 0 13 15,-4-13-12-15,9 21 11 0,-9-21-9 0,4 19 11 16,-4-19-7-16,4 14 10 0,-4-14-7 16,0 0 14-16,0 0-8 0,0 0 10 0,0 0-10 15,0 0 9-15,2-19-12 0,-2 19 1 0,0-27-41 16,0 12 10-16,-2 1-21 0,4-3-9 15,0 0-6-15,-2 4-3 0,5-2 6 0,-3 1 19 16,2 1 16-16,-4 13 1 0,4-21 3 0,-4 21 12 16,8-17 43-16,-8 17-45 0,9-12-1 0,-9 12 14 15,0 0-6-15,0 0 12 0,15-8-3 0,-15 8 10 16,0 0-8-16,21 8 18 0,-21-8-8 16,17 10 20-16,-17-10 4 0,23 13 1 0,-10-5-32 15,0 1 37-15,1 1-4 0,0-1-4 0,-2 3-22 16,3 1 13-16,-3-1-11 0,-1 1-36 0,-2 2-121 15,-3 0-120-15,0-1-159 0,-6-14-404 16,6 21 256-16,-6-21 34 0</inkml:trace>
  <inkml:trace contextRef="#ctx0" brushRef="#br0" timeOffset="170158.88">24584 17902 1108 0,'-22'-15'538'0,"0"3"-57"0,3 0-101 0,5 1-23 15,-4 1-68-15,6 1-31 0,12 9-40 0,-20-11-30 16,20 11-42-16,-14-10-21 0,14 10-28 0,0 0-17 16,0 0-20-16,-19 6-9 0,19-6-15 15,-9 15-2-15,9-15-16 0,-4 21 6 0,4-21-11 16,2 23 2-16,-2-23-8 0,9 23 5 0,-9-23-17 15,14 13-45-15,-14-13-46 0,21 8-33 16,-21-8-44-16,24 2 7 0,-24-2-1 0,28-8 30 0,-28 8 21 16,23-13 25-16,-23 13 6 0,14-14 35 15,-14 14 0-15,9-15 24 0,-9 15 11 0,-2-15 37 16,2 15 6-16,-11-8-4 0,11 8 1 16,-19-5-23-16,19 5 4 0,-23-3 3 0,23 3-14 0,-23 8 16 15,23-8-17-15,-18 12 12 0,18-12-19 16,-8 17 0-16,8-17-62 0,0 15-55 0,0-15-87 15,8 15-80-15,-8-15-92 0,16 10-239 0,-16-10 172 16,20 2 230-16</inkml:trace>
  <inkml:trace contextRef="#ctx0" brushRef="#br0" timeOffset="170344.04">24642 17837 1215 0,'6'-15'610'0,"-6"15"-86"0,7-23-43 0,-7 23-95 0,4-13-67 16,-4 13-65-16,0 0-46 0,6-12-46 0,-6 12-22 15,0 0-36-15,8 15-11 0,-2-3-23 0,2 3-7 16,0 0-22-16,4 1 0 0,1 3-13 0,2 3 0 16,2-1-6-16,-1 2-1 0,4 0-10 15,1-2 0-15,-2 2-29 0,2-4-60 0,1 2-106 16,-6-2-91-16,2 0-102 0,-6-4-69 0,0-3-567 16,-12-12 306-16,20 15-170 0</inkml:trace>
  <inkml:trace contextRef="#ctx0" brushRef="#br0" timeOffset="171062.99">24782 17982 1082 0,'-16'-13'610'0,"0"1"-128"16,3 3-28-16,5-3-80 0,-5 3-72 16,6-5-69-16,7 14-32 0,-4-21-48 0,8 8-30 15,5 0-27-15,2-1-18 0,1 1-52 0,5-3-56 16,0-1-61-16,-2 4-53 0,4-2-55 0,-4 0 24 15,-3 1 30-15,-1-1 36 0,-5 1 21 16,1 1 29-16,-3 0 43 0,-4 13 94 0,2-23 32 16,-2 23 76-16,-9-23 29 0,5 12 13 0,-4-1 11 15,8 12 26-15,-15-15-2 0,15 15-13 16,-12-13-9-16,12 13-35 0,-12-10-38 0,12 10-31 16,0 0-29-16,0 0-21 0,0 0-14 0,0 0-19 15,0 0 1-15,0 15-12 0,10-1-5 0,0 3-10 16,3-2-11-16,3 6 3 0,2 2-8 15,-4-2-5-15,6 2 27 0,-4 2-33 0,3-2-1 16,-2-2-14-16,2 3-52 0,-7-3-64 0,2-2-42 16,0 0-42-16,-3-1-29 0,0-5-47 0,-5-3-31 15,-6-10 1-15,15 15 7 0,-15-15 21 16,0 0 19-16,0 0 21 0,0 0 38 0,12-14 40 16,-12 14 41-16,-4-19 49 0,0 6 91 0,-2 2 21 15,-1-3 56-15,1-1 9 0,-2 2 52 16,-1-1 19-16,0 1 31 0,3 1-11 0,-2 1 3 15,4 0-20-15,-4-1 1 0,8 12-17 0,-10-17-14 0,10 17-36 16,-2-15-14-16,2 15-22 0,4-14 0 16,-4 14-29-16,16-15 5 0,-16 15-24 0,23-12 9 15,-23 12-12-15,23-9-8 0,-23 9-12 0,25-6 0 16,-25 6-9-16,18-4 13 0,-18 4-11 0,0 0 13 16,16-5-10-16,-16 5-9 0,0 0 22 15,0 0-9-15,0 0 20 0,11-16-9 0,-11 16-15 16,0-13 15-16,0 13-7 0,0-21 1 0,0 21-1 15,-2-21 7-15,2 21-10 0,-7-21 9 16,7 21-9-16,-6-19 11 0,6 19-7 0,-8-15 9 16,8 15-4-16,-8-13 3 0,8 13-7 0,0 0 7 15,-16-8-9-15,16 8 7 0,0 0-5 0,-21 13 5 16,21-13-6-16,-14 20 6 0,7-5-11 16,3 0 14-16,1-2-11 0,1 6 12 0,4-1-4 15,3-1 8-15,1-2-13 0,3 0 8 0,1-1-6 16,7-1 10-16,1-5-11 0,0-1 2 0,4-1 50 15,-1-4-61-15,-21-2-7 0,44-2-8 16,-44 2-58-16,38-8-67 0,-19 0-98 0,-4 3-99 16,0-3-111-16,-5-5-128 0,0 2-352 0,-2-3 294 15,-4 3-83-15</inkml:trace>
  <inkml:trace contextRef="#ctx0" brushRef="#br0" timeOffset="172008.93">25077 18346 881 0,'0'-15'332'0,"0"15"-68"16,0 0-32-16,-6-14-65 0,6 14-28 15,0 0-28-15,0 0-17 0,-27 2-29 0,27-2-4 16,-17 10-22-16,17-10 5 0,-19 17-19 0,19-17-1 16,-12 21-3-16,12-21 22 0,-16 19 4 0,8-10 14 15,-2 3-13-15,3-2 32 0,7-10 6 0,-15 18 8 16,15-18-20-16,-11 14 25 0,11-14-2 0,0 0 20 16,-10 10-5-16,10-10 6 0,0 0-20 15,0 0 5-15,0 0-19 0,21-19-15 0,-6 1-13 16,6-3-9-16,11-11-9 0,10-4-2 0,5-2-12 15,6-6 1-15,6-4-16 0,0 2 7 0,7-2-12 16,-2 1 9-16,-3-1-6 0,0 3-5 16,-6 3 5-16,-4 2 3 0,-9 5-7 0,-5 6 11 15,-13 8-5-15,-4 5 4 0,-5 4-9 0,-3 1 8 16,-12 11-11-16,15-12 8 0,-15 12-12 16,0 0-37-16,-4 14-77 0,-3-3-87 0,1 2-92 15,-4 6-44-15,-1 2-36 0,-2 0-107 0,0 2-220 16,-3-2 189-16,0 4 159 0</inkml:trace>
  <inkml:trace contextRef="#ctx0" brushRef="#br0" timeOffset="172383.62">25228 18522 331 0,'-24'20'190'15,"2"-2"-61"-15,4 1 22 0,2-6-14 0,-1 0 13 16,2 1-33-16,-2-4 16 0,3 1-5 0,-2-2 11 15,2-1-18-15,1 1-2 0,0-1-11 0,13-8 22 16,-25 10 20-16,25-10 9 0,-18 9 32 16,18-9 11-16,0 0-2 0,0 0-32 0,-16 6-1 15,16-6-27-15,0 0-15 0,4-15-15 0,4 1-12 16,8-1-48-16,2-6 14 0,8-2-8 0,9-9 2 16,8-6 1-16,6-2 21 0,4-2-4 15,2-2 24-15,6 0-4 0,-1 0 1 0,-1-2-14 16,0 2 6-16,-2 2-11 0,-4 1 0 0,0 0-6 15,-7 1 5-15,-1 4-5 0,-7 4 13 0,-4 1-6 16,-7 8 5-16,-5 1-17 0,-12 4 14 16,7 1-8-16,-2 6 10 0,-3-1-21 0,-1 3 5 15,-11 9-18-15,13-15-3 0,-13 15-13 0,0 0-11 16,0 0-12-16,0 0 11 0,0 0-31 0,0 0-52 16,11 11-80-16,-11-11-57 0,-2 13-81 0,2-13-68 15,-3 19-57-15,3-19-28 0,0 23-35 16,0-23-29-16,-8 23-423 0,-3-14 290 0,0 3-59 15</inkml:trace>
  <inkml:trace contextRef="#ctx0" brushRef="#br0" timeOffset="172846.53">25184 18401 546 0,'-22'8'322'0,"-1"-2"-64"0,4 1-32 16,0 1-18-16,5-3-17 0,-4 3-40 15,18-8 6-15,-25 8-20 0,25-8 16 0,-22 8-22 0,22-8 13 16,0 0-1-16,-16 6-6 0,16-6-9 15,0 0 1-15,0 0-4 0,0 0 4 0,0 0 5 16,4-14-27-16,8 3-18 0,4-7-3 16,3 0-6-16,6-6 20 0,11-12 2 0,6-2 1 0,7-2-12 15,2-2 12-15,4 0-8 0,4-6 0 16,1 5 6-16,1-5 3 0,0 2-3 0,-1 0 13 16,-1 3 1-16,-7 1 1 0,-3 3-8 0,-5 7 1 15,-3 3-6-15,-15 10-9 0,-4 2-11 16,-2 2 11-16,-6 5-9 0,-1-1-6 0,-13 11-15 15,19-14-9-15,-19 14-16 0,11-7-9 0,-11 7-5 16,0 0-5-16,0 0-13 0,0 0-10 0,0 0-50 16,0 0-49-16,-2 15-63 0,2-15-43 15,-9 16-63-15,9-16-30 0,-6 20-57 0,6-20-17 16,-6 25-24-16,1-9 10 0,1-1-10 0,-2 2-20 16,-1-2-412-16,-3 4 254 0,0-3 38 0</inkml:trace>
  <inkml:trace contextRef="#ctx0" brushRef="#br0" timeOffset="173292.15">25266 18573 481 0,'-15'13'292'0,"3"-3"3"0,1-1-28 0,11-9 11 16,-14 10-12-16,14-10-27 0,0 0-17 0,0 0-2 16,0 0 7-16,0 0-35 0,-20-6-22 0,20 6-23 15,8-17-6-15,-1 4-13 0,8-4 2 16,4-3 16-16,6-5-17 0,14-3 4 0,5-6-8 16,5-2 16-16,1-3-18 0,9-3 0 0,1-1-4 15,5-1-1-15,-6 2-11 0,1 0 4 0,-1 0-4 16,-6 2 17-16,-3 6-16 0,-2-1 3 15,-9 9-8-15,-11 5 8 0,0 1 1 0,-11 5 2 16,-1 4-2-16,-4 1-15 0,-12 10-8 0,16-13-5 16,-16 13-24-16,10-12-8 0,-10 12-16 0,0 0-7 15,0 0-13-15,0 0-1 0,0 0 1 0,0 0-11 16,0 18-11-16,0-18-60 0,0 0-50 16,0 0-35-16,-2 15-21 0,2-15-17 0,0 0-21 15,0 0 12-15,0 0-17 0,0 0-13 0,0 0-4 16,0 0 0-16,0 0-33 0,0 0-23 15,-10 11-14-15,10-11 15 0,0 0 1 0,-28 4-34 16,28-4-38-16,-21 8-352 0,21-8 192 0,-25 10 153 16</inkml:trace>
  <inkml:trace contextRef="#ctx0" brushRef="#br0" timeOffset="183047.12">25245 1558 14 0</inkml:trace>
  <inkml:trace contextRef="#ctx0" brushRef="#br0" timeOffset="183528.23">25224 1550 73 0,'0'0'17'16,"0"0"36"-16,0 0-61 0,0 0 20 0,-15-6 0 16,15 6 23-16,0 0-6 0,0 0-3 0,0 0-24 15,0 0 19-15,21-7-1 0,-21 7-14 16,41-4-6-16,-13 2 15 0,11 0-26 0,3 2 20 15,7 0-11-15,13-2-19 0,3-2 15 0,-1 1 2 16,1-1 0-16,1 2 22 0,-3-2-22 16,1 2 20-16,-15-2-9 0,-3 2 19 0,-1-1-40 0,-5 5 24 15,-5-4-45-15,-5-2 41 0,-6 4-3 16,-24 0 9-16,35-4 53 0,-35 4-83 16,26 0 4-16,-26 0 18 0,0 0-21 0,0 0 19 0,0 0-24 15,0 0 24-15,0 0-4 0,-28 8 6 16,1-5-8-16,-1 1 45 0,-6-2-60 0,1 0 36 15,-5 0-28-15,-2 2 11 0,-1-3-10 0,-3 2 14 16,-3-2-12-16,-12 3 16 0,-5 0-28 16,-1 0 28-16,-3 0-14 0,3 0-2 0,-1-3-11 15,5 3 5-15,14 0 8 0,5-2 26 0,2-2-34 16,5 2 28-16,5 0-3 0,4 0 7 16,26-2-28-16,-39 0 14 0,39 0-27 0,-25 2 38 0,25-2-24 15,0 0 22-15,-25 3-28 0,25-3 1 0,0 0 16 16,0 0 14-16,0 0-7 0,0 0-3 15,42-3-18-15,-13 3 20 0,9-2-10 0,5 0 16 16,5 0-26-16,1 2 34 0,2-2-24 0,0 0 19 16,-2 2-19-16,-1 0 14 0,1 0-27 15,-3 0 5-15,-5 0-20 0,-1-2 50 0,-4 4-8 16,-7-4-8-16,-1 2-10 0,-28 0 16 0,38 0 11 16,-38 0-23-16,30 0-6 0,-30 0 34 15,0 0-54-15,25-2 32 0,-25 2-4 0,0 0 16 16,0 0-18-16,0 0 31 0,0 0-31 0,-30-4 16 15,30 4-22-15,-46 2 18 0,17-2-14 16,-8 2 16-16,1 2-157 0</inkml:trace>
  <inkml:trace contextRef="#ctx0" brushRef="#br0" timeOffset="183958.44">25520 1567 323 0,'-68'6'31'0,"2"-1"-21"15,1 1 8-15,2 2-22 0,3-2 6 0,14-2 11 16,5-1-9-16,7 1-19 0,5-2 30 0,6 0-19 16,2 2 22-16,21-4-28 0,-34 2 16 15,34-2-12-15,0 0 12 0,0 0 2 0,0 0 2 16,0 0-24-16,14-6 28 0,14 1-16 0,8 2 6 15,21-4-2-15,7-1 13 0,3 1-15 0,2 1 8 16,-2-4-14-16,1 3 10 0,-3-1-2 16,-1 0 8-16,-7 1-16 0,0-1 16 0,-15 0-18 15,-1 3 12-15,-5-1-16 0,-4 0 18 0,-5 4-41 16,-8-4 47-16,-19 6-16 0,35-5 15 0,-35 5-28 16,22-4 13-16,-22 4 2 0,0 0 25 15,0 0-19-15,-26 6-92 0,-1-3 92 0,-11 3 31 16,-6 0-37-16,-15 2 14 0,-11 1-20 0,-3 1 36 15,-4-3-28-15,-2 3 15 0,-1-2-22 0,-1-1 20 16,0-3-30-16,4 3 28 0,-2-1-13 16,7-2 12-16,3 0-18 0,5-2-23 0,17 2 29 15,3-4 6-15,1 1-2 0,11-1 43 0,3 0-70 16,29 0 25-16,-42 0-6 0,42 0 8 16,-28 0-20-16,28 0 36 0,0 0-14 0,0 0 13 15,0 0-23-15,20-13 10 0,11 8 41 0,13-3-39 16,22 0-18-16,10-1 12 0,6 1-13 15,3-2 17-15,6 3-10 0,2 1 23 0,-2-2 7 16,1 3-18-16,-5-3-30 0,-8 3 34 0,0 1-18 16,-11-2 16-16,-3 2-8 0,-18 0 14 15,-9 0-22-15,-6 3 12 0,-5-1-30 0,-3 2 36 16,-24 0-16-16,34-4 14 0,-34 4-16 0,0 0 28 16,0 0-196-16</inkml:trace>
  <inkml:trace contextRef="#ctx0" brushRef="#br0" timeOffset="184029.03">25814 1481 450 0,'-65'4'28'0,"-7"2"-30"16,-7-1 11-16,-3 1-1 0,0 0-8 0,-5 2-15 0,0-4-148 15</inkml:trace>
  <inkml:trace contextRef="#ctx0" brushRef="#br0" timeOffset="184124.56">24944 1538 464 0,'-78'6'-2'0,"8"0"10"0,9-4-8 16,21 2 23-16,4 0-35 0,8-2 24 0,28-2-24 15,-45 1 18-15,45-1-12 0,-24 4 18 16,24-4 30-16,0 0-45 0,0 0-18 0,38-2 27 16,-5 0-16-16,13-1 30 0,18-5-22 0,9 2 4 15,4 1-22-15,0-3 32 0,1 2-20 16,1-1 16-16,-4 1-186 0</inkml:trace>
  <inkml:trace contextRef="#ctx0" brushRef="#br0" timeOffset="184292.07">25438 1491 474 0,'42'-4'19'0,"-9"2"-27"16,-3-2 22-16,-6 0-22 0,-3 3 16 0,-21 1-20 16,32 0-50-16,-32 0 75 0,18-4 15 0,-18 4-20 15,0 0-4-15,0 0 3 0,0 0 1 0,-32-2 2 16,32 2-2-16,-46 4-2 0,19-4 4 16,3 2-13-16,2-1 11 0,22-1-19 0,-39 4 22 15,39-4-22-15,-23 2 23 0,23-2-20 0,0 0 19 16,-23 4-22-16,23-4 48 0,0 0-42 15,0 0-1-15,12 15-2 0,8-9-46 0,5-4-114 16,3-2 57-16,3 0 38 0</inkml:trace>
  <inkml:trace contextRef="#ctx0" brushRef="#br0" timeOffset="190256.88">23982 911 257 0,'0'0'224'0,"6"-13"-66"0,-6 13-25 0,0 0-32 16,8-17-28-16,-8 17 17 0,0 0 7 15,6-14 3-15,-6 14 2 0,0 0 5 0,0 0-4 16,2-15 1-16,-2 15-5 0,0 0-7 0,0 0 13 16,-2-15-89-16,2 15 89 0,0 0 0 0,-8-16-34 15,8 16-1-15,0 0 17 0,-6-15 11 16,6 15-16-16,-6-13-2 0,6 13-14 0,-10-9-1 16,10 9-16-16,-10-10 5 0,10 10-14 0,-14-12 3 15,14 12-6-15,-13-9-10 0,13 9-2 16,-17-12 3-16,17 12-21 0,-17-9 15 0,17 9-28 0,-20-12 8 15,20 12 5-15,-20-9-16 0,20 9 36 16,-20-8-21-16,20 8-10 0,-21-7 0 0,21 7 7 16,-18-8 0-16,18 8 1 0,-24-5 7 0,24 5-24 15,-23-8 13-15,23 8 10 0,-30-4-9 16,30 4-1-16,-28-4 6 0,28 4-13 0,-32-4 12 16,32 4-1-16,-33-1 4 0,33 1-10 0,-36-3-23 15,36 3 27-15,-32-1-2 0,32 1 8 0,-29-2-3 16,29 2-4-16,-30 0 11 0,30 0-21 15,0 0 53-15,-36 2-47 0,36-2-12 0,-23 1 5 16,23-1 9-16,-23 4-6 0,23-4 8 0,-24 4-9 16,24-4 11-16,-27 8-6 0,27-8 12 15,-30 9-2-15,30-9 41 0,-32 10-65 0,15-6 5 16,17-4 7-16,-32 9 15 0,16-5-18 0,16-4 0 16,-32 8 5-16,32-8-4 0,-27 7 3 0,27-7 3 15,-26 10 25-15,26-10-22 0,-21 8-10 16,21-8 8-16,-21 9 7 0,21-9-14 0,-19 12 17 15,19-12-16-15,-22 15 7 0,22-15-4 0,-20 13 7 16,20-13-8-16,-22 21 4 0,10-14-6 0,12-7 6 16,-22 16-7-16,9-8 13 0,1 1 3 15,2 0-15-15,-4 1 10 0,0 0-8 0,-1 1 8 16,2 0 61-16,0-1-77 0,3-1 2 0,0 3 4 16,1-3-4-16,-2 1-8 0,1 0 18 15,10-10-5-15,-17 20 4 0,17-20-10 0,-15 21 24 0,7-9-9 16,-1 0-66-16,5-1 69 0,-4 0 2 15,1 3 7-15,0-3-9 0,-1 4-1 0,2-1-5 16,0-1 19-16,-3 1-6 0,2-1-1 0,1 0-18 16,0 1 14-16,-2-3 6 0,1 0-3 15,3 3-18-15,0-3 19 0,0 3-3 0,4-14-1 16,-9 21 6-16,9-21-14 0,-9 21-15 0,9-21 18 16,-4 19-19-16,4-19 25 0,-4 18-8 15,4-18 11-15,-4 20-10 0,4-20 5 0,0 15-11 16,0-15 7-16,-2 17 10 0,2-17-12 0,0 15-2 15,0-15 13-15,0 0-5 0,6 18-3 16,-6-18 19-16,2 19-26 0,-2-19-8 0,6 13 12 0,-6-13-4 16,9 11-3-16,-9-11 10 0,11 14 25 15,-11-14-30-15,12 11-7 0,-12-11 7 0,13 11 5 16,-13-11-5-16,19 12-10 0,-19-12 13 0,19 13-11 16,-19-13 10-16,19 14-2 0,-19-14 10 0,17 13-35 15,-17-13 27-15,15 13 9 0,-15-13-22 16,15 10 21-16,-15-10-5 0,15 11 0 0,-15-11 11 15,18 8-27-15,-18-8 12 0,26 7-1 0,-26-7 8 16,30 6-6-16,-30-6-6 0,37 4 8 16,-37-4-1-16,43 2-1 0,-43-2-8 0,40 2 9 15,-40-2-7-15,42 2 34 0,-42-2-33 0,45 0-2 16,-45 0-8-16,42 0 15 0,-42 0-1 16,43 0 2-16,-43 0 7 0,42 2-15 0,-42-2 0 15,40 0-1-15,-40 0 9 0,43 0-43 0,-43 0 50 16,42 2-15-16,-17-2 15 0,-25 0-7 15,45 1 15-15,-45-1-14 0,49 3-8 0,-28-2-2 0,-21-1 14 16,42 5-3-16,-18-4-75 0,-2 1 92 0,-22-2-5 16,41 6-11-16,-21-4 2 0,-20-2-12 15,39 5 5-15,-39-5-9 0,40 6 19 0,-40-6-17 16,34 4 5-16,-34-4-8 0,34 4 9 0,-34-4-9 16,32 1 10-16,-32-1 2 0,31 0 11 15,-31 0-20-15,30-3 7 0,-30 3-3 0,32-4 0 16,-13 0-8-16,-19 4 15 0,38-5-10 0,-15 1 5 15,-23 4-3-15,42-8-2 0,-20 6 2 16,-1-2 0-16,0 1-6 0,2 0 7 0,1 2-3 16,-1-1 56-16,0-2-68 0,5 4-7 0,-5 0 14 15,-23 0-8-15,46 0 7 0,-46 0 4 16,45 0-28-16,-45 0 32 0,42 0-8 0,-42 0-6 0,39 2 11 16,-39-2 6-16,36 0-10 0,-36 0 3 15,32 2 5-15,-32-2 0 0,31 2 2 0,-31-2 3 16,30 0-14-16,-30 0 12 0,32-2 0 15,-32 2-1-15,31 0-73 0,-31 0 86 0,28-2-22 16,-28 2 10-16,34 0 0 0,-34 0 7 0,31-2-17 16,-31 2 26-16,30 0-25 0,-30 0 11 0,28 0-15 15,-28 0-14-15,0 0 35 0,31 0-12 16,-31 0-3-16,0 0 5 0,23 2-6 0,-23-2 8 16,0 0-6-16,0 0 7 0,0 0-4 0,30-2 11 15,-30 2-18-15,0 0 11 0,0 0-9 16,23-4 11-16,-23 4-7 0,0 0 6 0,26-2-6 15,-26 2 7-15,0 0-8 0,23-5 8 0,-23 5-13 16,19-4 14-16,-19 4-5 0,19-10-10 0,-19 10 14 16,22-7-3-16,-22 7 4 0,18-10-11 0,-18 10-2 15,20-13 5-15,-20 13-5 0,14-14 4 0,-14 14-1 16,15-15 2-16,-15 15 3 0,12-13 0 16,-12 13-16-16,10-14 12 0,-10 14 2 0,4-13 5 15,-4 13 5-15,0-15 20 0,0 15-39 0,0-15-2 16,0 15 18-16,0-21-12 0,0 21 26 15,-2-19-19-15,2 19-18 0,-4-21 10 0,4 21 6 16,-5-24-4-16,5 24-4 0,-3-24 36 0,3 24-49 16,-4-23 20-16,4 23-6 0,-2-23 69 15,2 23-86-15,-6-23 11 0,6 23 3 0,-6-23 13 16,6 23-16-16,-11-21 14 0,11 21-7 0,-10-21 2 16,10 21 10-16,-13-21 3 0,6 12-6 0,7 9 13 15,-16-21-6-15,16 21 5 0,-16-19-5 0,6 9 2 16,2-1-2-16,-1 1 9 0,9 10-24 15,-17-19 13-15,9 8 9 0,8 11 1 0,-17-19 0 16,17 19-26-16,-15-18 31 0,15 18-15 16,-15-17 2-16,15 17-1 0,-14-13 23 0,14 13-25 0,-13-13-6 15,13 13 6-15,-13-14-5 0,13 14 0 16,-15-9-3-16,15 9 6 0,-8-10-6 0,8 10-2 16,-13-9 4-16,13 9 2 0,0 0 4 0,-19-12-5 15,19 12-2-15,-12-6 2 0,12 6 2 16,-16-7-2-16,16 7 9 0,-18-9-13 0,18 9-2 15,-15-8 5-15,15 8 1 0,-20-8-2 0,20 8 9 16,-20-8-10-16,20 8 2 0,-26-5 7 0,26 5-6 16,-25-8-5-16,25 8-3 0,-30-9 11 15,30 9-17-15,-28-6 12 0,28 6-7 0,-29-10 25 16,29 10-18-16,-30-7 4 0,30 7-14 0,-26-6 3 16,26 6 6-16,-24-6 1 0,24 6-1 0,-24-6-73 15,24 6 76-15,-25-5 20 0,25 5-9 0,-26-4-1 16,26 4-4-16,-34-2 3 0,34 2-7 15,-36-2 2-15,36 2-2 0,-47 2-6 0,21-2-18 16,0 0 30-16,-1 2-7 0,-3 0 3 16,2 0 1-16,-1 0-5 0,-3-2 6 0,2 3-8 15,-1-3 0-15,-1 2 18 0,2 1-22 0,-2-2 14 16,3 1-8-16,-1 0 3 0,2 0-8 0,1 0 10 16,6 0-3-16,21-2-10 0,-43 2 9 15,43-2-16-15,-31 3 10 0,31-3 9 0,-28 3-7 16,28-3 4-16,-22 3-6 0,22-3 4 15,-20 6-1-15,20-6-4 0,-23 6 5 0,23-6-1 16,-30 7-3-16,30-7 5 0,-28 10-11 0,28-10 11 16,-27 10 5-16,27-10-12 0,-30 7 11 0,30-7 2 15,-20 6-20-15,20-6-4 0,-18 5-1 0,18-5-27 16,0 0-2-16,-14 6-19 0,14-6-32 0,0 0 7 16,0 0-13-16,0 0 2 0,0 0-16 15,0 0 5-15,0 0 6 0,-16 10 11 0,16-10-8 16,0 0 17-16,0 0-9 0,0 0 20 0,0 0 6 15,0 0 9-15,-6 11-1 0,6-11 63 16,0 0-57-16,0 0 15 0,0 0-2 0,0 0 15 16,0 0-8-16,0 0 14 0,0 0-2 0,0 0 8 15,0 0 8-15,0 0-4 0,0 0 7 0,0 0 16 16,0 0-12-16,0 0-14 0,0 0-3 0,0 0-1 16,0 0-31-16,0 0 17 0,0 0-45 15,0 0-6-15,0 0-72 0,0 0-62 0,0 0 37 16,0 0 59-16</inkml:trace>
  <inkml:trace contextRef="#ctx0" brushRef="#br0" timeOffset="191790.07">23081 1602 323 0,'22'-3'198'16,"7"2"-67"-16,9-5-26 0,5 0-10 0,19-2-31 0,5 1 1 15,5-4-14-15,7 1-2 0,0-2-5 0,4 3-1 16,4-3-12-16,2 3-1 0,0-3 3 15,0 3-10-15,2-1-6 0,-7 3 0 16,-5-1-7-16,-3 2 10 0,-6 1-13 0,-4 1 7 0,-18 0-1 16,-3 2 10-16,-3 0-6 0,-4-2 5 15,-7 3-8-15,-3-1 9 0,-28 2-12 0,39 0 8 16,-39 0 5-16,27-2 29 0,-27 2 11 0,0 0 19 16,21-2-2-16,-21 2-5 0,0 0-11 15,0 0-1-15,0 0-34 0,-30-2 8 0,30 2-11 16,-35 0 2-16,35 0-11 0,-50 2 1 0,23-2-16 15,-2 4 15-15,-8-1-15 0,-1 1 3 0,-6 0-1 16,-13 4 2-16,-6 0-11 0,-3-1 9 16,-4 3-5-16,-4-1 7 0,0 2-5 0,-4 1 0 15,-3 0 13-15,-1-1-9 0,1 2-7 0,7-3 1 16,0 1-1-16,0 1-2 0,9-3-1 0,-1 3 15 16,9-2-28-16,1-1 20 0,17-2 4 0,5-1-14 15,-1 0 4-15,10-3 2 0,0 3 5 16,25-6 3-16,-34 6 7 0,34-6-20 0,-21 4 3 15,21-4 8-15,0 0-7 0,0 0 2 16,0 0-4-16,19-6 5 0,11 2-5 0,8-2-10 16,17-3 21-16,10-1 3 0,5-1 70 0,11 0-101 15,3-3 19-15,7 5-9 0,2-1 3 0,2-1-8 16,7 1 14-16,-2 3-7 0,-1-5 9 0,-6 4-11 16,-2 1 11-16,-4-1-3 0,-6 2 9 15,-8 1 6-15,-3 1-10 0,-11-2-5 0,-14 6 9 16,-7-4-9-16,-4 3 4 0,-6 1-2 0,-28 0 7 15,42-2-11-15,-42 2 7 0,0 0-33 16,23 2 60-16,-23-2-2 0,0 0-6 0,-14 7 5 16,-8-1-14-16,-7 0 7 0,-7 0-5 0,-9-3 0 15,-19 5-5-15,-9-3-4 0,-10 3-62 16,-6-2 56-16,-8 0 14 0,-7 1-7 0,-4-1 4 16,-2 2-5-16,-2-3-2 0,-1 3-1 0,4-2 5 15,0 1-7-15,8 1 3 0,8-2-8 0,8 1 10 16,9-3-5-16,13 0 3 0,14 0-2 0,9-1-7 15,6 0 8-15,8-2 2 0,26-1-6 16,-39 2 0-16,39-2 1 0,-28 2 2 0,28-2 7 16,0 0-4-16,0 0 2 0,0 0 3 0,0 0-4 15,0 0-19-15,40-5 23 0,-2 1-13 0,9 0 11 16,20 0-4-16,9-2-4 0,7-1 8 16,8-3-7-16,4 3 0 0,6-3 5 0,6 2-3 15,2-1-2-15,4-1-1 0,-1 1-7 0,-4-1 7 16,-4 1-8-16,-7 1 17 0,-8 1-4 15,-7-1 7-15,-9 0-7 0,-8 0 3 0,-21 5-4 16,-3-3-6-16,-9 0 11 0,-5 4 6 0,-6-2-10 16,-21 4 26-16,30-3-12 0,-30 3 0 0,0 0 1 15,0 0-4-15,-42-2 76 0,12 4-98 16,-13 1 2-16,-18 1 5 0,-9 0-5 0,-8 2-4 16,-9 0 12-16,-6-1-3 0,-6-1-7 0,-5 0 5 15,-8 2-3-15,0-2-18 0,-1 1 9 16,4-1 13-16,2 2 16 0,8 0-2 0,14-1-1 15,11-1-3-15,13 4 6 0,21-7-6 0,5 2-6 16,11-2 15-16,24-1 5 0,-41 2-6 0,41-2 18 16,0 0-18-16,0 0 8 0,34-2-9 0,7-2 3 15,22 1-11-15,13-5-1 0,9 1-9 16,8-1 22-16,4-2-13 0,9-1-5 0,0 3 5 16,-1-1-1-16,-3-1-2 0,-4 2 5 0,-9 1-39 15,-8 1 43-15,-6 2-4 0,-11 0-8 0,-20 1 8 16,-3 3 5-16,-8-2-11 0,-7 2-26 15,-2 2-61-15,-24-2-72 0,35 7-76 0,-35-7-59 16,19 8-336-16,-19-8 173 0,0 0 229 0</inkml:trace>
  <inkml:trace contextRef="#ctx0" brushRef="#br0" timeOffset="208113.51">26432 799 690 0,'-6'-19'299'16,"4"-1"-28"-16,0 1-42 0,2 1-20 0,2 2-45 16,0-1 10-16,2 2-43 0,-2 2 5 0,-2 13-31 15,6-20-22-15,-6 20-18 0,7-17 10 0,-7 17-20 16,0 0-16-16,5-15-14 0,-5 15-2 0,0 0 1 16,0 0 8-16,0 0-22 0,0 0 6 15,0 0-27-15,0 0 32 0,0 0-11 0,0 0-2 16,0 0-16-16,0 0 115 0,-7 19-121 0,7-19 11 15,-13 29-7-15,3-9 19 0,0 5 14 16,-6 2-5-16,-1 2 5 0,-2 1-1 0,-6 7-1 16,-1 0-14-16,-3 0 15 0,-1 1 68 0,0-2-103 15,1 0 26-15,1-1 1 0,-1-1 1 0,2-1-16 16,5-7-5-16,1 1 21 0,4-4-13 16,4-1-41-16,3-4-90 0,4-5-122 0,6-13-111 15,0 0-348-15,0 0 194 0,27-4 151 0</inkml:trace>
  <inkml:trace contextRef="#ctx0" brushRef="#br0" timeOffset="208491.38">26159 665 610 0,'0'0'324'16,"-21"-7"-65"-16,21 7 37 0,0 0-101 15,0 0-38-15,-19 9-8 0,19-9 1 0,10 27-15 16,4-8-21-16,0 0 2 0,5 2-27 0,3 2-6 16,2 0-21-16,2-1-2 0,0 3-9 0,-1-2-3 15,1 0-4-15,-1 2-26 0,-2 0 7 16,0-2-6-16,-3 0 9 0,-2 1-9 0,-2-3 8 16,-4-2-9-16,3 0 7 0,-7-2-20 0,1 1 0 15,0-3 2-15,-5-2 10 0,-4-13-19 16,10 21 13-16,-10-21-8 0,6 19 9 0,-6-19-21 15,4 12 11-15,-4-12 13 0,0 0 0 0,4 13 3 16,-4-13-9-16,0 0-6 0,0 0 15 0,0 0-6 16,0 0-27-16,0 0 39 0,0 0-11 0,0 0-9 15,8 11 17-15,-8-11-3 0,0 0-2 16,0 0-18-16,0 0 18 0,0 0-5 0,0 0 2 16,0 0 5-16,0 0-45 0,12-9-142 15,-12 9-140-15,29-13-174 0,-9 5-214 0,2 1 186 0,2-3 165 16</inkml:trace>
  <inkml:trace contextRef="#ctx0" brushRef="#br0" timeOffset="209331.63">27624 202 663 0,'-15'-10'339'16,"3"-1"-38"-16,12 11 1 0,-17-15-82 16,17 15-30-16,-13-14-40 0,13 14-17 0,0 0-33 15,-8-13-17-15,8 13-27 0,0 0 0 0,0 0-11 16,0 0-6-16,0 0-17 0,0 0 1 0,0 0-15 15,0 0 17-15,-2 21-16 0,6-8-1 16,-4 4 7-16,2 2 2 0,0 0-15 0,0 2 15 0,-2 0-17 16,2 3 5-16,-2 0-5 0,0-1-31 15,0 2 63-15,0-2-18 0,0-2-2 0,0 2-9 16,0-3-9-16,0 1 15 0,2-1-17 0,-2-3 24 16,2-2-13-16,-2 0 28 0,2 4-29 15,-2-19 12-15,5 21-10 0,-5-21 5 0,2 15-32 16,-2-15 69-16,0 0-69 0,2 16 19 15,-2-16 1-15,0 0 8 0,0 0 6 0,0 0-11 16,0 0 19-16,0 0 25 0,0 0-27 0,0 0 20 16,0 0-21-16,0 0-19 0,0 0 29 0,0 0-9 15,0 0-16-15,0 0 82 0,0 0-87 0,0 0 8 16,-7 15-13-16,7-15 12 0,0 0 3 16,-20 8-10-16,20-8 4 0,-20 9-21 0,20-9 27 15,-21 10-1-15,21-10-10 0,-19 9-102 16,19-9 119-16,0 0 12 0,-17 10-4 0,17-10-14 15,0 0 4-15,0 0-5 0,0 0-2 0,0 0-3 0,0 0 12 16,15-19-15-16,4 6 8 0,6-3-114 16,9-3 135-16,9-2-17 0,3-2 7 0,1 1-61 15,-3-2-73-15,-1 2-106 0,-13 4-95 0,-4 0-375 16,-2-2 185-16,-7 3 167 0</inkml:trace>
  <inkml:trace contextRef="#ctx0" brushRef="#br0" timeOffset="209521.74">27497 93 259 0,'13'-11'176'0,"4"-1"-39"0,1 1-54 0,8 3-3 15,2-1-82-15,5-3-210 0,3 3 34 0,3 1 60 16</inkml:trace>
  <inkml:trace contextRef="#ctx0" brushRef="#br0" timeOffset="209747.1">28223 261 583 0,'0'0'322'0,"-8"-17"-92"16,8 17-43-16,0-19-34 0,0 19-32 0,6-16-26 16,-6 16-35-16,21-13-9 0,-21 13-105 0,34-8-115 15,-11 3-299-15,5 5 142 0,0 0 97 16</inkml:trace>
  <inkml:trace contextRef="#ctx0" brushRef="#br0" timeOffset="209937.9">28505 301 596 0,'0'0'179'0,"8"-19"-35"0,5 11-37 0,4 1-21 0,1-1-89 16,8-3-137-16,0-1-149 0,1 4 85 15,5-1 41-15</inkml:trace>
  <inkml:trace contextRef="#ctx0" brushRef="#br0" timeOffset="210621.65">28983 173 605 0,'10'-11'228'0,"3"0"-50"0,2-1-26 0,4 3-39 16,1-1-20-16,-2 2-19 0,4 1-5 15,-1 3-18-15,0-2-14 0,-21 6-7 0,35-5-5 0,-35 5-10 16,32-3-3-16,-32 3-5 0,0 0 4 16,28 3-3-16,-28-3 3 0,13 7-4 0,-13-7 1 15,2 13 3-15,-2-13 4 0,-11 23 1 0,-2-9 2 16,-1 3 1-16,-5 0 46 0,-3 0-50 15,2 2-3-15,-2-2 4 0,1 2-7 0,0-2 5 16,4 1 5-16,0 3-5 0,2-8-1 0,5 2-8 16,1-1 10-16,3-3 4 0,6-11 6 15,-2 21 4-15,2-21-8 0,12 15 7 0,-12-15-11 16,33 8 5-16,-15 2-12 0,8-14-5 0,-1 0 1 0,3-2 8 16,-1-2-5-16,0 1-10 0,-1-4-2 15,-3 1 6-15,-1-5 4 0,-4 1-9 16,-1-1-4-16,-6 0 22 0,2-1 18 0,-5-1 3 0,-4 2 19 15,0-2 8-15,-2 3 21 0,-2-1-1 16,0 15 13-16,0-25-5 0,0 25-23 0,-2-16 0 16,2 16-32-16,-2-14-3 0,2 14-16 15,0 0 7-15,0 0-21 0,0 0 17 0,0 0 2 16,0 0-16-16,0 0-11 0,14 25 11 0,-4-8 12 16,0 2-86-16,1 2-98 0,2 2-88 0,-1-1-78 15,-1 2-328-15,-5-3 172 0,0 0 199 16</inkml:trace>
  <inkml:trace contextRef="#ctx0" brushRef="#br0" timeOffset="211175.04">29720 183 733 0,'-5'-16'355'15,"5"16"-45"-15,-4-20-31 0,4 20-58 0,-4-14-48 16,4 14-40-16,0 0-39 0,0 0-22 16,0 0-8-16,0 0-10 0,0 0-12 0,6 14 7 15,-6-14-12-15,7 19-17 0,-1-6 33 0,-2-2-44 16,0 2-8-16,1 1-3 0,-3 2 4 0,0-3 21 16,-2-13-15-16,4 21-11 0,-4-21 6 0,2 13-13 15,-2-13 20-15,0 15 7 0,0-15-6 16,0 0-14-16,0 0 15 0,0 0-3 0,0 0 37 15,0 0-53-15,6-22-7 0,-6 22 8 0,9-27-7 16,-4 9 7-16,3 3 17 0,-2-2-8 0,4 2 4 16,-1-2-7-16,2 1-1 0,-1 3-7 15,3 0-19-15,-3 1 33 0,4 1-6 0,0 3 11 16,-2 1 104-16,-12 7-136 0,32-8 2 0,-32 8 0 16,33 0 5-16,-33 0 14 0,32 8 5 15,-18-2-7-15,0 1-15 0,-1 1 21 16,-2 3-1-16,-2 0 6 0,-3 1-100 0,-2 1 105 0,-4-13-5 15,2 27-1-15,-6-12-6 0,2-1-4 0,-4-1-2 16,-1-1 17-16,7-12-22 0,-8 18 19 16,8-18-15-16,-9 12 14 0,9-12 2 0,0 0 8 15,0 0-28-15,0 0 4 0,-9-12-21 0,9 12 36 16,7-23 6-16,-3 8-4 0,5 0-3 0,1-2 0 16,3 0-21-16,2-2 24 0,0 4-11 0,3-1-9 15,2 3 11-15,1 2-1 0,3 3 0 16,-2 2-6-16,0 4 0 0,1 4-8 0,-2 6-40 15,0 1-42-15,-3 6-51 0,-6 7-38 0,-2 4-19 16,-5 6-56-16,-10 1-292 0,-1 3 170 16,-10 12 299-16</inkml:trace>
  <inkml:trace contextRef="#ctx0" brushRef="#br0" timeOffset="211910.56">27594 1525 889 0,'-6'-13'410'0,"6"13"-1"0,-11-21-82 0,11 21-57 16,-8-14-59-16,8 14-29 0,0 0-43 15,0 0-23-15,0 0-27 0,0 0-17 0,0 0-10 0,28 16-5 16,-13-5-6-16,1 5-18 0,4 1 11 15,0 2-10-15,4 0 5 0,-1 0 8 0,1 0-19 16,-2 0 13-16,2-4-92 0,-1 1 96 0,-1-1-16 16,-2-4 10-16,0 1-7 0,3-5 17 15,-2-1-5-15,4-4 3 0,5-4-10 0,6-4-1 16,15-9-21-16,6-4 7 0,7-6-12 0,9-4-5 16,4-3 26-16,8-4-16 0,31-17-18 0,0 1-17 15,1-7 15-15,-8 2-14 0,0 3 11 16,-30 14-12-16,-2 2 13 0,-7 4-33 0,-5 3-46 15,-11 5-68-15,-3 3-53 0,-9 4-54 16,-11 5-35-16,-5 5-84 0,-2 1-329 0,-24 8 191 16,29-2 153-16</inkml:trace>
  <inkml:trace contextRef="#ctx0" brushRef="#br0" timeOffset="212289.55">28066 1234 955 0,'-8'-12'387'0,"8"12"-79"15,-12-17-57-15,12 17-42 0,-7-11-43 0,7 11-39 16,0 0-14-16,0 0-12 0,-9 20 79 16,9-4-96-16,2 5-1 0,0 2-25 15,-2 1 16-15,2 3-13 0,4 1-6 0,-2-1 14 0,-2 2-31 16,6 0-3-16,-2-3 1 0,5-1 6 0,2 2-3 16,8-6 6-16,7-2 0 0,20-2-2 15,13-6-9-15,16-7-21 0,16-6 1 0,21-7-6 16,47-10-4-16,10-6 8 0,9-6-21 0,6-9-40 15,3-3-137-15,3-5-93 0,-10-2-76 0,-8-3-86 16,-13 7-242-16,-19 4 179 0,-15 2 178 16</inkml:trace>
  <inkml:trace contextRef="#ctx0" brushRef="#br0" timeOffset="-213825.24">28262 2391 249 0,'0'0'127'16,"0"0"-41"-16,0 0-2 0,0 0-33 0,0 0 10 16,0 0-8-16,0 0 13 0,0 0-2 0,0 0 1 15,0 0 4-15,0 0-2 0,2-15-18 16,-2 15 5-16,0 0-14 0,0 0 11 0,0 0-9 16,0 0 13-16,0-16-6 0,0 16-2 0,0 0-11 15,0 0-4-15,0 0-13 0,0 0-19 0,0 0 31 16,0 0-13-16,0-15-1 0,0 15-4 15,0 0-5-15,0 0 9 0,0 0-15 0,0 0 2 16,0 0 2-16,0 0 5 0,0 0-11 0,0 0 7 16,0 0-5-16,0 0-1 0,0 0-5 0,0 0 8 15,0 0 2-15,0 0-8 0,0 0 7 16,0 0-14-16,0 0 9 0,0 0-3 0,0 0 9 16,0 0-15-16,0 0 11 0,0 0-2 0,0 0 4 15,0 0-1-15,0 0-3 0,0 0-4 16,0 0 11-16,0 0-10 0,0 0 3 0,0 0 0 15,0 0 9-15,0 0 32 0,0 0-39 0,0 0-6 16,0 0 5-16,0 0-3 0,0 0 8 16,0 0-6-16,0 0 5 0,0 0-2 0,0 0 3 15,0 0-3-15,0 0-14 0,0 0 15 0,2-13 5 0,-2 13-13 16,0 0 7-16,0 0 1 0,0 0-9 16,0 0 13-16,0 0-6 0,0 0-5 0,0 0 4 15,0 0-7-15,0 0 9 0,0 0-6 16,0 0 2-16,0 0 5 0,0 0 2 0,0 0-9 15,0 0 2-15,0 0 5 0,0 0-7 0,0 0 6 16,0 0-45-16,0 0-121 0,0 0-290 0,0 0 136 16,0 0 96-16</inkml:trace>
  <inkml:trace contextRef="#ctx0" brushRef="#br0" timeOffset="-200328.02">19132 2463 323 0,'0'0'184'0,"0"0"-51"16,-8-7-25-16,8 7-20 0,0 0-13 16,0 0-24-16,0-19-5 0,0 19-19 0,0 0 4 15,4-17-9-15,-4 17-18 0,0 0 15 0,0 0-2 16,2-15-7-16,-2 15-3 0,0 0-4 15,0 0 8-15,0 0-2 0,0 0-2 0,-2-18 1 16,2 18-8-16,0 0 7 0,0 0-11 0,-2-13 10 16,2 13 1-16,0 0 3 0,0 0-7 0,0 0-2 15,0 0-6-15,-2-14 5 0,2 14 4 0,0 0 2 16,0 0-5-16,-18-7-2 0,18 7 16 16,0 0-20-16,-20-6 7 0,20 6-10 0,-24-6 8 15,24 6-14-15,-25-6 11 0,25 6 7 0,-32-1 10 16,32 1-24-16,-34 0 17 0,34 0-12 0,-32-4 5 15,32 4 0-15,-35 4 7 0,35-4-7 16,-36 5 1-16,14 0-5 0,5 0 7 0,-4-1-7 16,2 3 6-16,3 1-7 0,-4-2 6 0,5 1 5 15,1 1-3-15,-2 2 4 0,4-1-3 16,0-1-5-16,0 3 4 0,0-1 2 0,4 3 5 16,-3 0-7-16,0 1-6 0,1 1 3 0,1-2 5 15,1 3-4-15,0 1 5 0,-2-2-11 0,2 1 1 16,2 2 20-16,0-2-19 0,0-1 7 15,-1 6 1-15,1-8-41 0,1 1 40 0,-1 1 16 16,6-15-20-16,-6 23 12 0,6-23-5 0,-4 23 7 16,4-23-15-16,0 19 13 0,0-19 34 0,-3 17-43 15,3-17-19-15,3 17 13 0,-3-17-4 0,2 14 7 16,-2-14-7-16,4 13 7 0,-4-13-4 16,0 0 8-16,6 17-11 0,-6-17 14 0,6 13 10 15,-6-13-17-15,7 12-1 0,-7-12 5 0,11 15-7 16,-11-15 15-16,12 19-8 0,-4-10 7 15,6 3-3-15,-4-3 6 0,3 3-6 0,-1 0 7 16,3-3-3-16,0 2 10 0,2-1-16 0,2 0 6 16,-2-1-6-16,2 0 11 0,0-1-11 15,3 0 15-15,-2-3-16 0,2 3 13 0,-1 0-13 16,2-2 10-16,-2-3-10 0,3 3 3 0,-6-3-11 16,4 2 15-16,-3 0-15 0,1-1 14 15,-20-4-21-15,35 8 19 0,-14-5-15 0,-4 2 15 16,4-2-12-16,-21-3 10 0,38 6-8 0,-38-6 13 15,40 7-16-15,-18-5 13 0,-2 2-15 0,-20-4 17 16,43 4-21-16,-43-4 20 0,44 4-10 0,-44-4 6 16,45 0-10-16,-20 2 8 0,-25-2-12 15,47 0 13-15,-24 2-6 0,-23-2 11 0,46 2-16 16,-46-2 10-16,48 0-15 0,-48 0 20 0,44 1-17 16,-44-1 14-16,42 3-20 0,-42-3 28 15,45 1-21-15,-45-1 16 0,44 2-9 0,-44-2 5 16,49 0-10-16,-49 0 10 0,51 0-15 0,-24 0 19 15,-2 0-16-15,5 0 18 0,-3-2 3 16,3 1-12-16,0-2-16 0,-3 2 15 0,3-1-10 0,2 0 15 16,-3 0-14-16,1 0 8 0,0 0-5 15,-3 0 15-15,3 0-7 0,0-2 9 0,-5 2-24 16,2 1 8-16,0-3 1 0,-3 2 7 0,6-2-12 16,-5 0 12-16,5 0-10 0,-3 7 11 15,1-8-11-15,0 0 12 0,-2 3-15 0,0-4 13 16,4 4-4-16,-3-2 5 0,1 3-13 0,-1-5 10 15,-1 6-9-15,2-2 14 0,-6 0-13 0,6 0 9 16,-5 0-9-16,-23 2 16 0,47 0-14 16,-47 0 15-16,42-2-16 0,-42 2 12 0,42 0-9 15,-42 0 4-15,41-1-11 0,-41 1 14 0,42-3-8 16,-18 2 10-16,1 1 1 0,-2-4-6 0,4 4-11 16,-1-2 9-16,2 0-8 0,-1 2 12 15,1-4-10-15,4 4 9 0,-3-2-11 0,1 2 13 16,2-1-5-16,-3 1 50 0,-1 0-61 0,4 1 9 15,-6-2-9-15,2 1 8 0,0 0-3 16,-3 0 12-16,3 0-12 0,-3-3 12 0,1 3-10 0,2 0 2 16,-6 0-2-16,8 0 6 0,-5 4-10 15,1-4 11-15,4 0-8 0,-5 0 12 16,3 0-12-16,-2 0 5 0,0 0-1 0,2 2 5 0,-3-4-2 16,-1 4 3-16,-1 0-9 0,-23-2 8 15,44 4-14-15,-44-4 16 0,44 2-12 0,-44-2 15 16,41 0-8-16,-41 0-2 0,42 2-3 0,-42-2 8 15,45 2-13-15,-22-4 12 0,-23 2-10 16,49-2 14-16,-24 2-12 0,1-2 12 0,4 0-14 16,-6 2 12-16,6-4-9 0,-3 2 15 0,1 2-29 15,0-4 26-15,-1 2-12 0,-1 1 13 0,1-3-15 16,-4 2 16-16,3 0-7 0,-3-2 1 16,1 2-11-16,-4-2 14 0,2 3-11 0,-1-5 11 15,0 0-23-15,-21 6 26 0,40-8-61 0,-21 3 74 16,2 1-13-16,1-4-2 0,0 3-2 0,0-1-5 15,1 0-13-15,-1 0 20 0,0-1-8 16,-2-1 6-16,1 1-15 0,-2 1 15 0,-4-2-15 16,-1 2 21-16,-14 6-14 0,22-13 11 0,-22 13-8 15,16-11 5-15,-16 11 1 0,14-12 9 0,-14 12-3 16,6-15 8-16,-6 15-8 0,4-13 6 0,-4 13-14 16,0 0 19-16,2-18-17 0,-2 18 8 15,0 0-14-15,-6-16 7 0,6 16-9 0,-9-14 9 16,9 14-4-16,-8-11 0 0,8 11-9 0,-11-14 6 15,11 14-5-15,-16-9 6 0,16 9-10 0,-30-14 21 16,11 9-21-16,-5-1 8 0,-2 2-9 0,-2-1 14 16,0-3-14-16,-1 0 17 0,-1 3-18 0,0-1 14 15,-2 0-9-15,1 0 10 0,-1 2-9 0,0-1 13 16,1-1-13-16,-3 0 8 0,1 2-12 16,1-1 13-16,1-1-12 0,-1 2 19 0,2 1-22 15,1-3 10-15,-1 0-4 0,3 2-3 0,2 0 3 16,-3 0-1-16,3-1-2 0,-3 1 5 0,4 2 1 15,0 0-6-15,-2 2 6 0,-1-4-1 16,-1 2 0-16,2 0 2 0,1 1 2 0,-1-3-2 16,2 4-3-16,-4-4-1 0,5 2 2 0,-3-2-1 15,2 3-2-15,2-2 0 0,22 3 10 0,-45-5-8 16,24 3 3-16,-2-2 2 0,1 2-6 0,-1-2 0 16,2 0 5-16,-2 1-2 0,-3 0-5 0,1-2 7 15,-1 3 10-15,2 0-12 0,-6-2 1 16,4 6 3-16,-3-4-5 0,-3 0-10 0,4-1 12 15,-1 1 1-15,-3 2 4 0,2-2-7 0,1 0-1 16,-1 0 3-16,2 2 1 0,1-2 1 0,-1 2 0 16,6-4-1-16,22 4-4 0,-50 0 1 0,50 0-24 15,-42-5 32-15,42 5 2 0,-40-2-8 0,40 2 5 16,-40 0-3-16,40 0 6 0,-40-2-8 16,40 2 4-16,-45-2-9 0,19 0 5 0,26 2-2 15,-50 0 2-15,22-2 0 0,-3 2 4 0,-1 0-4 16,-4 0-2-16,0 0 2 0,-5 2-3 0,-1-2 3 15,-1 2 1-15,-1 0 45 0,0-2-61 0,-1 0 10 16,1 0 0-16,1 2 0 0,4-2 5 0,1 2 5 16,2-2-8-16,2-2 3 0,4 2-2 15,1 0-2-15,-1 0 0 0,5-2 5 0,-7 2 0 16,6-2-7-16,3 0 6 0,-1 0 0 0,2 0-10 16,-2-1-3-16,1 0 13 0,-3 1 3 0,3-2 1 15,-4 3 1-15,-1 1-8 0,1-2 6 0,-5 0-1 16,0 0-1-16,3 2-2 0,-5 0 1 15,0 0-2-15,2-2 7 0,3 2-5 0,-1-2-2 16,0 4-1-16,5 0 13 0,-3-2-9 0,2 0-6 16,1 2-1-16,-3 0-8 0,28-2 19 0,-44 2-1 15,44-2-2-15,-42 1-3 0,42-1 5 0,-45 6-4 16,45-6 0-16,-40 3 7 0,19 0-7 0,-3-1 0 16,24-2-1-16,-44 2 4 0,21 2-3 15,-3-4-4-15,4 4-5 0,-4-3 13 0,3 1-1 16,-1 0 4-16,4 2-8 0,20-4-2 0,-39 0-2 15,39 0 6-15,-34 4 4 0,34-4-5 0,-23 2 4 16,23-2-6-16,0 0-1 0,-25 4 3 0,25-4 0 16,0 0-8-16,0 0 7 0,0 0 1 0,-26-2 0 15,26 2 4-15,0 0 1 0,0 0-9 0,0 0 2 16,0 0-12-16,-27 0 19 0,27 0-8 16,0 0 4-16,0 0 1 0,0 0-34 0,-26-2 38 15,26 2 4-15,0 0-2 0,0 0-3 0,0 0 0 16,0 0-7-16,-18-4 9 0,18 4-5 0,0 0-4 15,0 0 4-15,0 0-4 0,0 0 4 0,0 0-7 16,0 0-2-16,0 0 15 0,0 0-8 0,0 0-1 16,0 0-1-16,0 0 5 0,0 0-1 15,0 0 63-15,0 0-81 0,0 0 6 0,0 0-1 16,0 0 5-16,0 0-12 0,0 0 17 0,0 0 6 16,0 0-8-16,0 0 3 0,0 0 2 0,0 0-7 15,0 0 25-15,0 0-28 0,0 0 5 0,0 0 1 16,0 0-2-16,0 0-2 0,0 0 9 15,0 0-6-15,0 0-1 0,0 0-1 0,0 0 12 0,0 0-6 16,0 0 0-16,0 0-7 0,0 0 3 16,0 0 6-16,0 0-7 0,0 0 8 0,0 0 0 15,0 0-11-15,0 0 2 0,0 0 5 0,0 0 0 16,0 0-2-16,0 0 0 0,0 0 2 16,0 0-16-16,0 0 14 0,0 0 0 0,0 0 3 15,0 0 4-15,0 0-2 0,0 0-3 0,0 0 1 16,0 0-5-16,0 0 3 0,0 0 4 0,0 0-10 15,0 0 6-15,0 0 133 0,0 0-162 0,0 0 6 16,0 0 4-16,0 0-6 0,0 0 19 0,0 0-4 16,0 0 2-16,0 0 1 0,0 0 5 0,0 0-8 15,0 0 7-15,0 0-1 0,0 0 2 0,0 0 5 16,0 0 2-16,0 0-5 0,0 0-52 0,0 0 60 16,0 0-3-16,0 0 1 0,0 0 0 15,0 0 0-15,0 0-10 0,0 0 0 0,0 0 26 16,0 0-30-16,0 0 12 0,0 0-8 0,0 0 5 15,0 0 1-15,0 0-7 0,0 0 6 0,0 0-5 16,0 0-1-16,0 0-1 0,0 0 8 16,0 0-9-16,0 0 56 0,0 0-62 0,0 0 0 15,0 0 6-15,0 0 6 0,0 0-11 0,0 0 11 16,0 0-1-16,0 0-1 0,0 0-6 0,0 0 3 16,-22 4 1-16,22-4-7 0,0 0 6 15,0 0 2-15,0 0-1 0,0 0 0 0,0 0 8 0,0 0-1 16,0 0-2-16,0 0-5 0,0 0 2 15,0 0 2-15,0 0-2 0,0 0 4 0,0 0-2 16,0 0 11-16,0 0-12 0,0 0 0 0,0 0 0 16,0 0-1-16,0 0 13 0,0 0-9 0,0 0-5 15,0 0 1-15,0 0 7 0,0 0 6 0,0 0-11 16,0 0-2-16,0 0 11 0,0 0-7 0,0 0-6 16,0 0 12-16,0 0 0 0,0 0-3 15,0 0 1-15,0 0-7 0,0 0 4 0,0 0-6 16,0 0-5-16,0 0 27 0,0 0-36 0,0 0 16 15,0 0-4-15,0 0 3 0,0 0-13 0,0 0 18 16,0 0-1-16,0 0-3 0,0 0-1 0,0 0-2 16,0 0 15-16,0 0-12 0,0 0-3 15,0 0 9-15,0 0-4 0,0 0-6 0,0 0 8 16,0 0 13-16,0 0-18 0,0 0-2 0,0 0 8 16,0 0-2-16,0 0-2 0,0 0 0 0,0 0-1 15,0 0 3-15,0 0-12 0,0 0 14 0,0 0-5 16,0 0 1-16,0 0-23 0,0 0-21 0,0 0 9 15,0 0 3-15,17 9 2 0,-17-9 17 0,15 13-34 16,-15-13-78-16,21 14-191 0,-21-14 95 16,21 13 42-16</inkml:trace>
  <inkml:trace contextRef="#ctx0" brushRef="#br0" timeOffset="-187617.34">29309 2662 182 0,'-4'-23'80'0,"-7"5"-1"16,9 3 13-16,2 15-36 0,-4-22-46 0,4 22 12 16,-2-15-24-16,2 15 26 0,0 0-16 0,0 0-2 15,0 0-19-15,4 13 26 0,-2 2-21 16,2 2 42-16,5 4-45 0,-1 0 36 0,7 2-30 16,-2 4 5-16,3 1 12 0,6-1-9 0,-3 1 10 15,4-1 19-15,0-2-21 0,3 0-18 16,-3-2 9-16,0-6 0 0,1 0-12 0,-3-9 7 15,-5 5 3-15,0-5 5 0,-16-8-7 0,27 5-1 16,-27-5 28-16,24-13-26 0,-14 0-1 16,-2-5-1-16,0-4 13 0,0-3-25 0,0-2 20 15,-4-3-109-15,-2-1 122 0,2 1-25 0,-2-1 20 16,0-1-8-16,5-1 4 0,-3 2-12 0,5 3 5 16,5-2-13-16,1 3 17 0,7 2 7 0,2 1-16 15,6 4-9-15,2 3 19 0,5 4-22 0,-2 2 3 16,3 3-176-16,0 0 57 0,-2 0 43 0</inkml:trace>
  <inkml:trace contextRef="#ctx0" brushRef="#br0" timeOffset="-187151.21">30164 2401 65 0,'-15'-14'6'0,"15"14"23"0,-10-11 79 15,10 11-134-15,0 0 17 0,-2-14 18 0,2 14-13 16,14-5 14-16,-14 5-25 0,30-4 20 16,-30 4 1-16,38 2 2 0,-38-2-29 0,43 5 42 0,-21-1 28 15,0 4-57-15,1-2-2 0,-4-1-5 0,2 5 7 16,-3-1 8-16,-2-1 8 0,-1 3 3 0,-2-1-28 16,-3 1 38-16,-1 3-40 0,-9-14 27 15,6 22-14-15,-6-4 31 0,-2-3-35 0,-6 0 16 16,-3 1-23-16,-4 1 32 0,0-2-26 0,-3 2 18 15,-2-3-16-15,1 1 26 0,0-2-27 0,2-1 55 16,1-1-58-16,2-1 3 0,14-10 6 0,-20 13 2 16,20-13 0-16,-15 9 14 0,15-9-18 0,0 0 12 15,0 0-18-15,0 0 38 0,0 0-36 0,0 0 20 16,0 0-18-16,19 4 31 0,-19-4-23 16,30-7 26-16,-30 7-40 0,40-8 41 0,-19 4-36 15,-21 4 20-15,46-4-24 0,-22 2 15 0,-24 2-8 16,44 0 12-16,-44 0-22 0,38 4 24 15,-38-4-16-15,30 11 98 0,-20-2-114 0,-10-9 20 0,11 16 1 16,-11-16 12-16,-4 23-30 0,-7-9 21 16,-2 1 0-16,-5-1-10 0,-6 2 4 0,-4 2 20 15,-1-3-6-15,-11 6-6 0,-5-2 7 0,-5-2 13 16,-8 0-12-16,-1-3 21 0,-6-5-45 0,-1-3-123 16,3-4 46-16,-1-6 32 15</inkml:trace>
  <inkml:trace contextRef="#ctx0" brushRef="#br0" timeOffset="-186784.93">30086 2120 67 0,'-68'0'27'0,"-2"4"-25"0,-2 9 14 0,-2 3-20 16,0 8 4-16,0 7-10 0,-1 3 34 0,6 4-20 16,5 5 43-16,5 2-53 0,7 1 6 0,5 3-18 15,11 1 36-15,8 0-7 0,9 3-3 0,11 0 10 16,14-1 21-16,11 0-20 0,13-5 7 16,14-1 1-16,13-6-13 0,9-4 0 0,13-4-28 15,7-5 110-15,8-6-102 0,1-9 0 0,2-5 4 16,-2-3 18-16,-6-8-48 0,-7-7 42 15,-5-5-29-15,-6-6 40 0,-9-9-3 0,-5-5 7 16,-10-4-1-16,-11-4-17 0,-6-3 1 0,-12-5 22 16,-9-3-34-16,-9 9-16 0,-9-11 6 0,-7 1-15 15,-14 5 23-15,-8 3-17 0,-17 8 9 0,-20 11-5 16,-18 16 24-16,-12 5-141 0,-20 10 46 16,-42 10 31-16</inkml:trace>
  <inkml:trace contextRef="#ctx0" brushRef="#br0" timeOffset="-185479.88">25422 3970 98 0,'-40'5'51'15,"3"3"19"-15,-3-2-52 0,-1 1 37 0,1 1-38 16,-2 0 13-16,-1 3-19 0,-7 3 9 15,9-5-4-15,1 2 5 0,2-1-27 0,4 0 36 16,3-1-28-16,5-3 3 0,4 0-20 0,4-2 23 16,18-4-6-16,-28 9 13 0,28-9-15 0,0 0 12 15,0 0-28-15,0 0 28 0,36-2-12 16,0-5 2-16,19-3 14 0,7-4-14 0,11 1-12 16,8-2 16-16,8-4-16 0,6-2 26 0,7-4-20 15,29-9 6-15,-1 5 3 0,3 2 11 0,-32 5-10 16,32-5-14-16,-31 6 12 0,2 2-6 0,-5 0 2 15,-1 0-16-15,-8 0-7 0,-7 1 33 16,-6 1-4-16,-12 2-12 0,-8 4 19 0,-19-1 30 16,-4 4-10-16,-6 1-9 0,-3-1 21 0,-6 4-13 15,-4-1 26-15,-15 5-20 0,16-12 23 16,-16 12-29-16,0 0-11 0,-31-7 1 0,3 7-7 16,-8 2-4-16,-8 2-5 0,-23 3-7 0,-4 3 14 15,-7 1-11-15,-5 3 5 0,-3 1-7 16,-3 0 3-16,-5 4-8 0,1 0 10 0,-2 4-5 15,0-4 5-15,2 0-1 0,2 0-3 0,0 0 28 16,4 0-19-16,3 2-20 0,3-2 16 0,7 2-2 16,2-2-4-16,4-2-4 0,9 2 6 15,4-5-6-15,9 1 17 0,10-3-20 0,4-3 14 16,4 1-21-16,5-3 15 0,3-1-15 0,20-6 12 16,-26 9-18-16,26-9 2 0,0 0-9 0,0 0 22 15,26 0-16-15,8-5 24 0,9-1-25 16,21-3 12-16,9-5-2 0,12-1 16 0,6-4-12 15,4-2 7-15,5 0 7 0,32-6-4 0,-35 6-1 16,4 2-1-16,-4-2-9 0,-4 2 105 0,-4 2-125 16,-10 2 24-16,-11 3-4 0,-11 1 7 15,-19 5-16-15,-8 1 22 0,-7 1-9 0,-23 4 2 16,0 0-9-16,0 0 17 0,-39 13-11 16,-13 2 75-16,-11 0-106 0,-12 3 29 0,-9 3 16 15,-5-2 6-15,-2 0-4 0,-4 2-5 0,-3 0-20 16,-4 0 15-16,1 0-9 0,2 0 7 0,6-4-1 15,2 4 11-15,6-4-19 0,4 0 14 0,9 0-8 16,9-2 24-16,8 1-40 0,15-5 28 16,6 1-9-16,8-3 4 0,3 1-10 0,8 1 8 15,15-11-15-15,-5 13 15 0,5-13-6 0,41 4 17 16,-3-8-22-16,21-1-50 0,13-8 64 0,13-1 9 16,12-3-9-16,8-4 2 0,34-6-25 15,-1 0 32-15,-5 1-8 0,-28 7 8 0,-5 2-17 16,0 0 14-16,-9 1-77 0,-6-3-153 0,-18-4 39 15,-11 4 59-15</inkml:trace>
  <inkml:trace contextRef="#ctx0" brushRef="#br0" timeOffset="-180113.7">19668 3735 319 0,'6'-21'162'0,"-2"6"-65"0,0-4-17 15,2 6-30-15,-4-5-1 0,4 5-20 0,-6 13-5 16,4-23 0-16,-4 23 3 0,4-17-103 15,-4 17 106-15,0 0-4 0,2-13-1 0,-2 13-22 16,0 0 5-16,0 0-3 0,2 15 0 0,-2-1-11 16,-2 5 18-16,0 2-7 0,-2 3-56 15,0 3 62-15,-4 4 2 0,-2-1 13 0,2 2 4 16,-1 3-16-16,-3-3-9 0,-3 0 5 0,2 3-10 16,-9 5 19-16,2 0-19 0,-2-2 13 15,1-9-10-15,0-1 14 0,-2-1-14 0,-3-4 4 16,1-2-47-16,-3-8-251 0,1-7 87 0,-2-6 38 15</inkml:trace>
  <inkml:trace contextRef="#ctx0" brushRef="#br0" timeOffset="-179913.2">19248 3728 356 0,'18'-6'179'0,"-18"6"-54"15,29 6-24-15,-8 0-39 0,11 3-6 16,6 4-27-16,19 6 9 0,6 2-15 0,12 0 6 0,3 2-1 16,7 2-9-16,4 2-1 0,4 1 0 15,28 7-4-15,-32-15-147 0,0 0-153 0,-6-5 82 16,-2-5 43-16</inkml:trace>
  <inkml:trace contextRef="#ctx0" brushRef="#br0" timeOffset="-179573.33">21452 3419 311 0,'11'-19'139'15,"-11"19"-53"-15,6-10-14 0,-6 10-19 0,0 0-10 16,0 0-20-16,0 0 11 0,0 0-12 0,0 0-1 16,-8 10-4-16,-1 1 23 0,-4 5-57 15,3-1 31-15,-6 4-17 0,0 2 16 0,-1 0-5 16,-4 3-3-16,0 1-5 0,-1 2 11 15,-9 7-2-15,-5-1 4 0,0 1-18 0,-2 0 1 16,-1-1 8-16,1-3 11 0,-2-3-36 0,0-4-248 16,4-12 73-16,-2 1 46 0</inkml:trace>
  <inkml:trace contextRef="#ctx0" brushRef="#br0" timeOffset="-179395.36">20584 3556 429 0,'51'8'149'0,"-15"3"-40"0,15 10-23 0,4 8-9 16,11 3-29-16,1 10 17 0,5 6-40 0,19 15-58 16,-26-14-253-16,-3 3 85 0,-7-1 42 0</inkml:trace>
  <inkml:trace contextRef="#ctx0" brushRef="#br0" timeOffset="-176097.81">22004 3996 173 0,'-4'-13'89'0,"4"13"-12"16,0 0-17-16,0 0-17 0,-4-13-15 0,4 13 5 16,0 0-11-16,0 0-11 0,0 0 2 15,0 0-35-15,0 0 30 0,0 0 8 0,0 0-16 16,0 0-5-16,0 0 10 0,0 0 4 0,0 0-10 0,0 0 7 15,0 0-6-15,0 0 3 0,0 0-11 16,0 0 18-16,0 0-16 0,0 0 9 0,0 0-13 16,0 0 2-16,0 0 5 0,0 0 8 0,0 0 1 15,0 0 5-15,0 0-7 0,0 0-1 16,0 0-5-16,0 0 9 0,0 0-15 0,0 0 16 16,0 0-10-16,0 0 24 0,0 0-31 0,0 0 1 15,0 0-3-15,0 0 9 0,0 0-12 16,0 0 18-16,0 0-7 0,0 0 19 0,0 0-21 15,0 0 4-15,0 0-2 0,0 0 6 0,0 0-16 16,0 0 23-16,0 0-10 0,0 0 4 0,0 0-15 16,0 0 21-16,0 0-5 0,0 0-5 15,0 0-10-15,0 0 16 0,0 0-10 0,0 0 12 16,0 0-12-16,0 0 4 0,0 0-11 0,0 0 10 16,0 0-1-16,0 0 2 0,0 0 32 0,0 0-34 15,0 0-22-15,0 0 23 0,0 0 1 16,0 0 0-16,0 0-10 0,0 0 18 0,0 0-19 15,0 0 19-15,0 0-19 0,0 0 19 0,0 0-111 16,0 0 123-16,0 0-7 0,0 0 3 16,0 0-12-16,0 0 10 0,0 0-5 0,0 0-6 15,0 0 2-15,0 0 9 0,0 0-24 0,0 0 14 16,0 0-11-16,0 0 17 0,0 0-15 16,0 0 15-16,0 0-26 0,0 0 19 0,0 0-17 15,0 0 23-15,0 0-9 0,0 0 6 0,0 0-49 16,0 0 65-16,0 0-30 0,0 0 31 0,0 0-29 15,0 0 18-15,0 0-23 0,0 0 13 0,0 0-4 16,0 0 13-16,0 0-15 0,0 0 8 0,0 0-13 16,0 0 20-16,0 0-17 0,0 0 17 15,0 0-14-15,0 0-5 0,0 0 8 0,0 0 6 16,0 0-9-16,0 0 19 0,0 0-23 0,0 0 6 16,0 0-4-16,0 0 13 0,0 0-16 15,0 0 10-15,0 0-6 0,0 0 3 0,0 0-4 16,0 0 3-16,0 0-7 0,0 0 22 0,0 0-20 15,0 0 7-15,0 0-8 0,0 0 12 16,0 0-182-16</inkml:trace>
  <inkml:trace contextRef="#ctx0" brushRef="#br0" timeOffset="-175614.71">21996 3970 456 0,'0'0'25'0,"0"0"-25"0,0 0 8 15,0 0-10-15,0 0 18 0,0 0-34 16,0 0 30-16,0 0-26 0,0 0 26 0,0 0-31 16,0 0 21-16,0 0-10 0,0 0 23 0,0 0-32 15,0 0 30-15,0 0-9 0,0 0 12 0,0 0-14 16,0 0 16-16,0 0-32 0,0 0 26 0,0 0-14 15,0 0 6-15,0 0-14 0,0 0 10 0,0 0-16 16,0 0 24-16,0 0 19 0,0 0-32 16,0 0 4-16,0 0-2 0,0 0-11 0,0 0 20 15,0 0-18-15,0 0 6 0,0 0 10 0,0 0-4 16,0 0-4-16,0 0 8 0,0 0-14 16,0 0 20-16,0 0-31 0,0 0 42 0,0 0-17 15,0 0-6-15,0 0 0 0,0 0 2 0,0 0-12 16,0 0 8-16,0 0 4 0,0 0-7 15,0 0 5-15,0 0 13 0,0 0-7 0,0 0 39 16,0 0-68-16,0 0 31 0,0 0-24 0,0 0 30 16,0 0-34-16,0 0 20 0,0 0-3 0,0 0 12 15,0 0-7-15,0 0 6 0,0 0-10 16,0 0-52-16,0 0 58 0,0 0-2 0,0 0 11 16,0 0-5-16,0 0-12 0,0 0 14 0,0 0 2 15,0 0-8-15,0 0-14 0,0 0 12 0,0 0-4 16,0 0 8-16,0 0-23 0,0 0 19 15,0 0 2-15,0 0-30 0,0 0 22 0,0 0 2 16,0 0 8-16,0 0 37 0,0 0-39 0,0 0-6 16,0 0-1-16,0 0 1 0,0 0-4 15,0 0 18-15,0 0-10 0,0 0 29 0,0 0-33 16,0 0-2-16,0 0 10 0,0 0 61 0,0 0-87 16,0 0 20-16,0 0-10 0,0 0-3 0,0 0 17 15,0 0-14-15,0 0 2 0,0 0 18 16,0 0-18-16,0 0-9 0,0 0 7 0,0 0-131 15</inkml:trace>
  <inkml:trace contextRef="#ctx0" brushRef="#br0" timeOffset="-175364.59">21996 3970 347 0,'0'0'11'0,"0"0"15"0,0 0-24 16,0 0 19-16,0 0-42 0,0 0 36 0,0 0-34 0,0 0 23 15,0 0-20-15,0 0 10 0,0 0-23 16,0 0 5-16,0 0 5 0,0 0 15 0,0 0-10 16,0 0 18-16,0 0-8 0,0 0 4 0,0 0-4 15,0 0 4-15,0 0-13 0,0 0 42 16,0 0 10-16,0 0-27 0,0 0-26 0,0 0 16 15,0 0-18-15,0 0 22 0,0 0-10 0,0 0 16 16,0 0-20-16,0 0 38 0,0 0-56 16,0 0 20-16,0 0 26 0,0 0-12 0,0 0-14 15,0 0 8-15,0 0-2 0,0 0 0 0,0 0 0 16,0 0 10-16,0 0-20 0,0 0 80 16,0 0-87-16,0 0 20 0,0 0-26 0,0 0 27 0,0 0-22 15,0 0 14-15,0 0-3 0,0 0-1 16,0 0-18-16,0 0 38 0,0 0-18 0,0 0-103 15</inkml:trace>
  <inkml:trace contextRef="#ctx0" brushRef="#br0" timeOffset="-174948.21">21996 3970 272 0,'0'0'-8'0,"0"0"18"0,0 0-10 16,0 0 18-16,0 0-36 0,0 0 34 0,0 0-26 15,0 0 30-15,0 0-24 0,0 0 45 0,0 0-57 16,0 0 30-16,0 0-22 0,0 0 4 0,0 0-2 16,0 0 4-16,0 0 6 0,0 0 0 15,0 0-18-15,0 0 14 0,0 0-17 0,0 0 95 16,0 0-88-16,0 0 12 0,0 0-31 0,0 0 37 15,0 0-20-15,0 0 24 0,0 0-22 16,0 0 24-16,0 0-22 0,0 0 14 0,0 0-6 16,0 0-26-16,0 0 20 0,0 0 32 0,0 0-18 15,0 0 7-15,0 0-46 0,0 0 60 0,0 0-23 16,0 0 8-16,0 0-20 0,0 0 20 0,0 0-5 16,0 0-14-16,0 0 12 0,0 0-11 15,0-15 6-15,0 15-9 0,0 0 28 0,0 0-11 16,0 0-18-16,0 0 12 0,0 0-18 0,0 0 20 15,0 0-10-15,0 0 4 0,0 0-8 16,0 0-5-16,0 0 24 0,0 0 1 0,0 0-20 16,0 0 12-16,0 0-6 0,0 0 2 0,0 0-19 15,0 0 23-15,0 0-6 0,0 0 13 16,0 0 11-16,0 0-32 0,0 0 10 0,0 0 0 16,0 0-10-16,0 0 12 0,0 0-11 0,0 0 11 15,0 0-12-15,0 0 10 0,0 0-10 0,0 0 51 16,0 0-53-16,0 0 20 0,0 0-16 0,0 0 10 15,0 0-15-15,0 0 18 0,0 0-22 0,0 0 21 16,0 0-16-16,0 0 24 0,0 0-18 16,0 0-123-16</inkml:trace>
  <inkml:trace contextRef="#ctx0" brushRef="#br0" timeOffset="-174810.07">21996 3955 335 0,'0'0'4'0,"0"0"9"0,0 0-9 16,0 0 0-16,0 0 2 0,0 0 10 16,0 0-28-16,0 0 8 0,0 0 4 0,0 0 8 15,0 0-6-15,0 0 6 0,0 0-16 0,0 0-2 16,0 0 6-16,0 0 10 0,0 0 70 15,0 0-85-15,0 0-1 0,0 0-8 0,0 0 4 16,0 0 11-16,0 0-11 0,0 0 18 0,0 0-14 16,0 0 18-16,0 0-24 0,0 0 24 15,0 0-135-15</inkml:trace>
  <inkml:trace contextRef="#ctx0" brushRef="#br0" timeOffset="-174531.71">21996 3955 323 0,'0'0'20'0,"0"0"-28"0,0 0 16 16,-2-14-32-16,2 14 52 0,0 0-34 0,0 0 23 15,0 0-23-15,-2-13 10 0,2 13 8 0,0 0 47 16,0 0-93-16,0 0 38 0,0 0 2 0,0 0-2 15,0-15 0-15,0 15-4 0,0 0 0 16,0 0 6-16,0 0-8 0,0 0 2 0,0 0-4 16,0 0-51-16,0 0 65 0,0 0 0 0,0 0-24 15,0 0 20-15,0 0 2 0,0 0-18 16,0 0 10-16,0 0 12 0,0 0-2 0,0 0-22 16,0 0 24-16,0 0-5 0,0 0 3 0,0 0-18 15,0 0 14-15,0 0-53 0,0 0 24 16,0 0 37-16,0 0 1 0,0 0 1 0,0 0-6 15,0 0-12-15,0 0 17 0,0 0-23 0,0 0-1 16,0 0 13-16,0 0 1 0,0 0 23 0,0 0-38 16,0 0 10-16,0 0-8 0,0 0 0 0,0 0 10 15,0 0-15-15,0 0 7 0,0 0 12 16,0 0-14-16,21 1 10 0,-21-1-10 0,28 0-119 16,-28 0 43-16,18-7 29 0</inkml:trace>
  <inkml:trace contextRef="#ctx0" brushRef="#br0" timeOffset="-171888.08">23279 4046 53 0,'-6'-15'47'15,"6"15"-21"-15,0 0 17 0,-5-14-20 0,5 14 4 16,0 0-38-16,0 0 19 0,0 0-1 0,0 0 11 16,0 0-18-16,-3 20 12 0,3-1-12 0,0 3 6 15,-2 5-14-15,2 4 31 0,-2 3-19 16,2 4 10-16,2-1-6 0,0 3 21 0,4-4-33 15,-2 2 16-15,4-4-2 0,6 1 3 0,1-7-13 16,7 1 12-16,8-8-8 0,12-2 86 16,13-6-92-16,19-13 33 0,10-10 6 0,16-8-12 15,48-26-2-15,11-8-22 0,3-7 12 0,8-4-34 16,4-9 28-16,1-6-20 0,3-7 6 0,2-4 11 16,-11-1-36-16,-5-3-148 0,-17-3 59 0,-11 7 41 15</inkml:trace>
  <inkml:trace contextRef="#ctx0" brushRef="#br0" timeOffset="-162461.65">27497 4796 296 0,'-8'-14'111'0,"8"14"-37"16,-7-15-9-16,7 15-23 0,-8-11-9 0,8 11-4 15,-2-14 3-15,2 14-8 0,0 0-11 0,-6-17-7 16,6 17 1-16,0 0 1 0,-7-15 17 15,7 15-25-15,0 0 8 0,-7-15-1 0,7 15-1 16,0 0-22-16,-8-14 18 0,8 14 3 0,0 0-7 16,-12-13-6-16,12 13 19 0,-14-6-11 0,14 6 10 15,-14-7-37-15,14 7 38 0,-23-5-16 16,23 5 7-16,-28-1-6 0,28 1 11 0,-36 0-7 16,36 0 17-16,-44 1-29 0,17 5 13 0,-3-2 17 15,-2 0-57-15,0 2 36 0,-4-1 21 0,0 1-17 16,2 2 4-16,0-2-29 0,3-1 40 0,-3 1-19 15,4-1 19-15,-2 3-22 0,3-2 15 16,3 1-30-16,-1 2 39 0,1-2-16 0,1 1 4 16,0 1 0-16,1-1-2 0,-1-1-3 0,1 1 4 15,4 3-3-15,-2-3-1 0,1 3 2 16,2-1 1-16,-2 1-1 0,1 1 2 0,2-1-10 16,-4 5 18-16,4 1-9 0,-3-2 4 0,-1 2-1 15,2 0-9-15,-2 5 10 0,3-4-11 16,0 1 3-16,0 2 0 0,1-2-3 0,2 1 12 15,1 1-9-15,0-1 5 0,0 1 8 0,3 0-11 16,2 0-2-16,-2-2 4 0,4 2 0 16,2-1-9-16,0-1 8 0,4 0-9 0,0-2 59 15,4 2-73-15,2-2 15 0,4 2-6 0,4-2 14 16,2 0-9-16,4 1 6 0,4-3-5 0,5 0 29 16,3 0-35-16,4-1 24 0,1-1-21 0,6 0 14 15,-1-1-7-15,10 1 7 0,-7-3-6 0,11-1 15 16,-12 1-20-16,2-4 8 0,1 1 6 15,1-1 1-15,-1-2-2 0,1 1 5 0,1-2-3 16,-3-2-1-16,3-1 3 0,-1 0-2 0,1-1 10 16,1-2-8-16,11-2-28 0,-1 1 30 15,1-4-8-15,2 3 3 0,-1-3-11 0,3-2 15 16,1 3-11-16,1-1 5 0,-2-1-12 0,-1-3 11 16,-1 5-7-16,1-3 12 0,-3 0-14 0,2 1 12 15,-1-3-16-15,1 3 0 0,-2-3 5 16,1 3 6-16,-1-4-8 0,3 1 14 0,-3 1-18 15,0 1 12-15,-1-3-18 0,-2 1 24 0,-1 1-16 16,-4 0 9-16,-9 1-9 0,-3-1 10 16,-1 3-14-16,-4-4 10 0,-1 5-5 0,-3-2 9 15,-2-3-4-15,-1 2 16 0,-1 1-18 0,-4-1 14 16,2-1-12-16,-5-1 5 0,2 3-15 0,-4-3 19 16,0 1-3-16,0 0 1 0,-5 1-6 15,4-1 12-15,-4-3-39 0,1 1 42 0,-5 1-16 16,3-1 19-16,-2 2-14 0,-3-5 8 0,0 5-1 15,-2-2-7-15,0-3 4 0,-4 3-11 16,0-2 31-16,-2-1-26 0,-2 1 1 0,-2 2-3 16,-2 0-2-16,-3-2-12 0,-4 1 15 0,0 1-11 15,-3-3 8-15,-4 3 3 0,-1 0 1 16,-3-3-11-16,-1 3-42 0,0-1 46 0,-3-1 14 0,-2 2 10 16,-1 0-19-16,-2-1-2 0,-1 1 1 0,0 4-13 15,-2-3 17-15,-5 3-14 0,3-3 16 16,-13 4-13-16,9 1 14 0,0 1-17 0,-17 0 11 15,-3 5 8-15,-2-4 2 0,-4 8-18 16,-3 0 8-16,-6 1 1 0,-1 0 1 0,-7 2-9 16,-4-1 12-16,0 1-9 0,2 2 9 0,0-2-9 15,4-1 10-15,5 1-9 0,8-1 2 0,6 0 8 16,5-2-8-16,17 1-3 0,4-2 4 16,5 2 3-16,3-2-5 0,5-2 0 0,2 1 2 15,2 2 0-15,23-3-1 0,-36 1 0 0,36-1 7 16,-30 2-4-16,30-2-4 0,0 0-3 0,-32 0 2 15,32 0 2-15,0 0 0 0,-27 0 0 0,27 0-5 16,0 0 3-16,-22 3 6 0,22-3 6 16,0 0-20-16,0 0 19 0,-23-3-18 0,23 3 9 15,0 0-7-15,0 0 7 0,0 0-21 0,0 0 27 16,0 0-9-16,0 0 6 0,0 0-6 0,0 0 3 16,0 0-2-16,0 0 4 0,0 0-8 15,0 0 12-15,-25 0-16 0,25 0 27 0,0 0-34 16,0 0 24-16,-17-7-9 0,17 7 7 0,0 0-10 15,-18-6 13-15,18 6-18 0,0 0 12 16,0 0-6-16,-18-6 14 0,18 6-13 0,0 0 5 16,0 0-8-16,0 0 25 0,0 0-32 0,-17-5 14 15,17 5-1-15,0 0 12 0,0 0-22 16,0 0 12-16,0 0 33 0,0 0-37 0,0 0-28 0,0 0 32 16,0 0-17-16,0 0 13 0,0 0-7 15,0 0 10-15,0 0-12 0,0 0 11 0,0 0-10 16,0 0 10-16,0 0-17 0,0 0-5 0,0 0-15 15,-9 11 16-15,9-11 2 0,11 21 9 16,-11-21-283-16,17 21 87 0,-17-21 40 0</inkml:trace>
  <inkml:trace contextRef="#ctx0" brushRef="#br0" timeOffset="-148984.52">28545 5751 655 0,'4'-12'240'0,"-4"12"-44"16,4-17-18-16,-4 17-24 0,4-15-14 0,-4 15 9 16,4-13-16-16,-4 13-6 0,5-13-10 0,-5 13-5 15,0 0-24-15,7-12-17 0,-7 12-10 16,0 0-23-16,0 0 5 0,0 0-15 0,0 0 2 15,0 0-11-15,0 0 0 0,0 0-1 0,0 0-4 16,0 0-8-16,0 0-1 0,0 0 4 0,0 0-3 16,0 0-10-16,0 0 8 0,0 0 0 15,0 0-5-15,0 0-35 0,0 0 40 0,0 0 4 16,0 0-1-16,0 0-2 0,0 0-2 0,0 0-4 16,0 0 2-16,0 0 3 0,0 0 7 0,0 0 7 15,0 0-4-15,20-10-1 0,-20 10 2 16,11-13-1-16,-11 13-9 0,15-17 3 0,-9 4 7 15,1 1-7-15,-1-1-5 0,0-1 6 0,-2-3-5 16,-2 4 0-16,0-5-14 0,-2 3 10 0,0 2 6 16,-2-2-6-16,0 2 9 0,2 13-10 15,-4-25 12-15,4 25-1 0,-6-16-6 0,6 16 2 16,-6-13-4-16,6 13 3 0,0 0-1 0,0 0-1 16,0 0 43-16,0 0-48 0,0 0-2 0,-19 17-3 15,14-1 4-15,1-1 3 0,2 4 2 16,0 2-11-16,2 0 8 0,-2 4 0 0,4-1 5 15,-2 5 71-15,0 0-78 0,2 1 2 0,0-1-3 16,2 3 14-16,-2-1 4 0,1 3-2 16,1-4 5-16,-2 1 2 0,2 2 9 0,1-5-7 15,1 1 3-15,-2-3 38 0,2 1-55 0,2-2 4 16,2-2-5-16,-4 0 4 0,2-4-3 0,0 0-4 16,1-2 4-16,-3-4-3 0,3 0 0 0,-3 1 1 15,-6-14-25-15,9 21 36 0,-9-21-4 16,8 15-7-16,-8-15 8 0,4 13-5 0,-4-13 0 15,0 0 3-15,0 0-1 0,0 18 7 0,0-18-2 16,0 0 0-16,-12 7 6 0,12-7-7 16,0 0-1-16,0 0-3 0,0 0 4 0,-28 0-6 15,28 0-2-15,0 0 0 0,-19-11 5 0,19 11 0 16,-12-8-7-16,12 8-4 0,-10-9 0 0,10 9-2 16,-8-12 2-16,8 12-2 0,0 0 21 15,-16-13-20-15,16 13-5 0,0 0 6 0,-17-10 0 16,17 10-5-16,0 0 1 0,-13-9 7 0,13 9-1 15,0 0-7-15,0 0 6 0,-15-10 1 0,15 10 15 16,0 0-23-16,0 0 6 0,0 0-5 16,-6-13 45-16,6 13-42 0,8-9-3 0,-8 9-3 15,19-12-1-15,-19 12 2 0,28-15 2 0,-12 7-3 16,2 0 4-16,0-1 0 0,2 1-6 16,1 1 17-16,-2-3-9 0,-2 1 1 0,-1 1 1 15,0 0-2-15,-4 1 4 0,-12 7-6 0,23-13 3 16,-23 13-2-16,18-12 9 0,-18 12-4 15,10-9-4-15,-10 9-1 0,0 0 4 0,10-12-5 16,-10 12 3-16,0 0 10 0,0 0-6 0,0 0-6 16,0 0 2-16,0 0-8 0,0 0 1 0,0 0 6 15,0 0 4-15,18 8 2 0,-18-8-2 0,8 13-2 16,-8-13 15-16,11 17-15 0,-11-17-5 16,14 19-3-16,-14-19 6 0,11 23 3 0,-4-9-1 15,-3 1-2-15,-2-2 1 0,-2-13-70 0,2 27-46 16,-6-14-137-16,0 1-99 0,4-14-414 0,-18 15 221 15,18-15 100-15</inkml:trace>
  <inkml:trace contextRef="#ctx0" brushRef="#br0" timeOffset="-148601.55">28803 5852 540 0,'0'-15'267'15,"0"15"-48"-15,-4-21-37 0,4 21-28 0,-2-14-37 16,2 14-17-16,0 0-20 0,0 0-22 16,-2-15-19-16,2 15-14 0,0 0 2 0,0 0 44 0,0 0-59 15,0 17-7-15,0-17 0 0,-2 20 3 0,2-20 2 16,0 18 3-16,0-18-6 0,0 21 10 16,0-21-16-16,2 18 12 0,-2-18 134 0,2 15-163 15,-2-15 13-15,8 11 6 0,-8-11 3 16,0 0 7-16,15 10 2 0,-15-10 8 0,0 0-14 15,30-8-2-15,-30 8 0 0,18-12 0 0,-18 12-7 16,18-18 7-16,-18 18-2 0,12-19 1 0,-12 19 1 16,9-23 5-16,-9 23-5 0,2-27 4 15,-2 27-6-15,-4-23 4 0,4 23 5 0,-11-19-4 16,11 19 0-16,-16-15 1 0,16 15-6 0,-22-11 11 16,22 11-12-16,-30-4-4 0,30 4 5 0,-33 4-6 15,33-4 3-15,-32 7 2 0,17 1 0 0,4 1-16 16,1 1-14-16,10-10-59 0,-15 21-45 15,15-21-66-15,-2 21-361 0,2-21 171 16,11 17 294-16</inkml:trace>
  <inkml:trace contextRef="#ctx0" brushRef="#br0" timeOffset="-148299.5">29066 5736 685 0,'2'-14'351'0,"-2"14"-71"0,4-23-33 16,-4 23-46-16,2-15-20 0,-2 15-53 0,0 0-28 15,0 0-19-15,0 0-21 0,0 0-9 0,0 0-11 16,8 18-20-16,-8-18 8 0,4 26-4 0,-1-9-6 16,-1 1-2-16,0 0 1 0,2 1-7 15,-1 2-4-15,1 0 2 0,0 3 1 0,2-4 1 16,-2 5-2-16,1-2-1 0,-1-2 3 0,2 2-12 15,-2 0 6-15,1-4-14 0,1 2 12 0,-1-2 1 16,1 0 0-16,-4-2 6 0,4 0-2 16,0-2-14-16,0 1-38 0,2-5-90 0,-2 1-98 15,-6-12-402-15,12 11 174 0,-12-11 222 0</inkml:trace>
  <inkml:trace contextRef="#ctx0" brushRef="#br0" timeOffset="-148078.33">29055 6075 607 0,'0'0'190'0,"0"0"-38"0,3-13-38 0,-3 13-28 0,26-12-16 15,-6 7-17-15,3 1-10 0,3 2-73 16,0-6-153-16,2-1-141 0,-2 1 97 0,-1-2 44 16</inkml:trace>
  <inkml:trace contextRef="#ctx0" brushRef="#br0" timeOffset="-147085.29">30122 5821 317 0,'15'-9'172'0,"-15"9"-35"0,21-10-26 0,-21 10-15 16,15-7-20-16,-15 7-9 0,0 0-22 15,0 0 3-15,0 0-9 0,0 0-2 0,20-4-19 16,-20 4 11-16,0 0-13 0,0 0 39 0,0 0-30 16,0 0 17-16,0 0 3 0,0 0 22 0,0 0 8 15,0 0 15-15,0 0-15 0,26-4 2 0,-26 4-13 16,0 0 4-16,25-8-14 0,-25 8-17 16,24-9-4-16,-24 9 16 0,20-11-20 0,-20 11-1 15,22-17-8-15,-11 9 11 0,-3-4-6 0,1-1 2 16,-3 2-8-16,-2-3 4 0,1-3-9 15,-3 2 4-15,-2-1-3 0,-2 0 21 0,-3-2-11 16,-1 1 12-16,0 0-7 0,-1-2 25 0,-4 4-8 16,3-5 4-16,-2 5-33 0,-2-2 11 15,2 2-18-15,0 1 14 0,2 1-16 0,-1 4 10 16,9 9-7-16,-13-18 4 0,13 18-14 0,-10-9 3 16,10 9 2-16,0 0-5 0,0 0-20 0,-15 13 27 15,15-13-18-15,-6 27 22 0,4-8-12 16,0 4 7-16,-1 2-8 0,3 3-3 0,-2 1 3 15,4-1 12-15,-2 5-12 0,3-1 15 16,1 1-19-16,2 1 9 0,0 1 5 0,3-1 4 0,1 0 11 16,1-2-18-16,0 1 14 0,-1-2-5 0,0-3-10 15,-2-1 2-15,2-5-2 0,-2 2-2 16,-2-7 1-16,0 2 0 0,-1-4-2 0,-1-3-17 16,-4-12 27-16,6 19 1 0,-6-19-5 0,5 13 20 15,-5-13 6-15,0 0-7 0,2 11 0 16,-2-11 5-16,0 0-6 0,0 0 4 0,0 0-8 15,0 0-45-15,10-7 44 0,-10 7-5 0,0 0-2 16,0 0-11-16,5-17 2 0,-5 17 0 16,0 0 7-16,0 0 9 0,4-14-20 0,-4 14 0 15,0 0-6-15,0 0 12 0,0 0-5 0,0 0-3 0,0 0 5 16,0 0 16-16,0 0-20 0,0 0-3 16,0 0-2-16,0 0-2 0,0 0 1 0,0 0-8 15,0 0 16-15,-15-8-3 0,15 8 6 16,0 0-4-16,-21 4-5 0,21-4-19 0,0 0 25 15,-31 4 0-15,31-4-5 0,0 0 11 0,-35 2-10 16,35-2 10-16,0 0-4 0,0 0-2 16,-23-2 0-16,23 2-10 0,0 0-4 0,0 0 15 15,4-11-10-15,-4 11 6 0,19-15-2 0,-6 5 3 16,3 0 4-16,4 1-7 0,-1-1 4 16,2-1-2-16,-2 0-5 0,3-1-6 0,-4 0 3 15,2-1 15-15,-4 2 2 0,-1-1-4 0,-2-1-13 16,0 4 6-16,-13 9 9 0,14-20-5 0,-14 20-6 15,16-15-10-15,-16 15 16 0,6-15-6 0,-6 15 8 16,4-14-4-16,-4 14 0 0,0 0 5 0,2-13-14 16,-2 13 1-16,0 0 4 0,0 0 3 15,0 0 1-15,0 0 7 0,0 0-1 0,0 0-10 16,0 0 3-16,2 13-4 0,-2-13-3 0,6 19 13 16,-6-19-4-16,13 21 2 0,-7-7 5 0,5-3-6 15,2 3-2-15,-3-1 0 0,3 0 1 16,0 1 0-16,-3 1-4 0,1-2 5 0,-3 5-9 15,-1-5 0-15,-1 2-106 0,-4-1-130 0,-2-14-141 16,-2 16-337-16,2-16 199 0,-15 6 141 0</inkml:trace>
  <inkml:trace contextRef="#ctx0" brushRef="#br0" timeOffset="-146682.91">30532 5707 560 0,'-14'-5'202'0,"14"5"-6"15,-28-10-52-15,28 10-18 0,-23-4-42 0,23 4 4 16,0 0-21-16,-26 6 5 0,26-6-22 16,-14 11 1-16,14-11-6 0,-9 13 4 0,9-13-14 15,-2 16 13-15,2-16-12 0,2 15 2 0,-2-15-13 16,9 14 10-16,-9-14 4 0,14 13-14 15,-14-13 1-15,19 8-11 0,-19-8 4 0,26 0-1 16,-26 0-5-16,30-3-4 0,-30 3-2 0,29-11-9 16,-29 11-2-16,26-13-4 0,-26 13 15 0,16-15-5 15,-16 15 10-15,8-22-19 0,-8 22 19 0,0-18-7 16,0 18 14-16,-8-21-10 0,8 21 30 16,-16-22 4-16,3 15 13 0,13 7-5 0,-24-14-6 15,24 14-14-15,-27-5 3 0,27 5-15 0,-27 0 1 16,27 0-11-16,-26 5-12 0,26-5 11 0,-21 16 5 15,15-3-8-15,2-2 9 0,-1 5-14 0,5 1 2 16,5-2 14-16,1 4-32 0,9-1-55 16,-1 0-60-16,4 1-63 0,0-3-76 0,4-3-285 15,3-3 171-15,-2 1 293 0</inkml:trace>
  <inkml:trace contextRef="#ctx0" brushRef="#br0" timeOffset="-146035.95">30776 5728 855 0,'-7'-15'330'0,"1"0"-29"0,0-1-33 0,2 5-78 0,4 11-24 15,-9-19-38-15,9 19-15 0,0 0-30 16,-8-14-26-16,8 14-9 0,0 0-2 0,0 0-9 16,0 16-9-16,0-16-14 0,4 23 1 0,-2-8-1 15,4 0 4-15,-1 2-4 0,3 1-5 0,0 3 2 16,1 0 1-16,2-1-8 0,-3 1 7 0,0-1-11 15,3 1 5-15,-2-2 4 0,1-1-22 0,-4-2 26 16,3 8-5-16,-3-10-5 0,0-3-1 0,-6-11 4 16,11 21-10-16,-11-21 4 0,7 14 3 15,-7-14-3-15,0 0 0 0,0 0-10 0,0 0-37 16,0 0 64-16,0 0-12 0,0 0-5 0,0 0 13 16,-15-8 0-16,15 8-8 0,-7-21-4 0,7 21 2 15,-4-23-5-15,4 23-1 0,0-24 9 16,0 24-35-16,4-27 34 0,-2 13-4 0,3-1 7 0,1 2-7 15,1 0-5-15,-1-1 7 0,2 1-15 16,-2-1 15-16,0 3-4 0,2-3 2 0,-8 14-4 16,4-25 5-16,-4 25-21 0,6-22 31 0,-6 22-10 15,2-25 4-15,-2 25 4 0,-2-23 0 0,2 23-10 16,-4-21 13-16,4 21-16 0,-8-17 20 0,8 17 25 16,-10-13-40-16,10 13-13 0,-8-13 15 0,8 13-13 15,0 0 9-15,0 0-9 0,-12-10 17 16,12 10-16-16,0 0 11 0,0 0-7 0,0 0 10 15,-15 10-14-15,15-10 14 0,-5 13-9 0,5-13 6 16,-4 17-5-16,4-17 35 0,0 17-44 0,0-17 10 16,4 17-10-16,-4-17 18 0,9 18-20 0,-9-18 22 15,17 15-20-15,-17-15 9 0,24 11-2 0,-8-7 12 16,-16-4-30-16,43 2 30 0,-19 0-13 16,2-2 13-16,2 0-6 0,-1 0 5 0,-1-2-15 15,-1 2 12-15,-25 0-3 0,46 0 3 0,-46 0-11 16,34 2 16-16,-34-2-15 0,26 2-14 0,-26-2 21 15,19 5 9-15,-19-5-15 0,10 14 8 0,-10-14-10 16,7 17 17-16,-7-17-13 0,2 25 15 0,-6-10 2 16,-1 0-11-16,-1 1 2 0,-5 5-22 15,-1-5-112-15,-5 2-30 0,-4 1-73 0,-5-2-157 16,-3-2-180-16,-5-2 169 0,-10 5 282 0</inkml:trace>
  <inkml:trace contextRef="#ctx0" brushRef="#br0" timeOffset="-145579.99">30268 6357 632 0,'-36'4'234'0,"36"-4"-57"0,-25-4-31 16,25 4-30-16,0 0-3 0,-14-11-25 0,14 11-14 15,10-14-2-15,-10 14-18 0,25-15-17 0,-6 4 5 16,8-3-11-16,7 3 12 0,13-6-4 0,7 2 19 16,4-3-7-16,5 0 3 0,5 0-5 15,4-1 5-15,6 0-13 0,5-4 5 0,-2 6-15 16,2-4 9-16,2 0-17 0,-4 2 64 0,-1 0-55 16,-5 2-5-16,-2-2-13 0,-5 2 6 0,-2 1 3 15,-9 3-10-15,-6 0-11 0,-13 5 11 16,-7 2 0-16,-1 0 0 0,-6 3-10 0,-24 3-3 0,33-2 5 15,-33 2 6-15,20 4-11 0,-20-4-13 16,2 17-79-16,-8-8-112 0,-5 1-161 0,-10 0-206 16,-5 1 171-16,1 2 281 0</inkml:trace>
  <inkml:trace contextRef="#ctx0" brushRef="#br0" timeOffset="-145033.52">30448 6405 347 0,'-32'8'252'16,"32"-8"-65"-16,-23 4-25 0,23-4-19 0,0 0 2 15,0 0-32-15,0 0-7 0,0 0-26 0,-24-3-2 16,24 3-10-16,0 0 5 0,14-13 65 16,-14 13-63-16,28-13 4 0,-4 5 16 0,3-11-4 0,9 10 6 15,15-7-6-15,9-1 0 0,5 2-16 16,9-4 21-16,9 2-28 0,6-2-9 0,2-1-4 0,2 5-6 16,0-4-11-16,-2 6-8 0,2-4-11 15,-8 4 26-15,-5 1-25 0,-5-1 6 0,-4 3-3 16,-9-1 12-16,-3 3-32 0,-15 2 23 0,-1-1 40 15,-5 1-35-15,-4 2-63 0,-5 0 40 16,-1 3-22-16,-9-3 28 0,-19 4-12 0,34-6-2 0,-34 6 4 16,21-2 1-16,-21 2-25 0,0 0 23 15,0 0-5-15,25-2 17 0,-25 2-28 0,0 0 23 16,0 0-16-16,0 0 14 0,0 0-5 0,0 0-2 16,0 0-13-16,0 0 15 0,0 0-11 0,0 0 21 15,0 0-15-15,0 0 7 0,0 0-10 0,20-4-10 16,-20 4 19-16,0 0-4 0,0 0-7 0,0 0 16 15,0 0-25-15,0 0-3 0,0 0-18 16,0 0-19-16,8 12-16 0,-8-12 7 0,0 0-13 16,0 0-9-16,0 0-10 0,0 0-19 0,0 0-35 15,0 0-20-15,0 0-37 0,0 0-43 0,0 0-288 16,0 0 169-16,0 0 314 0</inkml:trace>
  <inkml:trace contextRef="#ctx0" brushRef="#br0" timeOffset="-140853.22">28812 6254 345 0,'0'0'191'0,"-15"10"-45"0,15-10-43 0,0 0 13 16,0 0-34-16,0 0-3 0,21-10-6 16,-21 10 1-16,40-11-17 0,-14 3 7 0,3-3-9 15,7 0-1-15,10-7-7 0,1-1-1 0,0 0-11 16,1 0-6-16,-3-2-5 0,-11 4-14 15,10-2 56-15,-10 2-54 0,-2 3 17 0,-3-1 9 0,-3 2 8 16,-3-3 6-16,-4 3 3 0,-2 0-16 16,-2 0-8-16,-2 1-11 0,-5 2 3 0,-8 10-7 15,15-17-18-15,-15 17 8 0,9-9 8 0,-9 9-9 16,0 0 5-16,0 0-6 0,0 0-4 16,0 0 7-16,0 0-4 0,-24 9-1 0,6 1 5 15,-4 3 0-15,-5 3-23 0,-5-1 23 0,-13 6 7 16,-1 4-7-16,-3-3 4 0,-4 1-8 15,0 4 2-15,-4-6 1 0,2 2-5 16,3-2 1-16,-2-4 7 0,5 2-6 0,13-4-2 16,3-3-2-16,1 1 29 0,4-1-33 0,3-1 3 0,4-1 2 15,4-3-1-15,5 1 1 0,12-8-4 0,-22 9 8 16,22-9-4-16,0 0-2 0,0 0-6 16,0 0 7-16,24 4-8 0,-2-8 4 0,10-5 12 15,7-3-9-15,13-1 2 0,5-2-5 16,1-3 5-16,-1 3 2 0,-2 0 1 0,-3 0-3 15,-1-3-3-15,-13 7 1 0,1 0 6 0,-5-3-8 16,-4 3 4-16,-1 0 0 0,-8 1 0 0,-2 1 10 16,-5-1 5-16,-14 10-7 0,22-14 5 0,-22 14-11 15,0 0 13-15,6-11-12 0,-6 11 3 16,0 0 1-16,-34 6-1 0,14-2 3 0,-4 5-3 16,-1 1-3-16,-5-3 1 0,2 5-3 15,3-3 1-15,-1-1 3 0,6-1-16 0,2-1 8 16,18-6-33-16,-23 10-17 0,23-10-37 0,0 0-57 15,0 0-97-15,13-10-262 0,4-1 159 0,8-6 98 16</inkml:trace>
  <inkml:trace contextRef="#ctx0" brushRef="#br0" timeOffset="-140286">29264 5261 653 0,'-10'-18'218'0,"10"18"-66"16,-8-11-14-16,8 11-49 0,0 0-3 0,-9-11-29 0,9 11-1 16,0 0-18-16,0 0 0 0,0 0-23 15,0 0 11-15,-9 13-16 0,9-13 7 0,0 23-8 16,0-23 2-16,3 25-8 0,-3-25 11 0,4 27-14 16,-2-14 9-16,5-1-11 0,3-3 2 0,4-2-8 15,8-1 16-15,8-6-13 0,5-6 15 16,21-3-15-16,9-10 11 0,10-4-10 0,5-3 8 15,7-7-14-15,0-1 7 0,20-14-14 16,-24 8 16-16,16-15-8 0,-24 13 21 0,-6 0-21 16,-3 2 15-16,-5 3-16 0,-8 3 14 0,-4 2-13 15,-12 7 12-15,-9 6 0 0,-7 5 0 0,-1 1-62 16,-8 4-82-16,-12 9-269 0,10-15 114 16,-10 15 89-16</inkml:trace>
  <inkml:trace contextRef="#ctx0" brushRef="#br0" timeOffset="-139940.14">29514 5171 615 0,'-14'-13'226'16,"14"13"-66"-16,0 0-26 0,-11-13-41 0,11 13-8 16,0 0-29-16,-9-10 1 0,9 10-14 0,0 0-9 15,0 0-12-15,0 0 6 0,-6 10-24 0,6-10 12 16,0 0-10-16,0 21 11 0,0-21-17 16,6 16 9-16,-6-16-7 0,11 20 14 0,-11-20-23 0,17 19 7 15,-4-10-17-15,3-1 28 0,6 0-15 16,4-2 13-16,5-3-8 0,11-3 3 0,7 0-7 15,19-2 8-15,6-3-10 0,6-5 73 0,0 0-78 16,3 1 11-16,2-6-17 0,-2 2-54 16,-5-3-77-16,-2 1-88 0,-4-2-116 0,-7 1 98 15,-7 1 60-15</inkml:trace>
  <inkml:trace contextRef="#ctx0" brushRef="#br0" timeOffset="-137748.72">17506 7080 503 0,'0'0'254'16,"5"15"-55"-16,-5-15-54 0,6 19-13 0,-6-19 1 15,6 23-13-15,1-10-9 0,-3 1-21 16,-2-1-10-16,3 0-22 0,1 1 0 0,-2-3-9 15,-4-11-5-15,12 17-2 0,-12-17 2 0,18 16 4 16,-18-16 2-16,27 4-1 0,-3-8-10 16,0-6-7-16,10-3-3 0,15-10-15 0,9-5-52 15,5-5 60-15,7-5 0 0,4-4-1 0,28-13 6 16,1 3-16-16,1-1-14 0,0 3 17 16,-24 12-19-16,0 2 4 0,-3 4-1 0,-3 5-5 15,-11 2-95-15,-4 8-93 0,-12 0-149 0,-13 7-174 16,-6 3 162-16,-28 7 344 0</inkml:trace>
  <inkml:trace contextRef="#ctx0" brushRef="#br0" timeOffset="-137336.77">17731 8684 450 0,'-15'-10'290'15,"15"10"-57"-15,-17-9-53 0,17 9-17 16,-13-14-9-16,13 14-17 0,0 0-16 0,-8-13 44 16,8 13-90-16,0 0-15 0,0 0-27 0,0 0 9 15,0 0 1-15,0 0-16 0,0 0-5 16,6 21 7-16,0-8-2 0,-1 3 4 0,3 1-14 16,1 0 2-16,-1-2 3 0,3 2-7 0,3-3-1 15,4-1-1-15,0-4 2 0,8-1 17 0,3-6 2 16,9-4-20-16,18-7 10 0,9-10-9 15,14-10-8-15,32-15 4 0,10-13-39 0,9-8-108 0,1-9-110 16,4-10-371-16,3-4 173 0,-3-8 238 16</inkml:trace>
  <inkml:trace contextRef="#ctx0" brushRef="#br0" timeOffset="-136520.66">17822 10517 535 0,'-11'16'318'0,"11"-16"-79"0,-6 23-35 16,6-23-17-16,4 25-21 0,2-12-27 0,3 3-13 15,3 1-16-15,4 0-7 0,0 0-11 0,6 0-20 16,-1-1-9-16,4-1-9 0,2-2-24 0,3-1 3 15,6-4 2-15,5-5-25 0,3-3 15 16,15-3 1-16,7-11-19 0,6-5 2 0,6-6-4 16,7-9 3-16,20-16-5 0,2 1-3 0,-6-5 6 15,4 3-20-15,-6-5-43 0,-24 15-22 16,0 0-19-16,1 1-13 0,-9 4-48 0,-1 4-32 16,-9 1-367-16,-6 2 171 0,-9 7 293 0</inkml:trace>
  <inkml:trace contextRef="#ctx0" brushRef="#br0" timeOffset="-135992.36">17820 12059 626 0,'-7'-12'315'0,"7"12"-57"16,-14-18 23-16,14 18-94 0,-11-16-42 0,11 16-25 15,0 0-30-15,-7-9-9 0,7 9-25 0,0 0-9 16,0 0-15-16,0 0 2 0,-4 19-13 15,4-19 0-15,4 30-35 0,1-11 46 0,4 0-9 16,-1 1 5-16,0 1 0 0,3 0 27 0,3-2-1 16,6-1 14-16,0 0 2 0,6-5-1 0,6-1 9 15,3-5-19-15,10-5-10 0,15-8-4 16,5-5-22-16,9-10 38 0,11-8-42 0,27-14-4 16,0-9-7-16,5-2 1 0,-1-3-31 0,3-2-67 15,0-4-94-15,-6 2-77 0,-2 0-140 16,-14 6-220-16,-27 13 172 0,-7 6 234 0</inkml:trace>
  <inkml:trace contextRef="#ctx0" brushRef="#br0" timeOffset="-135506.27">17826 12622 612 0,'0'0'265'0,"-27"-3"-64"16,27 3-41-16,0 0-28 0,-28 6-25 0,28-6-18 16,-12 15-19-16,12-15-20 0,-5 25 12 15,5-25 5-15,5 35-3 0,-3-16-4 0,4 2-4 16,0 1-1-16,2 3-9 0,3 2 2 0,0-2 3 15,-1 2-8-15,1-3-13 0,1 0 5 16,0-2-12-16,-2-3 8 0,2 0 8 0,6-6 17 16,-2-3 3-16,10-6 6 0,3-8-14 0,7-6 0 15,17-12-21-15,9-11-2 0,7-7-11 0,28-23 1 16,6-4-14-16,2-5-55 0,4-4-56 16,-2 2-39-16,10-1-35 0,-3 4-31 0,0 5-83 15,-12 1-233-15,-1 10 165 0,-29 16 328 0</inkml:trace>
  <inkml:trace contextRef="#ctx0" brushRef="#br0" timeOffset="-134962.99">17739 13768 823 0,'0'0'276'0,"-17"-6"-72"0,17 6-34 0,0 0-40 15,0 0-27-15,-21-2-30 0,21 2-9 0,0 0-19 16,-2 15 11-16,2-15-19 0,6 23 4 0,1-7 10 16,-1-1-4-16,3 2 2 0,1-2 5 0,3 0 5 15,0 0-5-15,3 1 16 0,4-5 15 16,1-2 14-16,7 1-2 0,-2-6 6 0,6-4-22 16,9-4-3-16,-1-6-17 0,15-8-21 0,9-7 9 15,1-9-27-15,9-10 7 0,26-23-18 16,3-7 2-16,1-7-10 0,2-2-50 0,2-7-84 15,0-3-55-15,-1-1-97 0,-6 3-107 0,-4 3-231 16,-8 6 173-16,-9 9 234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45.6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1841 13136 433 0,'-19'-13'156'0,"4"-2"-50"0,-2 1 35 0,3 3-69 15,0-6-17-15,0 5 1 0,-1-1-4 0,2 2 12 16,0-1 7-16,1 1 2 0,0 1 1 15,0-1 5-15,2 3-6 0,-2-1-6 0,12 9-17 16,-18-14 8-16,18 14-10 0,-15-11-11 16,15 11 0-16,-14-10 2 0,14 10-1 0,0 0 3 15,-15-9 0-15,15 9 6 0,0 0 18 0,0 0-11 16,-15-8-27-16,15 8 14 0,0 0-2 0,0 0 2 16,0 0-25-16,0 0 7 0,0 0-14 15,0 0 0-15,0 0-3 0,0 0-1 0,12 9-2 16,-12-9 6-16,26 14 2 0,-5-6-3 15,5 1 63-15,4 0-76 0,3-1 3 0,5 2-5 0,4-4 12 16,14 1-7-16,1 3 20 0,0-3-13 0,0 1 7 16,-11-4-9-16,10 5-1 0,-13-1-4 15,-1 2 12-15,-4-1-18 0,-1-2 20 0,-3 2-7 16,-2-2-1-16,-5 1-7 0,-1-3 5 16,-7-1-4-16,-19-4 4 0,34 7-2 0,-34-7 69 15,24 5-80-15,-24-5 24 0,0 0-21 0,16-10 22 16,-16 10-14-16,4-11 19 0,-4 11-21 0,-6-15 23 15,6 15-7-15,-12-12 1 0,12 12-7 16,-32-9 4-16,32 9-2 0,-51-3-3 0,19 6-9 16,-2 0 11-16,-5 3-9 0,-6 0 4 0,-9 3-11 15,0 1 7-15,-1-1-6 0,13-1 6 0,-3-1-12 16,3 1 16-16,-1-1-8 0,1-1 2 0,4 0 3 16,-1-2-2-16,3 2 1 0,1-4 2 15,5-1-7-15,-2 1 14 0,3-2-16 0,1 0 12 16,5 4-9-16,23-4 1 0,-45-4-8 0,26 1 16 15,19 3-5-15,-30-2 8 0,30 2-19 0,-22-4 20 16,22 4-16-16,0 0 17 0,-22-4-13 16,22 4 12-16,0 0-20 0,0 0 15 0,0 0-12 15,0 0 7-15,0 0-3 0,0 0 9 0,0 0-13 16,30 8 13-16,-6-6 18 0,3-1-21 16,9-1-13-16,2-1 19 0,2-1-14 0,7-2 2 15,1 6-18-15,18-4 17 0,-2-2 5 0,-1 2 15 16,3 0-15-16,-15 2 19 0,-1 2-35 15,-1 2 34-15,10 2-17 0,-17-1 12 0,-2 3 67 16,-1 0-89-16,-5 1-11 0,-2 0 25 0,-1 1-16 16,-5-2 10-16,-3 1-6 0,-2-1 9 15,-2 0-11-15,-19-8 13 0,28 9-10 0,-28-9 6 0,16 8-51 16,-16-8 60-16,0 0-4 0,0 0 9 16,0 0 19-16,0 0-37 0,0 0-7 0,-31 6 16 15,7-6-10-15,-5 5 7 0,-7 1 1 0,-8 2-1 16,-14 7-67-16,-7 0 79 0,-6 4-7 0,-2 2 3 15,1-2-19-15,-1 2-1 0,2-2 3 16,3-2 4-16,1 1-6 0,3-3 5 0,5 0 1 16,4-2 6-16,15-5-4 0,5-1-2 15,3-1 2-15,8 0-6 0,2 0 5 0,22-6-13 16,-34 6 20-16,34-6-12 0,-19 3 7 0,19-3-7 16,0 0 11-16,0 0 1 0,22-11 0 15,3 4-4-15,7-3-47 0,8-4 64 0,13-1-13 0,6-2 3 16,5-2 6-16,5 0-12 0,3 0 20 15,5 0-17-15,0-2 6 0,-2 1 1 0,1 2 1 16,1-1-11-16,-2 0-4 0,-2 1 5 0,-6 3 13 16,-5 2-10-16,-10 2 4 0,-15 2-3 0,-5 6-1 15,-8-1-18-15,-4 0 0 0,-20 4 66 16,0 0-68-16,0 0-8 0,0 0 16 0,-15 17-10 16,-16-5 16-16,-10-1-17 0,-12 5 9 0,-4-1 10 15,-2 0-7-15,-1-2-5 0,-1-1 7 16,2 1-49-16,-3-4 61 0,5 1-14 0,0-2 13 15,1 1-11-15,12-3 7 0,0 0-9 0,4 1 1 16,0-1 1-16,2 0 8 0,4-2 1 0,4 1-9 16,5-1 0-16,3-2 14 0,22-2-13 0,-31 6 21 15,31-6-24-15,-17 6-1 0,17-6 3 16,0 0 1-16,27 9 2 0,2-9-1 0,12 2 3 16,23-6-58-16,12-6-37 0,11-3-52 0,6-2 6 15,8-2-65-15,35-6-45 0,-37 4-268 0,0 2 163 16,-7 2 345-16</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06:07:48.1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18882 9313 740 0,'-16'-6'335'0,"-2"-1"6"0,18 7-111 16,-23-14-35-1,23 14-14-15,-19-9 3 0,19 9-15 0,-17-12 4 0,17 12-14 0,-10-9 14 0,10 9-26 16,-9-12-9-16,9 12-20 0,-13-11-23 16,13 11-2-16,-10-9-16 0,10 9-15 0,-13-8-10 15,13 8-13-15,-23-4-9 0,23 4-4 0,-31 0-8 16,31 0-2-16,-43 6-3 16,19-5-2-16,4 4-4 0,-4-2 0 0,5 3-2 15,-2-2-1-15,21-4 0 0,-27 7-4 16,27-7 4-16,-22 10-6 0,22-10 24 0,-4 11 33 0,4-11 17 0,14 16 6 0,10-7-13 15,5-1-9-15,11 0-12 0,24-1-5 16,6-3-7-16,10 0-9 0,11 0-6 0,16-4 5 16,-6 1 18-16,12-2-34 0,0 1-1 0,6-3-3 15,-3 3 0-15,1-1 1 0,-5 1 2 0,-4 1-5 16,-5-1 5-16,-12 3-3 0,-8 0-4 0,-13 1-3 16,-21-2-3-16,-9 2-16 0,-4 0-18 15,-11 0 1-15,-25-4 9 0,24 9 9 0,-24-9 0 16,-20 12 8-16,-5-5 0 0,-13 1 10 0,-17-1 0 15,-9 1-10-15,-7-1 12 0,-8-1 1 0,-7-2-13 16,-7 0 16-16,-5 0-15 0,-4-2 14 0,-3-1-2 16,-6 2 1-1,0-2 7-15,-4-1 2 0,3 2 19 0,-3-2-15 0,10-2 6 16,3 2 1-16,5 0-8 0,6 0-1 0,6 0-3 16,9 2-5-16,6 0 6 0,7 0-2 0,16 2-1 0,5-2 26 15,8 0-39-15,6-1 8 0,10 4 1 16,18-5 18-16,-18 9-7 0,18-9-2 0,34 11-1 15,6-7 1-15,31 0-6 0,13-4 4 16,16 2-5-16,11-6 5 0,44-3-8 0,-3-1 10 16,5-2 6-16,-5-1-16 0,3 0 3 0,-9-1-3 15,-33 4 4-15,-6-1 0 0,-1 1 2 0,-8 0-4 16,-7 1-1-16,-11-1 3 0,-15 3-2 0,-18 1 16 16,-9 0-25-16,-6 2-4 0,-11 0 0 0,-21 2-5 15,0 0 2-15,0 0 9 0,-21 4 3 16,-15 0 0-1,-10 1-5-15,-25 1 6 0,-9 4-1 0,-9-2-3 0,-8-1 0 0,-3 2 5 0,-5-1-5 16,-8 2 5-16,1-1-1 0,-2 1 1 16,-3 1 1-16,6-1-5 0,-2-1-2 0,8 1 3 15,2 1-4-15,10-1 9 0,10-1-2 0,12 1-2 16,9-2 2-16,20-3-2 0,9-1 0 0,3 0 1 16,9 1 2-16,21-5 5 15,-26 10 10-15,26-10 18 16,13 14-25-16,10-7 22 0,16-1-14 0,24 0 3 15,15-1-6-15,13-1 0 0,15-2-4 16,15-2 5-16,42-2-1 0,4 0-10 0,4-2 7 16,-4-2-25-16,-6 1 25 0,-7-3-3 0,-39 2 2 15,-5-3-15-15,-6 0 9 0,-11-1 0 16,-12-4-4-16,-14 1 1 0,-12 2-5 0,-17-1 8 16,-10 3 0-16,-7-4-5 0,-12 1 5 0,-9 12-8 15,-9-21 2-15,-14 14 4 0,-15-1-4 0,-21 4-2 16,-16 0 8-16,-12 6-4 0,-8 0 0 15,-15 4-27-15,-10 1 24 0,-37 3 0 0,-1 3 8 16,-4 3-2-16,1 1-1 0,5 0 2 0,-3 0-2 16,11 0 9-16,7 2 22 0,36-6-34 0,8 1 3 15,8-1-3-15,11-1 3 0,12-3-3 0,22-1 3 16,8-3 1-16,4 1-4 0,11 0 4 16,6 2 13-16,15-8 19 0,7 17 2 0,14-9 0 15,15-3-10-15,25 3-3 0,19-5-4 0,13 0-9 16,18-3 3-16,5 0 6 0,43 0-10 15,-32 0-3-15,33-3 3 0,1 3-2 0,-38-1-5 16,-2 1-1-16,-5-2-2 0,-5 2-15 0,-12-4-6 16,-10 2-3-16,-13 0 2 0,-17-2 3 15,-19 3 2-15,-7-4 5 0,-17 0 1 0,-16 5 0 0,0 0-1 16,-21-19 3-16,-15 11 4 0,-26 3-3 16,-18-3 1-16,-16 2 1 0,-7 2 3 0,-10 1-2 15,-4 0 10-15,-6 2 0 0,-2-3 6 0,4 0 6 16,1 2-10-16,3 0 9 0,9 0-4 15,10 1-2-15,14 1-4 0,12-2 3 0,24 2-1 16,7 0-8-16,9 2 0 0,32-2 0 0,-30 5-18 16,30-5-95-16,32 8-149 0,11-5-141 15,29-4-130-15,13-1-482 0,14-6 304 0,11-5-174 16</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06:07:55.6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2107 145 251 0,'-2'-18'160'0,"0"1"-39"0,-2 2-37 16,2 2-21-16,-2 0-2 0,-2 1-21 0,6 12-19 15,-14-17 12-15,14 17-20 0,-18-10 6 16,18 10-51-16,-23-2-213 0,23 2 57 0,-36 8 51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5:04:13.553"/>
    </inkml:context>
    <inkml:brush xml:id="br0">
      <inkml:brushProperty name="width" value="0.05292" units="cm"/>
      <inkml:brushProperty name="height" value="0.05292" units="cm"/>
      <inkml:brushProperty name="color" value="#FF0000"/>
    </inkml:brush>
  </inkml:definitions>
  <inkml:trace contextRef="#ctx0" brushRef="#br0">1422 13340 151 0,'0'0'82'0,"0"0"12"0,0 0-6 16,0 0 37-16,0 0-81 0,0 0 30 15,0 0-7-15,0 0 2 0,0 0-19 0,-11-7 12 16,11 7-12-16,0 0 2 0,0 0-11 0,-8-14 11 16,8 14-11-16,0 0-10 0,-7-15 15 0,7 15 7 15,0 0-20-15,-4-11 1 0,4 11 2 16,0 0 7-16,0 0-12 0,0 0 3 0,0 0-12 15,0 0 2-15,0 0-13 0,0 0 9 0,0 0-14 16,0 0 8-16,0 0-8 0,0 0 4 16,0 0-13-16,0 0 22 0,22 11-25 0,-12-1 12 15,5-3-6-15,1 6 13 0,4-3-13 0,1 1 8 16,0-1-5-16,4 2 14 0,-1-1-8 0,4 1 5 16,-1-1-5-16,3 0 0 0,0 1-9 0,3 0 15 15,-1 1-18-15,2-2 20 0,0 5-13 16,-1-4 11-16,3 4-6 0,9 1 7 0,-9-2-9 15,-2-2 13-15,2 3-12 0,1-2 16 0,8 2-13 16,-7-2 10-16,2-3-14 0,9 6 16 16,-1-3 1-16,2 1-15 0,1-4-5 0,-11 1 8 15,2-3-10-15,-2 1 10 0,2-1-10 0,10 7 6 16,-13-7 1-16,3 1 0 0,1 0-13 0,5 2 11 16,2 2-10-16,-10-4 14 0,9 5-14 15,3 0 11-15,-5 2-7 0,-9-5 10 0,9 5-15 16,1-2 11-16,-1 1-5 0,1-4 3 0,-11 0 9 15,13 3-7-15,1-1-4 0,2-1 3 16,0 0-3-16,2 1-1 0,0-3 1 0,0-1 3 16,0 0-6-16,2-3 1 0,-10-3 6 0,1 0-2 15,3-3-15-15,2-1 14 0,9-1 1 16,1-1 9-16,1 2-14 0,-16-2 3 0,5 0-3 16,10 0 8-16,-14 2-3 0,5 0 2 0,9 2-9 0,-2 2 7 15,-1-1-16-15,-2 5 16 0,-1-2-5 16,-1 4 6-16,-3-1-8 0,-11-1 3 0,1 3-1 15,-3-3 10-15,2 3-7 0,-3-1 8 0,-2-3-7 16,3 5-4-16,0-3 1 0,-3-1-2 16,-3 2-2-16,2-5 11 0,-3 3-12 0,1-2 4 15,0-3-2-15,0 3 12 0,-1-4-5 0,3 0-38 16,-1 0 39-16,-1 0 6 0,2-2-10 16,-1 0 12-16,3 0-10 0,-2-2-3 0,1 4 1 15,1-2 3-15,-2 0 2 0,-1 0-5 0,1 1-4 16,-4-1-5-16,0 3 11 0,-1-2-1 0,-3 1 28 15,0 0-39-15,-3 0 3 0,-1 0 8 16,-24-2-5-16,44 2 4 0,-21 0-6 0,-23-2 3 16,44 2-4-16,-44-2 6 0,47 2-4 0,-47-2 6 15,42 0-18-15,-42 0 21 0,39 1-2 0,-39-1 1 16,34 0-1-16,-34 0-6 0,28 0-1 16,-28 0 11-16,0 0-4 0,28 4-2 0,-28-4 1 15,0 0 4-15,0 0-24 0,0 0 27 0,26 0-16 16,-26 0 5-16,0 0 3 0,0 0-2 15,0 0-4-15,0 0 7 0,23 4-2 0,-23-4-3 16,0 0 4-16,0 0-2 0,0 0-5 0,20 6 4 16,-20-6 0-16,0 0 6 0,0 0-1 15,0 0 1-15,18 4-4 0,-18-4-5 0,0 0-1 16,0 0-4-16,16 7 12 0,-16-7 0 0,0 0-1 16,14 8 5-16,-14-8-9 0,0 0 3 0,15 11-6 15,-15-11 6-15,0 0 1 0,12 14-4 0,-12-14 2 16,12 9 5-16,-12-9-2 0,0 0-4 15,14 13-2-15,-14-13 3 0,14 14-5 0,-14-14 6 16,18 13-1-16,-18-13 9 0,21 14-18 0,-21-14 14 16,17 15-10-16,-17-15-2 0,19 11-1 0,-19-11 3 15,14 10-1-15,-14-10-15 0,0 0 15 16,16 10 6-16,-16-10-1 0,0 0-8 0,0 0-15 16,10 9-24-16,-10-9-18 0,8 10-46 0,-8-10-46 15,7 15-356-15,-7-15 162 0,2 13 349 16</inkml:trace>
  <inkml:trace contextRef="#ctx0" brushRef="#br0" timeOffset="2831.87">647 3199 304 0,'0'0'195'0,"-25"-5"-73"0,25 5-5 0,0 0-29 16,0 0 8-16,-15-8-22 0,15 8-2 0,0 0-24 16,0 0-2-16,0 0-12 0,0 0-8 0,0 0-9 15,0 0 6-15,0 0-13 0,0 0 10 16,0 0-10-16,0 0 27 0,0 0-7 0,36 2 6 15,-36-2-5-15,36 4 12 0,-36-4-9 0,51-2 15 16,-19 4-15-16,2-2 9 0,3-4-10 16,5 2-2-16,5-2-8 0,3 3-4 0,11-2-12 15,4 2 17-15,1-3-24 0,1 4 7 0,3-2 3 16,3 2 0-16,0 0-11 0,1 0-2 16,3 0 1-16,0-2 7 0,2 0-6 0,2 0 7 0,-3 2-5 15,5-6 7-15,-1 4-22 0,2-3 25 16,1-1-9-16,0 2 8 0,-1-1-18 0,-3-1 11 15,0 2-10-15,-5 0 10 0,-5 1 1 0,0-1-4 16,-6 4 3-16,-14-2-1 0,0 2 0 0,-2 2 2 16,-3-2 1-16,1 0-2 0,-3 1 16 0,1 2-23 15,-1-3-2-15,3 0 11 0,-1-3-3 16,3 3-3-16,-1-1 2 0,3-3-2 0,11 2 3 16,-3-4-4-16,0-2 2 0,-15 3 1 15,14-1 4-15,-11 1-1 0,-3-1-8 0,1 0 11 16,-1 0-9-16,0-1 6 0,-1 1 51 0,1 0-63 15,-3 1-1-15,1 1 4 0,-5 0-2 0,1 0 8 16,-1 0 54-16,-3-2-68 0,0 4-7 16,-1-1 18-16,-3-1-7 0,0-2 16 0,-1 3-21 15,-1-1 12-15,0-2-8 0,-2 2 13 0,0 0-12 16,4-2 14-16,-5 3-8 0,3-1 10 0,-1 2-21 16,-1-4 19-16,-1 6-10 0,2-2 10 15,-1-2-5-15,1 4 2 0,-27 0-8 0,47 2 11 16,-47-2-4-16,46 2 8 0,-24 0-9 0,-2 0 8 15,2 2-46-15,-3 2 49 0,-19-6-12 0,38 7 7 16,-18-3-9-16,0 0 11 0,2 0-10 0,-22-4 7 16,44 4-2-16,-19-4 0 0,-1 1-4 15,3-1 1-15,-1 0-2 0,-1 4 4 0,0-4-3 16,3 0 12-16,-1 2-11 0,-1 0 8 0,2-2-11 16,-1 4 6-16,-1-4-6 0,1 4 2 15,0-2-3-15,1-1 8 0,1-1-3 0,-3 5 4 16,1-4-8-16,-3 1 8 0,2 4-12 0,-4-6 14 15,0 4-11-15,-22-4 9 0,42 3-13 16,-42-3 8-16,36 6-1 0,-36-6 5 0,36 4-9 16,-36-4 14-16,30 4-16 0,-30-4 15 0,32 1-9 0,-32-1 3 15,29 5-2-15,-29-5 8 0,28 0-13 16,-28 0 7-16,26 1-7 0,-26-1 4 0,24 4 0 16,-24-4 6-16,0 0-10 0,32 0 5 0,-32 0-8 15,17 6 4-15,-17-6-8 0,0 0 12 16,19 8-17-16,-19-8 11 0,0 0-11 15,0 0 2-15,13 7 2 0,-13-7 12 0,0 0-14 0,0 0 13 16,0 0-3-16,0 0 7 0,0 0-9 16,0 0 16-16,0 0-18 0,0 0 10 0,0 0-9 15,0 0 11-15,0 0-10 0,0 0 13 0,23-1-14 16,-23 1 8-16,0 0-1 0,0 0 6 0,0 0-30 16,0 0 34-16,0 0-5 0,0 0 1 0,0 0-7 15,0 0 2-15,0 0-6 0,0 0 11 16,0 0-13-16,0 0 12 0,0 0-11 0,0 0 10 15,0 0-5-15,0 0 2 0,0 0 0 0,0 0-3 16,0 0 1-16,0 0 13 0,0 0-17 16,0 0 8-16,0 0-9 0,0 0 14 0,6 11-17 15,-6-11 9-15,0 0-17 0,0 0 17 0,0 0-9 16,0 0 11-16,0 0-7 0,0 0 7 0,0 0-7 16,17 5 8-16,-17-5-8 0,0 0 10 15,0 0-13-15,0 0 9 0,0 0-5 0,0 0 10 16,0 0-10-16,0 0 8 0,0 0-5 0,0 0 8 15,0 0-11-15,0 0 12 0,0 0-14 16,0 0 12-16,0 0-9 0,0 0 10 0,0 0-17 16,23 6 19-16,-23-6-9 0,0 0 3 0,22 2 1 15,-22-2-4-15,0 0-3 0,20 4 8 0,-20-4-8 16,0 0 10-16,22 6-6 0,-22-6 1 0,0 0 1 16,19 6 9-16,-19-6-16 0,0 0 8 0,17 3-14 15,-17-3 56-15,0 0-55 0,0 0 8 16,31 2-5-16,-31-2 8 0,0 0-12 0,26 0 18 15,-26 0-14-15,0 0 12 0,28 0-10 0,-28 0 8 16,0 0 117-16,29 4-147 0,-29-4 3 16,0 0 15-16,28 2-5 0,-28-2 10 0,0 0-8 15,27 2 15-15,-27-2-16 0,0 0 13 0,28 4-8 16,-28-4 10-16,0 0-10 0,28 1 13 16,-28-1-8-16,0 0 4 0,22 4-10 0,-22-4 129 15,0 0-154-15,28 4 21 0,-28-4-4 0,0 0 10 16,27 4-3-16,-27-4 7 0,0 0 0 15,28 2 3-15,-28-2-10 0,22 4 7 0,-22-4-3 16,18 3 6-16,-18-3-3 0,0 0 8 0,30 6-7 16,-30-6 6-16,0 0-13 0,25 4 8 0,-25-4-4 15,0 0 10-15,20 4-15 0,-20-4 15 0,0 0-2 16,0 0 5-16,0 0-15 0,18 5 16 0,-18-5-14 16,0 0 0-16,0 0 3 0,0 0 6 15,22 4-6-15,-22-4 5 0,0 0-8 0,0 0 10 16,17 4-8-16,-17-4 6 0,0 0-10 0,0 0 11 15,20 6-7-15,-20-6 8 0,0 0-7 16,0 0 4-16,18 6-7 0,-18-6 13 0,0 0-7 16,0 0-2-16,0 0-15 0,0 0 18 0,12 7-7 15,-12-7 8-15,0 0-8 0,0 0 15 16,0 0-16-16,0 0 10 0,0 0-16 0,0 0 18 16,0 0-24-16,0 0 27 0,0 0 0 0,0 0-6 15,0 0-14-15,9 14 21 0,-9-14-12 0,0 0 7 16,0 0-13-16,0 0 13 0,0 0-5 0,0 0 3 15,0 0-8-15,0 0 10 0,0 0-10 16,0 0 8-16,0 0-6 0,0 0 11 0,0 0-14 16,11 7 9-16,-11-7-8 0,0 0 8 0,0 0-6 15,0 0 5-15,0 0-3 0,0 0 8 0,0 0-7 16,0 0 18-16,0 0-3 0,0 0 8 16,0 0-9-16,0 0 5 0,0 0-6 0,0 0-13 15,0 0 1-15,12-7 27 0,-12 7 26 0,0 0-26 16,0 0-17-16,0 0 8 0,0 0-12 15,0 0-5-15,0 0-1 0,0 0 11 0,0 0-10 16,0 0 10-16,4-14-10 0,-4 14 33 0,0 0-61 16,0 0-7-16,0 0-49 0,0 0-30 15,0 0-70-15,0 0-300 0,0 0 151 0,-21 2 96 16</inkml:trace>
  <inkml:trace contextRef="#ctx0" brushRef="#br0" timeOffset="4248.05">1214 4010 339 0,'0'0'168'0,"-6"-15"-65"0,6 15-5 15,0 0-1-15,2-20-9 0,-2 20-19 16,7-11-10-16,-7 11-9 0,8-9-5 0,-8 9-5 16,0 0-4-16,19-14-15 0,-19 14 6 0,0 0-4 15,0 0-6-15,29-2 5 0,-29 2-11 0,22 2 9 16,-22-2-5-16,30 4-1 0,-30-4 33 15,35 4-30-15,-35-4 13 0,51 2 7 0,-19-4-7 16,4 0 13-16,4-2-14 0,7 0 9 0,14-3-14 16,5-3 8-16,3 2-17 0,6-1 13 0,1-1-15 15,3 1 2-15,0 3-15 0,2-1 16 16,4-1-59-16,-1 4 61 0,3-1-15 0,-2 1 9 16,-2 0-4-16,-3 2 6 0,-2 0-8 0,-4 0 1 15,1 2-11-15,-4 2 20 0,-5 0-16 16,-1 2 10-16,1-4-20 0,-3 2 22 0,-1 2-17 15,-1-1 21-15,3 1-21 0,-1 0 9 0,1 0-4 16,-2-1 8-16,-1 1-2 0,-2 2 4 0,-10-4-14 16,0 0-3-16,1 0 15 0,-1 0 0 15,4-2-3-15,-1-2-4 0,10 0 6 0,1 0-3 16,-1-2-1-16,-1 0-3 0,-2-1 14 0,1-1-14 16,-1 2-11-16,0 0 14 0,1-2-2 0,-11 3-1 15,-1-1-10-15,1 2 16 0,-3 0-11 0,1-2 10 16,-1 4-5-16,-3 0 29 0,-1 0-31 15,-2 0-5-15,-1 2 9 0,-1 2-4 0,-4-2 4 16,1 0 48-16,-1 2-55 0,0-3-1 0,0 5 5 16,-1-4-4-16,2 2-3 0,-1-2 3 0,0 2 0 15,-1-2 7-15,3-1-5 0,-2-1 3 16,0 6 1-16,0-4 5 0,-1 2-3 0,1-4 6 16,-1 6-4-16,-1-3-5 0,-1 3 1 0,-1 0 2 15,-3 0 3-15,4-5-6 0,-3 5 8 16,0 2-11-16,-1-1 2 0,1 1 1 0,-3 0 4 15,1-3-2-15,-1 3-1 0,-2-2 1 0,3-1-1 16,-1 0 1-16,-1-2 0 0,-2 3 5 16,4-6 42-16,1 2-54 0,-1 3-2 0,0-5 3 15,1 0 2-15,-1-1 8 0,0 1 4 0,0 0-6 16,0-2-2-16,-3 0 5 0,3 0 6 0,-26 2-2 16,42 0 1-16,-42 0 0 0,42-2 2 0,-42 2 2 15,36-2 1-15,-36 2-1 0,38 0 3 16,-38 0-8-16,40 0 3 0,-40 0 2 0,40 0-6 15,-40 0 4-15,47-2-11 0,-47 2 4 0,49-2-2 16,-26 1 5-16,2-1-26 0,-25 2 13 16,45 0 7-16,-45 0 0 0,42 0 2 0,-42 0-2 15,32 2 0-15,-32-2-6 0,26-2-1 0,-26 2 0 16,16 5 3-16,-16-5-4 0,0 0 4 0,4 13-11 16,-4-13-53-16,-16 14-97 0,16-14-429 15,-36 7 174-15,10-4 262 0</inkml:trace>
  <inkml:trace contextRef="#ctx0" brushRef="#br0" timeOffset="5748.17">1225 4582 362 0,'4'-15'174'0,"-4"15"-60"0,4-12 3 16,-4 12-24-16,0 0-4 0,5-15-25 0,-5 15 16 15,0 0-18-15,0-15 9 0,0 15-1 16,0 0-1-16,0 0-8 0,2-15-4 0,-2 15-3 15,0 0 1-15,2-14-2 0,-2 14-12 0,0 0-4 16,11-11 0-16,-11 11-3 0,16-10-15 0,-16 10 9 16,26-11-1-16,-9 3-4 0,4 2 2 0,2 2-11 15,5-1 4-15,-1 1-9 0,5 0 6 0,2 1 0 16,2 1 2-16,0 4-3 0,5-2 0 16,0 5-3-16,1-3-2 0,5 4 5 0,11 1 7 15,3-1-14-15,3 2 43 0,1-2-53 0,5-1 20 16,-1-1-20-16,6 2 16 0,1 0-7 0,2-5 8 15,-2 5-11-15,3-4 6 0,1 2-14 16,-4-2 16-16,2 2-16 0,1-1 18 0,0 1-12 16,1-2 16-16,0 2-10 0,-2-2 6 0,3 0 2 15,0-1 6-15,-3 3-7 0,0-2 5 16,-4 4-17-16,0-2 16 0,-2 0-5 0,-6 1 8 16,1-1-18-16,-5 0 8 0,-3 2-12 0,0 0 10 15,1-1-8-15,-12-3 7 0,13 6-6 16,-1-4 7-16,1-3-11 0,-10 1 14 0,11 2-10 15,-11-4 12-15,-1 2-17 0,3-2 15 0,11 0-14 16,-15 0 9-16,1 2-9 0,-3 0 9 0,-1 0-3 16,-1 0 3-16,-5-2-9 0,-2 4 8 0,-2 1-12 15,-2-3 8-15,-6 0 5 0,-2 2 1 0,0-2 48 16,-2 0-52-16,-1 2-4 0,-2-3 8 16,2 3-4-16,-3 0 15 0,-20-4-8 0,42 6-5 15,-21-5 8-15,0 5 3 0,2-4-3 0,3 2-1 16,-1-2 6-16,3 2 4 0,-1-2-13 15,5-2 11-15,-2 0 14 0,2 0-15 0,1 1-3 16,-3-2 0-16,2 1 10 0,-3-2-9 0,-1 2 4 16,-2-2-5-16,-26 2 8 0,48 2-8 0,-48-2-6 15,45 2 12-15,-45-2 50 0,38 7-75 0,-38-7 2 16,35 8-8-16,-17 0 6 0,-2-3-1 16,1 5 6-16,0-1-11 0,0 1 8 0,-2 1 1 15,2-3 7-15,-1 5-1 0,0-5-3 16,0 2 2-16,3-1-7 0,-1-2-3 0,-2 1 8 0,2 0 1 15,0-3-7-15,-1 4-4 0,2-4 10 16,0 1 0-16,1-1-6 0,0-1 3 0,-2 2 4 16,0 0-5-16,1-1 4 0,1 1-8 0,-4-2 4 15,2 4-14-15,-2-2 11 0,1 1 4 16,0 1 5-16,0-2 49 0,-1 1-65 0,-2-1 7 16,5-1-9-16,-4 3 14 0,2-3-5 0,-1 1 1 15,-16-6-4-15,38 8 8 0,-20-4 0 16,-18-4 1-16,35 7-6 0,-35-7-62 0,32 5 80 15,-32-5-5-15,28 7-2 0,-28-7 17 0,25 6-25 16,-25-6 4-16,24 5-6 0,-24-5 4 0,20 8-6 16,-20-8-2-16,24 6 6 0,-24-6-16 15,23 5 22-15,-23-5 3 0,22 4-1 0,-22-4-5 16,20 8-2-16,-20-8-3 0,22 6 10 0,-22-6-6 16,19 6-5-16,-19-6 3 0,17 7-6 0,-17-7 6 15,17 8 0-15,-17-8-1 0,14 7 2 16,-14-7-3-16,11 10 8 0,-11-10-3 0,11 9 3 15,-11-9-5-15,8 11 3 0,-8-11 1 0,8 14-8 16,-8-14 3-16,7 10-7 0,-7-10 15 16,9 11-17-16,-9-11 10 0,0 0 6 0,12 10-9 15,-12-10-4-15,0 0 0 0,11 9 0 0,-11-9 6 16,0 0 0-16,0 0 34 0,0 0-103 0,10 10-71 16,-10-10-67-16,0 0-55 0,0 0-442 15,-33 3 190-15,9-1 158 0</inkml:trace>
  <inkml:trace contextRef="#ctx0" brushRef="#br0" timeOffset="7279.92">901 5204 407 0,'0'0'147'0,"0"0"-21"0,0 0-20 16,0 0 3-16,0 0-26 0,0 0-16 0,0 0-9 0,0 0-6 15,0 0-71-15,0 0 69 0,0 0-13 0,28 2 6 16,-28-2-30-16,25 9 16 0,-25-9-8 16,24 15 2-16,-10-7 4 0,-1 0 0 0,0-1-1 15,-1 3 12-15,3 0 8 0,0-1 27 0,4-2 14 16,0 3-16-16,4-2 5 0,5-1-13 15,1-1 9-15,5-1-16 0,5 4 3 0,1-6-14 16,2 3-9-16,5 1-13 0,10 1 5 0,2 4-12 16,-2 1 6-16,2 0-13 0,2 1 10 0,1 3-18 15,1 2 17-15,4 2-10 0,0 4 7 0,1-1-29 16,-3 3 27-16,5 0-6 0,5 2 7 16,0-3-12-16,4 3 9 0,1-1 61 0,1-1-73 15,4 0-1-15,-4 0-2 0,2-3 0 16,0 1 8-16,-3 0 1 0,-1-2 1 0,-6 2 1 15,0-3 8-15,-5-1 7 0,-5 2 139 0,-4-4-185 16,1 2 15-16,-3-3 20 0,-1-3 1 0,-2 0 8 16,-1 0 15-16,-2-3 5 0,-1 1 5 0,-9-4-1 15,-1 1-2-15,2-2 4 0,3-1-10 16,-1-1-8-16,5-2-1 0,12 0-10 0,1 0 6 16,1-3-15-16,5-1 1 0,-3 0-6 0,3-5 7 15,-1 5 4-15,-2 1-5 0,-13 2-2 16,11-2-4-16,-16 1-5 0,-3 2 11 0,-1-2-15 15,-5 4 7-15,-2 0 11 0,-4 1-16 0,-1 2 9 16,-3-1-5-16,-2 4 8 0,-1-5-10 16,-2 7 2-16,2-5 0 0,-3 1 10 0,1-3-7 15,-2 1-6-15,2-1-1 0,1-1-2 0,4-4 3 16,-1 2 4-16,1-4-5 0,-2 2-87 0,4-4 122 16,-2-2-20-16,-3 4-1 0,3-2 16 0,-3 0-19 15,1-2 0-15,-3 3 0 0,-23 1-3 0,40-6-4 16,-40 6-4-16,38-8 5 15,-16 4 1-15,-2 1 3 0,-2-3 0 0,5 0 0 0,-2 3-34 16,4-3 38-16,-1 0-5 0,1-2-7 0,5 3 7 16,-2-3 2-16,1 2 1 0,1-1-11 15,2-1 7-15,-4 2-5 0,-2-1-7 0,0 1 6 16,-3 2 4-16,-1 0 1 0,-22 4-8 0,33-5 10 16,-33 5 24-16,28-4-30 0,-28 4 0 15,20-4 0-15,-20 4-2 0,0 0 0 0,24-2 8 16,-24 2-14-16,0 0 2 0,23-2 6 0,-23 2-3 15,0 0 4-15,34-4-19 0,-34 4 21 0,26-4 5 16,-26 4-8-16,27-3 9 0,-27 3-1 0,27-6 0 16,-27 6-9-16,26-6 8 0,-26 6-1 0,23-1 1 15,-23 1 1-15,0 0-11 0,22-3 5 16,-22 3-8-16,0 0 8 0,20 4-4 0,-20-4 9 16,0 0-9-16,22 8 7 0,-22-8 6 0,17 6-12 15,-17-6 6-15,18 4 4 0,-18-4 1 16,0 0-5-16,41 0 12 0,-41 0 17 0,25 0 6 15,-25 0 19-15,28 0-6 0,-28 0 10 0,27-4-12 16,-27 4-11-16,0 0-6 0,32 0 1 16,-32 0 1-16,0 0-17 0,36 1-4 0,-36-1 0 15,25 4-10-15,-25-4 5 0,24 2-2 0,-24-2 26 16,21 6-28-16,-21-6-4 0,19 4 1 0,-19-4-4 16,0 0 3-16,23 8-16 0,-23-8-9 0,0 0-15 15,4 13-21-15,-4-13-49 0,-10 15-56 16,-3-6-65-16,-6 1-95 0,-6 0-467 0,-7-3 234 15,-4 1 74-15</inkml:trace>
  <inkml:trace contextRef="#ctx0" brushRef="#br0" timeOffset="8847.68">1085 5881 589 0,'0'0'127'16,"0"0"46"-16,0 0-57 0,0 0-12 0,0 0-31 16,0 0 1-16,0 0-55 0,0 0 45 15,15-8-15-15,-15 8 0 0,0 0-24 0,23 4 32 0,-23-4-29 16,23 2 14-16,-23-2-8 0,28 6 14 16,-28-6-19-16,30 3 8 0,-30-3-13 0,29 6 9 15,-13 0-7-15,-16-6 21 0,32 13-4 0,-18-7 14 16,3 3 9-16,0 1-11 0,0-1-2 15,1-1-1-15,2 4-1 0,-1-3 8 0,2 3-5 16,2-3 14-16,1 3-5 0,3-1 4 0,1-2-9 16,6-1 4-16,2 0-11 0,6 3-10 0,11 3 3 15,4-1-2-15,2 2-7 0,3 0-5 16,3 3-6-16,1-3 3 0,1 2-22 0,-1 0 10 16,6 0-5-16,-4 2 1 0,4-1-1 0,-3-2-10 15,2 2 10-15,-4-1 11 0,1 0-13 16,-3 0 25-16,-1-4-11 0,-3 5 5 0,1-3 6 15,-1 0 40-15,-2-2-45 0,1 1 14 0,1-3-10 16,-2 1-4-16,-1-3 0 0,1 3-2 16,2-4 2-16,3 1-8 0,-3 1-6 0,1-1 2 15,-1 0-7-15,0-1 5 0,1 3 4 0,-3-1-10 16,3 1 1-16,-5-1-9 0,-1 1 4 16,-1-1-1-16,-10-2 2 0,10 3-5 0,-2-1-1 0,-8-4 9 15,11 3-25-15,-9-5 33 0,-1 2-10 0,17-3-2 16,-3 1 3-16,1-2-6 0,4 2 0 15,-4-2 7-15,1 4 0 0,-4-3-4 0,-11 1-9 16,-1 2 4-16,-1 2 2 0,-3-3 0 0,-1 3-1 16,-3 0 6-16,0-3-2 0,-5 3-7 15,3-2 10-15,-4 1-7 0,2-1 4 0,3-2 5 16,-2 1-3-16,1 1 6 0,0 0 0 0,2-4 6 16,-1 4-2-16,3-1 5 0,-3 1 4 15,3-1 9-15,-1-1 1 0,1 4 5 0,0 0 1 16,1-1-143-16,-1 3 173 0,2-1-14 0,1 1-4 15,7 1-3-15,-9 1-7 0,-1-1-2 0,8 2 2 16,1-1 1-16,-9 1-3 0,-1-1-4 0,9 3 0 16,-10-3 0-16,1-3 0 0,-4 3-6 15,1-1-1-15,-4-1-7 0,0-1-5 16,-3 2 2-16,-1 1-5 0,-3-3-5 0,-2 3-2 0,-2-3 0 16,-1-1 1-16,-2 5-4 0,0-1-1 0,-2 1 1 15,-1-2-3-15,0 3 4 0,-2-1 2 16,1 0-9-16,0 1 2 0,-2 3 3 0,-1-2-7 15,-3-1 3-15,3-3 3 0,-3 3 0 16,-1-3 1-16,1 0-6 0,-4 1 6 0,-4-12-3 16,8 17-1-16,-8-17 0 0,10 13 3 0,-10-13-7 15,0 0 4-15,6 14-2 0,-6-14 5 0,0 0-3 16,0 0 3-16,0 0-9 0,0 0 4 16,6 11 0-16,-6-11 0 0,0 0-1 0,0 0-5 15,0 0 9-15,4 14-1 0,-4-14 6 0,0 0-3 16,0 0-6-16,0 0 9 0,8 11-5 0,-8-11 0 15,0 0-1-15,0 0 1 0,0 0 0 0,0 0-2 16,0 0 4-16,0 0-7 0,0 0 4 16,0 0-4-16,0 0-6 0,0 0-44 0,0 0-58 15,0 0-79-15,0 0-40 0,0 0-180 0,-16 4-146 16,16-4-348-16,-40-10 286 0,12 5-37 16</inkml:trace>
  <inkml:trace contextRef="#ctx0" brushRef="#br0" timeOffset="10479.51">1123 7019 576 0,'0'0'279'0,"0"0"-75"0,0 0-24 16,0 0-41-16,0 0-18 0,0 0-35 0,0 0-4 15,0 0-37-15,0 0 5 0,5 13-18 0,-5-13-1 16,0 0-7-16,0 0 6 0,0 0-4 16,25 2 13-16,-25-2-6 0,27-2 23 0,-27 2 9 15,41-1-1-15,-16-3-8 0,6 2-9 0,2 0 7 16,1 0-4-16,4 0-4 0,0-4-8 0,2 10 3 16,3 0 13-16,1 0-6 0,1 2-8 15,9 3-8-15,1 3-1 0,0 1 5 0,5 0 17 16,3 2 0-16,3 1 8 0,1-1-24 0,8-2 6 15,0 0-8-15,8 3-22 0,2-3 16 0,1 1-14 16,1-1 4-16,0 1 3 0,0 2 5 16,0 0-11-16,0-1-4 0,-1 2 5 0,-3 1-6 15,-2 0 4-15,-3 1-16 0,-2-1-21 0,0 3 40 16,-3-2-7-16,-2-1 5 0,-1 3-14 16,-5-1 4-16,-1-1 3 0,1-2-7 0,-5 2 4 15,-3 2 7-15,-2-2 6 0,-2 0-5 0,-3 0 3 16,2 0 8-16,-3 0-12 0,-1-1 1 15,3-2 10-15,-3-2-16 0,5 1 0 0,-2-5 0 16,0 3-1-16,-6-5 1 0,10-1 3 0,2 1-9 16,-3 2 1-16,-9-4-2 0,11 1 10 0,-12-1-9 15,-2-1-1-15,1 1 3 0,-4 1-3 0,-1-1-1 16,-2 6 1-16,-1-5 5 0,-5 3-10 16,1 0 4-16,-4-3-3 0,1 3-3 0,-3-3 23 15,1 3-20-15,-1-1 9 0,1-1-8 0,-4 2 6 16,4-4 33-16,2 1-46 0,1-1 2 15,1-3 11-15,-2 3-10 0,3-2 3 0,-3-2 2 16,-1 2-3-16,1-2 5 0,0 1 4 0,-2-1-5 16,-2 2-1-16,1-2 2 0,-25-2-3 0,46 4 5 15,-46-4 0-15,41 6-5 0,-20-3 3 16,-2 1-2-16,1 0 7 0,-2 2-4 0,2-1-5 16,-1 0-3-16,-1 2 6 0,2 1-7 0,-2-3 3 15,4 3 6-15,-1 1 31 0,-2-1-51 0,2-1 3 16,1 2-3-16,-2-2 2 0,0-1-4 0,-1 1 15 15,-1-3-2-15,2 2-5 0,-3 0 4 16,-17-6-2-16,29 9 7 0,-29-9-50 0,28 7 62 16,-28-7-3-16,23 9 2 0,-23-9-3 15,26 5 20-15,-26-5-29 0,25 10 0 0,-25-10 2 16,26 9 2-16,-26-9-4 0,29 10 4 0,-29-10-1 16,30 9-2-16,-30-9 6 0,27 9-1 0,-27-9-4 15,25 12-32-15,-25-12 45 0,22 9-7 0,-22-9 7 16,19 9-9-16,-19-9-4 0,17 5 5 15,-17-5-6-15,13 8 6 0,-13-8-6 0,12 7-2 16,-12-7 12-16,13 8-11 0,-13-8 8 0,11 9-6 16,-11-9 7-16,16 10-5 0,-16-10 5 15,15 5-10-15,-15-5 5 0,19 6 3 0,-19-6-10 16,21 4 4-16,-21-4-8 0,20 4-4 0,-20-4 3 16,0 0 4-16,24 6 0 0,-24-6 1 0,0 0-9 15,0 0 8-15,20 4 31 0,-20-4-58 16,0 0 25-16,0 0 2 0,0 0-2 0,8 13 9 15,-8-13 5-15,0 0-6 0,0 0 2 0,0 0 2 16,0 0-12-16,0 0 4 0,0 0-4 0,0 0 9 16,0 0 3-16,0 0 0 0,0 0 2 0,0 0 3 15,0 0-14-15,0 0-35 0,0 0-62 16,0 0-66-16,0 0-107 0,9-15-499 0,-9 15 227 16,-2-17 90-16</inkml:trace>
  <inkml:trace contextRef="#ctx0" brushRef="#br0" timeOffset="12599.39">1115 8047 644 0,'0'0'217'0,"8"9"-16"0,-8-9-41 0,0 0-13 0,0 0-19 15,19-9-12-15,-19 9-26 0,24-14-18 0,-8 7-6 16,6-1-9-16,3 1-11 0,5 1-3 16,4 0-4-16,2 2-3 0,1 2-2 0,8 2 60 15,2 0-59-15,4 0-6 0,16 6 13 0,6-2-3 16,3 1-3-16,8 1 11 0,8 2 1 0,5-2-9 16,6 1-2-16,10 3-4 15,1-1-1-15,36 7-21 0,-4-1 2 0,0 4 10 0,1-3-2 16,-4 4-7-16,3 3 5 0,-2 0 2 15,-4 0-11-15,0 1-4 0,-39-2 13 0,28 8-15 0,-29-7 14 16,-1 0-5-16,1 2-12 0,-3-2 3 16,-2-1 5-16,-2-1 19 0,-2 0-28 0,-6-1 6 15,-2-1 8-15,-7-4 10 0,-5-2 14 0,-2-1 9 16,-6-3-23-16,-3 1 7 0,-6-2 5 16,-9-5 3-16,1 3-13 0,1-2 1 0,-1-1-1 15,3-1 1-15,2 1-12 0,-5 0-6 0,16 1 1 16,-13 0-5-16,-3-2 7 0,3 1-6 15,10 3 1-15,-13-2-4 0,2 1 13 0,-4 0-5 16,-2 2-15-16,0-1 9 0,-2 0-12 0,1 0 99 16,-5 1-109-16,0 1 5 0,-2-1 4 0,-1-1-4 15,-1 2-2-15,-2-3 3 0,-1 3 5 0,-1-2 7 16,-2 0-1-16,-1-1 4 0,-2-1-9 16,0 2-110-16,-23-6 141 0,36 6-7 0,-36-6-1 15,28 5-10-15,-28-5-4 0,23 6 3 0,-23-6-4 16,0 0 9-16,20 8-12 0,-20-8-4 0,0 0 6 15,6 13-2-15,-6-13 0 0,0 0 4 16,-2 19-15-16,2-19 12 0,-4 13 4 0,4-13-4 16,-7 15 1-16,7-15-6 0,-7 18 7 0,7-18-2 15,-6 21 5-15,6-21 1 0,-8 20-11 0,4-6-1 16,2-1 7-16,2-13-1 0,-9 25 6 16,7-11-11-16,0-1 1 0,0 0 4 0,2-13 3 15,-4 25 0-15,4-25-11 0,-5 21 7 0,10-8-3 16,-5-13-1-16,6 21 4 0,-6-21 8 0,8 19-17 15,-8-19 16-15,13 18 1 0,-13-18-9 16,12 15 0-16,-12-15 3 0,16 15 0 0,-16-15-4 16,14 19-1-16,-14-19 0 0,15 13 6 0,-15-13-16 15,11 12 18-15,-11-12-8 0,10 11-21 16,-10-11 18-16,9 10 13 0,-9-10-3 0,0 0-2 16,8 13 12-16,-8-13-14 0,0 0 1 0,0 0-1 15,0 0 5-15,8 10-8 0,-8-10 8 0,0 0-4 16,0 0 1-16,0 0 4 0,0 0-6 15,0 0-3-15,0 0 6 0,0 0-6 0,0 0 0 16,0 0 9-16,0 0-8 0,0 0 1 0,0 0 2 16,0 0-2-16,0 0 1 0,12 11 0 0,-12-11-4 15,0 0 4-15,0 0-7 0,14 11 5 0,-14-11 8 16,10 8-4-16,-10-8-4 0,14 10 2 16,-14-10 0-16,12 9 2 0,-12-9-5 0,10 12 4 15,-10-12-2-15,11 13 5 0,-11-13-1 0,6 13 16 16,-6-13-19-16,7 14-6 0,-7-14 6 15,4 13 0-15,-4-13 2 0,0 0-2 0,0 0-4 16,5 15 2-16,-5-15-1 0,0 0 0 0,0 0 1 16,0 0-16-16,0 0 25 0,0 0 1 15,0 0-51-15,0 0-96 0,0 0-115 0,0 0-225 16,0-15-209-16,0 15 182 0,-7-23 174 0</inkml:trace>
  <inkml:trace contextRef="#ctx0" brushRef="#br0" timeOffset="14662.8">982 8999 429 0,'0'0'207'0,"0"0"-23"16,2-16-31-16,-2 16-8 0,0 0-35 0,0 0-13 15,-6-17-19-15,6 17 9 16,0 0-17-16,-12-13 3 0,12 13-21 0,-6-10-1 0,6 10-16 15,0 0 3-15,-8-13-15 0,8 13 3 0,0 0-14 0,0 0 8 16,0 0-9-16,0 0 9 0,8-13-13 16,-8 13 3-16,0 0-9 0,38 3 11 0,-14-1-34 15,3 2 37-15,5 3-5 0,4 1 9 0,5 2 1 16,13 3 11-16,5 1 7 0,3 2 10 16,5 2 0-16,4-1 1 0,2 0 11 0,6-2-4 15,5 2-4-15,3-3 2 0,4-3-9 0,4 1-4 16,3-3 11-16,6-1-5 0,1-1 4 15,4 1-9-15,-6 2-1 0,4-3-2 0,-4 3-8 16,-2 1 1-16,1-1-7 0,-2 3 0 0,-7-2-3 16,0 3-9-16,-4-3-2 0,-2 1-4 15,-5 1 7-15,-3-1-7 0,-2-1 8 0,-4 3-8 16,-3-5 4-16,-1 1-2 0,-1-1 5 0,-2-1 6 16,2-1 8-16,-1 3-6 0,-1-2-4 15,-3-1 15-15,-1 2-15 0,-3-1 4 0,2 0-11 0,-3 0 10 16,-5 1-9-16,-9-1-2 0,9 3-5 15,-9-3 4-15,9 3 5 0,-2 0-2 0,-1-1-9 16,-5 0-3-16,8-1 2 0,0 3-2 0,-8-7 6 16,-1 3-2-16,13-1 2 0,0-1-10 15,-10 0 11-15,12-2-5 0,-12 0 8 0,1-3-11 16,1 3 0-16,-3 0 2 0,1 0 3 0,-3-2-1 16,-1 2-1-16,-3-1 5 0,-2 3 1 15,-2 0-18-15,1-2 13 0,-6 2-6 0,-1-1-2 16,-1 3 2-16,-4-3-2 0,1 1 3 0,-3 0 9 15,-3 2-6-15,-2-3 1 0,0 1 0 0,0 0-5 16,-1-1-11-16,0 3 14 0,2-2 7 16,-4 2-4-16,2-1 2 0,0-1-21 0,0 2 20 0,-2-3 0 15,1 3 2-15,0 0-1 0,-2-1-6 16,1-1 1-16,0 2-1 0,-3 1 3 0,1-2-2 16,-2 5 7-16,0-3-7 0,-3 5 4 0,2-3-10 15,-4 3 6-15,4-1-16 0,-4 0 23 16,2 3-3-16,-2-1 1 0,3-2 5 0,-3 0-9 15,3 1-2-15,-1-1 3 0,3 1-2 0,1-3 3 16,-3 1 2-16,4-1-5 0,-1-4 0 16,1 3 6-16,0-2 2 0,-13-8-7 0,25 13-7 15,-25-13 9-15,24 14-8 0,-24-14 10 0,22 15-8 16,-13-8 9-16,-9-7-4 0,21 18-6 0,-12-9 2 16,-9-9 5-16,14 21-4 0,-7-9 21 0,2 1-25 15,-3-2 2-15,2 1 2 0,0 1 0 16,2-1 4-16,0-1-4 0,-2 6 1 0,5-8-7 15,-3 1 6-15,-10-10 7 0,20 17-9 0,-8-9 5 16,-12-8-2-16,22 15 0 0,-22-15 7 16,20 14-3-16,-20-14-2 0,16 11-2 0,-16-11 0 15,19 7 3-15,-19-7 0 0,10 14-12 0,-10-14 7 16,8 13 3-16,-8-13-1 0,7 14-7 0,-7-14 8 16,0 0 20-16,2 17-25 0,-2-17-6 15,0 0 13-15,-5 12-12 0,5-12 13 0,0 0-11 16,0 0 12-16,0 0-7 0,0 0-41 0,0 0-95 15,0 0-139-15,3-18-596 0,-3 5 276 16,0-4-1-16</inkml:trace>
  <inkml:trace contextRef="#ctx0" brushRef="#br0" timeOffset="16052.79">1623 10103 615 0,'4'-14'283'0,"-4"14"-69"0,0 0-40 15,7-15-25-15,-7 15-27 0,10-12-12 0,-10 12-21 16,23-9 8-16,-23 9-5 0,40 2-10 0,-14 1-11 16,3 3-2-16,5 6 4 0,5-1-1 15,13 8 7-15,1 0 3 0,7 5-3 0,-1 0-52 16,5 3 52-16,1-1-4 0,5 7-13 0,2 0 7 16,0 1-11-16,0 4-6 0,2 0-18 0,0 0 9 15,3 0-14-15,2 2-1 0,2-2 11 16,4-1-62-16,25 9 69 0,-25-12-4 0,2 2-7 15,2-3-4-15,24 8-5 0,-28-10 2 16,0 1 0-16,-2-3-15 0,-3-1 5 0,-4 1-12 16,-6-2 2-16,-5-1 1 0,-3 1-3 0,-3-2 2 15,-1 0 4-15,-3-2 6 0,-3-3-7 0,-1 1-1 16,0-1 1-16,-1-1-3 0,2-4-5 0,-1 4-8 16,1-6 12-16,3-2 5 0,0 1 4 0,1-2-8 15,-4 1-12-15,-7-5 12 0,-1 1-4 16,1 1-4-16,-3 0 4 0,2 0 1 0,-3-3-9 15,1-1 6-15,-2 4 5 0,-2-3 2 16,0 1-4-16,0 0-10 0,-2-3 10 0,3 2-5 16,-1-2 3-16,-2-1 4 0,1 0-2 0,1-2-2 15,-3-2-4-15,5 2 5 0,-4 0-3 0,-2-2-3 16,1 0 6-16,-1 2-3 0,-2-1 2 0,0-2-1 16,-1 1 3-16,-3 2-4 0,0-1-2 15,-3-1 3-15,-1 2-1 0,-1-2 8 0,-23 2-9 16,38-2 0-16,-38 2-5 0,36-4 4 0,-36 4-7 15,29-4 10-15,-29 4-2 0,32-5 6 0,-32 5-10 16,28-4 8-16,-28 4-2 0,27-6 1 16,-27 6 6-16,30-6-10 0,-30 6 1 0,30-4 1 15,-30 4-3-15,34-3-6 0,-34 3-4 0,35-2 17 16,-35 2-5-16,38 0 0 0,-38 0 35 16,36 5-37-16,-36-5-2 0,37 4 1 0,-37-4-2 15,30 4 4-15,-30-4-6 0,26 4 1 0,-26-4 7 16,22 6 5-16,-22-6-6 0,0 0 75 15,25 3-88-15,-25-3 2 0,0 0 2 0,0 0 2 16,32 0 0-16,-32 0 0 0,0 0 0 0,28 0 2 16,-28 0 0-16,0 0 5 0,33 3-3 0,-33-3-1 15,28 0 7-15,-28 0-16 0,26 1 1 0,-26-1-6 16,22 4-4-16,-22-4-3 0,0 0-13 16,28 6 7-16,-28-6-4 0,0 0 9 0,0 0 4 15,21 4 6-15,-21-4-4 0,0 0 8 0,0 0 10 16,0 0-13-16,0 0 7 0,0 0-37 0,0 0-32 15,0 0-40-15,18-6-44 0,-18 6-55 16,0 0-60-16,0 0-112 0,0 0-205 0,0 0 172 16,-12-12 260-16</inkml:trace>
  <inkml:trace contextRef="#ctx0" brushRef="#br0" timeOffset="17579.16">1572 11268 572 0,'-10'-14'205'0,"10"14"-37"0,-6-11-25 0,6 11-33 0,-7-11-2 0,7 11-22 15,0 0-5-15,-2-20-19 0,2 20 2 16,6-13-26-16,-6 13 5 0,11-13-15 0,-11 13 12 16,16-12 11-16,-16 12 0 0,28-7 4 0,-28 7 67 15,41 1-52-15,-19 3 4 0,6 0 7 0,0 4 3 16,3 0 0-16,3 3-5 0,2-2-2 0,5 1-9 16,13 3-13-16,5-1-5 0,8-3-9 15,2 1-51-15,11-3 49 0,5 1-2 16,8 0 2-16,2-1-18 0,5 1 0 0,2 2 1 0,3-1-10 15,2 3 6-15,-2 1-3 0,-1 0-8 0,-2 4-3 16,-1 2 9-16,-2 1 1 0,-5 2-9 16,-5 3 3-16,-7 2 2 0,-4 1-2 0,-5-1-10 15,-6 2-3-15,-5-1 9 0,-3-1 4 0,-2 0-6 16,-4-1 11-16,0-1-8 0,-4-2-3 16,1 0-6-16,-1-2 14 0,2-2-7 0,-3 0-4 15,2-2 2-15,-4 0 4 0,3 1 2 0,-1-3-7 16,-1-2-6-16,-9 1 5 0,0-1 9 0,0-2-6 15,2 2-16-15,-4-1 17 0,0 0-8 16,1-1 9-16,-3 2 2 0,-1-3 0 0,-1 1-9 16,0-1 5-16,-3-1 2 0,3-1-3 0,-2-1 10 15,-1-1-23-15,1 2 19 0,2-3 0 0,0 1 1 16,1 0-6-16,-1 0 9 0,2 1-13 16,2 1 10-16,-3-2-3 0,-1 1-1 0,0 3 0 15,0 0-2-15,-3-1-28 0,-1 1 33 0,-3-3 1 16,1 3-7-16,-2-3 8 0,-4 1-4 15,1-1-6-15,-1-3 10 0,-2 2-12 0,-18-6 11 16,32 6-5-16,-12-2-5 0,-20-4 11 0,39 0-8 16,-39 0-4-16,45-4 10 0,-22 2-7 15,0 0-20-15,1-2 34 0,-24 4-2 0,46-2-12 16,-46 2 105-16,43 0-119 0,-43 0 3 0,44 0-4 16,-44 0-4-16,40 4 19 0,-19-2-13 0,-21-2 8 15,38 8-7-15,-38-8 12 0,34 9-7 16,-17-3 7-16,-1 2-1 0,-16-8 2 0,28 11 5 15,-28-11-7-15,33 10 3 0,-33-10-11 0,29 11 16 16,-29-11-9-16,33 10 6 0,-33-10-8 16,33 5 4-16,-33-5-4 0,34 8 8 0,-34-8-5 0,30 8 6 15,-30-8-8-15,31 5 15 0,-31-5-7 16,30 6-5-16,-30-6-9 0,26 5 8 0,-26-5 21 16,22 8-24-16,-22-8 0 0,18 8 5 0,-18-8-9 15,14 9 0-15,-14-9 5 0,15 12 0 16,-15-12 1-16,11 11 0 0,-11-11-1 0,13 12-20 15,-13-12-18-15,14 13-29 0,-14-13-9 0,15 15-21 16,-15-15-24-16,19 18-14 0,-19-18 11 0,19 15-4 16,-19-15-12-16,13 17-27 0,-13-17-22 15,8 17-363-15,-8-17 171 0,0 0 293 0</inkml:trace>
  <inkml:trace contextRef="#ctx0" brushRef="#br0" timeOffset="19013.59">1511 12193 536 0,'0'0'244'0,"0"0"-32"0,0 0-53 16,0 0-2-16,0 0-35 0,0 0-7 0,0 0-18 15,0 0-25-15,0 0-15 0,0 0-11 0,0 0-13 16,0 0 17-16,0 0 15 0,6 17 12 0,7-10-21 15,4 5-1-15,4-1 10 0,3 0 15 16,5 5-13-16,5-1 3 0,14 4-9 0,7-4 1 16,9 5-6-16,7 1 14 0,8-5-13 0,8 2-2 15,10-3-26-15,7-2 7 0,6 1-18 16,5-3 12-16,30 5-7 0,-30-7-20 0,27 7 30 16,-33-5-12-16,0 0 7 0,-4 1-29 0,0-1 16 15,-6 2-4-15,-6 1 2 0,-6-1-5 16,-7 2 9-16,-6 1-12 0,-8 1 6 0,-3 0 1 0,-7 2-3 15,-6 0-10-15,-1 2 21 0,-3 0-40 16,-1 2 23-16,1-2 18 0,1 0-8 0,-1 0-8 16,5 0 4-16,2-2-7 0,1-4 3 0,2 0 2 15,5-2-4-15,3-1 0 0,-1 0 3 16,4-5-14-16,-2 3 15 0,-3-3 1 0,-1 1-16 16,-2 0 11-16,-15-3-22 0,1 1 30 0,-1 0 11 15,-2 1-29-15,-3-1 13 0,1 2 1 16,0-3 3-16,-4 3 1 0,-3 2-12 0,-1-3 1 15,-4 3 11-15,-1-1-3 0,-1 1-13 0,-2-1-1 16,-3 3 10-16,0 1-2 0,0-3-2 0,0 1-2 16,-2 1 8-16,0-1-8 0,3-1 28 15,-2 1-30-15,2-3-1 0,1 1 10 0,-2 1-1 16,2-1-2-16,1-1 6 0,-3 0-5 0,2-3-12 16,-2 5 8-16,1-3-1 0,-2 3 2 15,0-2-33-15,-1-1 35 0,0 1 6 0,0-1 3 16,-3 1-11-16,4-1-5 0,-1-1 16 0,-2 0-7 15,2 0-7-15,-3 0 3 0,6-3 4 0,-1 1-1 16,0 0 5-16,0-2-12 0,-21-2 8 0,49 2-6 16,-24-2 31-16,-1 0-24 0,1 0-4 15,-25 0-13-15,47 0 9 0,-47 0 3 0,38 4 5 16,-38-4-7-16,30 2 2 0,-30-2 0 0,25 5-5 16,-25-5 4-16,19 6-38 0,-19-6 44 15,13 10-1-15,-13-10 1 0,12 11 44 0,-12-11-53 16,0 0-10-16,9 17 11 0,-9-17-1 0,0 0 9 15,9 19-9-15,-9-19 3 0,6 12-1 0,-6-12 3 16,4 11 1-16,-4-11 1 0,6 12-109 0,-6-12 126 16,6 13-4-16,-6-13-5 0,4 12-11 15,-4-12 15-15,3 15-14 0,-3-15-3 0,0 13 11 16,0-13 1-16,0 0-14 0,0 21 4 0,0-21 7 16,0 0-10-16,-3 19 9 0,3-19-16 15,0 0 14-15,0 0 0 0,0 17 0 0,0-17-2 16,0 0-7-16,0 0 8 0,0 0 3 0,0 0-4 15,0 15-5-15,0-15-6 0,0 0 13 16,0 0-7-16,0 0 8 0,0 0-2 0,0 0-4 16,0 0 7-16,0 0 23 0,0 0-29 0,0 0-4 15,0 0 5-15,0 0-12 0,0 0 7 0,0 0-2 16,0 0-1-16,0 0-16 0,0 0-4 0,0 0-40 16,0 0-39-16,-4 13-31 0,4-13-46 15,0 0-54-15,0 0-83 0,0 0-316 0,0 0 174 16,-10-9 221-16</inkml:trace>
  <inkml:trace contextRef="#ctx0" brushRef="#br0" timeOffset="35095.33">23634 2572 143 0,'0'0'166'0,"7"-11"-101"0,-7 11 7 16,0 0-21-16,0 0-8 0,0 0-15 0,0 0 0 15,6-12-16-15,-6 12 0 0,0 0-6 0,0 0-3 16,0 0 12-16,0 0-4 0,-26 4-5 15,26-4 1-15,-35 10-11 0,7-3 32 0,0 3-38 16,-3-3-1-16,-7 3 8 0,-3-1-2 0,-9 3 6 16,-1 0-7-16,11-7-2 0,6 3 6 0,4 0 9 15,5-3-7-15,5-1-2 0,20-4-43 16,-33 7 57-16,33-7-11 0,-23 4 7 0,23-4-14 16,0 0 3-16,-19 6 4 0,19-6-1 0,0 0 5 15,0 0 29-15,0 0-33 0,0 0-4 0,46-4 5 16,-17 0-1-16,5-1-4 0,5-1 0 15,1-1 0-15,0-1-2 0,1-2 8 0,-4 1-3 16,-1-1 3-16,-4 1-9 0,2-1 9 16,-5 2 2-16,-1-1-2 0,-2 0-5 0,-3 1-2 0,-4 2 10 15,-2-1-3-15,-17 7 0 0,28-10-3 16,-28 10-8-16,16-6 5 0,-16 6-3 0,0 0 6 16,0 0 3-16,0 0-3 0,-12 7 22 0,-10 3-18 15,-7 2 2-15,-5 1-6 0,-10 6-2 16,-3-3-4-16,-1 1 3 0,9-6 0 0,3 0 11 15,0-3-5-15,2 0 5 0,3-1-3 16,3-1-57-16,7 2 59 0,2-5 4 0,19-3-8 16,-27 8-6-16,27-8 17 0,-18 8-22 0,18-8 5 0,0 0-75 15,24 13-110-15,-24-13 52 0,49-2 46 16</inkml:trace>
  <inkml:trace contextRef="#ctx0" brushRef="#br0" timeOffset="36176.32">30916 2641 288 0,'16'-10'174'0,"-16"10"-44"0,0 0-42 15,17-10-12-15,-17 10-25 0,0 0 0 0,0 0-22 16,11-7 6-16,-11 7-11 0,0 0 2 16,0 0-26-16,0 0 17 0,0 0-14 0,0 0 7 15,0 0-1-15,0 0-4 0,0 0-23 0,0 0 25 16,-17 7-14-16,17-7 15 0,0 0-16 15,-21 9 31-15,21-9-39 0,0 0 22 0,-15 7-9 16,15-7 6-16,0 0-1 0,0 0-2 0,0 0-1 16,0 0 5-16,0 0 1 0,0 0 13 15,0 0 35-15,25-6-54 0,-3 1-17 0,3-3 18 0,3 0-8 16,3-1 6-16,1 1-3 0,0-1 6 16,0 1-5-16,-3 1 7 0,-1-1-12 0,-5 0 18 15,-2 3-8-15,-4-1 2 0,-17 6-9 0,28-8 9 16,-28 8-11-16,0 0 13 0,22-6-12 15,-22 6 33-15,0 0-35 0,0 0 5 0,0 0-6 16,0 0 13-16,0 0-27 0,-16 6 19 0,-5-2-2 16,-3 0 16-16,-3-1-15 0,-4 1 0 0,-2 0 6 15,1 2 2-15,1-4-8 0,1 0 13 16,0 1-3-16,8-3-4 0,22 0-7 0,-39 4 16 16,39-4-16-16,-27 2 5 0,27-2-3 0,0 0 6 15,0 0-5-15,-25 0 17 0,25 0-15 0,0 0 9 16,27-11-15-16,-2 3 12 0,8 0 0 15,4 2 8-15,7 1-4 0,16-3-38 0,-1 3-123 16,-12 1-103-16,-5-2 64 0,-4 0 49 0</inkml:trace>
  <inkml:trace contextRef="#ctx0" brushRef="#br0" timeOffset="37832">30886 3510 171 0,'-13'8'133'0,"13"-8"-55"0,0 0 8 16,-23 4-22-16,23-4-32 0,-21 3-10 0,21-3 23 15,-26 8-26-15,10-2-5 0,-2-2-4 0,-1 3-2 16,-2-1-5-16,0 2 7 0,-3-5-12 16,4 1 25-16,-4 2-17 0,5 0 7 0,3-2 17 15,16-4-131-15,-28 7 145 0,28-7-9 0,-17 6-9 16,17-6-9-16,0 0 12 0,0 0 1 16,0 0-9-16,0 0 0 0,23 4-3 0,-23-4-18 15,44-4 14-15,-14 2-6 0,3-4 10 0,2 1-17 16,3 1 9-16,0-2-17 0,0 0 20 15,1-1-13-15,1-1 9 0,-4 2-11 0,-3 1 16 0,-3-1-11 16,0 0 26-16,-7 0 14 0,1 1-10 0,-24 5-12 16,31-6 10-16,-31 6-3 0,19-7 0 15,-19 7-225-15,0 0 268 0,0 0-18 0,0 0-1 16,-19-14-30-16,19 14 13 0,-49 0-20 0,18 0 7 16,-3 2-11-16,-4 2 1 0,2-2-12 0,-3 1 10 15,3 1 1-15,5 0-4 0,-1-2-12 0,6 4 13 16,3-4-6-16,23-2 3 0,-34 6-13 0,34-6 8 15,-24 1-7-15,24-1 12 0,0 0-10 0,0 0 10 16,0 0-3-16,0 0-7 0,0 0 13 16,20 4-1-16,8-4-4 0,1 0 11 0,7 0-46 15,5 0-100-15,1-5-214 0,-4 0 98 0,-2 0 59 16</inkml:trace>
  <inkml:trace contextRef="#ctx0" brushRef="#br0" timeOffset="39237.29">29167 4237 415 0,'-2'-17'141'0,"2"17"-20"15,6-17-31-15,-6 17 9 0,8-16-13 0,-8 16-10 16,14-13-13-16,-14 13 14 0,8-14-16 0,-8 14 8 15,0 0-39-15,6-11 42 0,-6 11-16 0,0 0-2 16,0 0-14-16,0 0 6 0,0 0-13 16,-2-15 11-16,2 15-26 0,0 0 3 0,-34 0-11 15,34 0 5-15,-34 5-10 0,34-5 9 16,-37 4-15-16,37-4 10 0,-34 4-8 0,34-4 1 0,-26 4-2 16,26-4 4-16,0 0-10 0,-25 4 12 15,25-4-21-15,0 0 20 0,0 0-10 0,0 0 11 16,0 0-9-16,37-2 9 0,-3-4-4 15,7 2-3-15,19-3 0 0,3 1 7 0,2-3-7 16,5 1 5-16,3 0-9 0,-4-3 6 0,-1 3 16 16,-3-1-16-16,-3-3-10 0,-7 4 9 0,-15 1-4 15,-4-1 8-15,-5 3-12 0,-7 1 16 0,-3 0-14 16,-21 4 17-16,19-6-10 0,-19 6-36 16,0 0-88-16,-34 2-362 0,4-2 152 0,-8-2 96 15</inkml:trace>
  <inkml:trace contextRef="#ctx0" brushRef="#br0" timeOffset="40568.92">29762 5097 511 0,'0'0'139'0,"0"0"-11"0,-23-4-45 15,23 4-1-15,0 0-37 0,0 0-4 0,23-4-15 16,-23 4-6-16,33 0-46 0,-9 2-12 0,3-2-262 16,3 2 92-16,2-2 36 0</inkml:trace>
  <inkml:trace contextRef="#ctx0" brushRef="#br0" timeOffset="43611.16">29860 6655 411 0,'0'0'186'0,"8"-12"-58"0,-8 12-67 0,0 0-90 16,-6-11-190-16,6 11 37 0,-16-17 59 0</inkml:trace>
  <inkml:trace contextRef="#ctx0" brushRef="#br0" timeOffset="46408.96">29266 7874 423 0,'0'0'149'0,"0"0"-49"0,0 0-42 0,0 0-23 16,0 0-35-16,14 7-96 0,-14-7-105 15,0 0 42-15,0 0 52 0</inkml:trace>
  <inkml:trace contextRef="#ctx0" brushRef="#br0" timeOffset="58775.44">16084 11350 264 0,'0'0'194'0,"0"0"-48"0,0 0-33 0,0 0-29 16,0 0 93-16,0 0-150 0,0 0 4 0,0 0-9 15,0 0-4-15,0 0-8 0,0 0 3 16,0 0-6-16,0 0 22 0,0 0-26 0,0 0 1 16,0 0-1-16,0 0 1 0,0 0 8 0,0 0 0 15,0 0 7-15,0 0 7 0,0 0-6 16,0 0 4-16,0 0 3 0,0 0 2 0,0 0-5 15,0 0 3-15,0 0 6 0,0 0 1 0,0 0 3 16,0 0 7-16,0 0 14 0,0 0-20 0,0 0 6 16,0 0-11-16,0 0 5 0,0 0-10 15,0 0 6-15,-24-2-4 0,24 2 0 0,0 0-7 16,0 0 6-16,0 0 11 0,0 0-31 0,0 0-7 16,0 0 10-16,0 0-10 0,-6-12 7 0,6 12-20 15,0 0-39-15,0 0-66 0,0 0-110 16,0 0-241-16,0 0 142 0,0 0 98 0</inkml:trace>
  <inkml:trace contextRef="#ctx0" brushRef="#br0" timeOffset="75922.74">13131 11314 415 0,'0'0'182'16,"0"0"-36"-16,0 0-20 0,0 0-4 0,0 0-30 15,0 0 13-15,0 0-8 0,0 0 4 0,0 0-2 16,0 0-2-16,0 0 6 0,0 0-5 0,0 0-13 15,0 0-21-15,0 0-7 0,-10-12-3 16,10 12-8-16,0 0-3 0,-4-12 7 0,4 12-17 16,0 0-5-16,-2-17 8 0,2 17-1 0,0 0 14 15,0-15 0-15,0 15-21 0,0 0 31 16,-3-15 4-16,3 15-3 0,0 0 2 0,-4-14 7 16,4 14-4-16,0 0-2 0,0 0-5 0,-7-13-9 15,7 13 4-15,0 0-9 0,0 0 1 0,-10-9-13 16,10 9 0-16,0 0-1 0,-16-8-7 0,16 8 2 15,0 0-1-15,-20-10 2 0,20 10-7 16,0 0 5-16,-25-7 0 0,25 7 1 0,-20-4 3 16,20 4-4-16,-18-6-5 0,18 6 0 0,-26-5-1 15,26 5-11-15,-23-4 4 0,23 4-6 0,-26-2-3 16,26 2 2-16,-30-4 5 0,30 4-13 16,-24-2 13-16,24 2-4 0,-30 0-9 0,30 0 0 15,-32 0 9-15,32 0-3 0,-33 4-2 0,33-4 1 16,-37 6 30-16,16-3-60 0,21-3 22 15,-38 10 5-15,21-4 4 0,-2-1-6 0,0 1 1 16,0 0 11-16,-1 1-9 0,20-7-3 0,-31 12 8 16,14-4-1-16,17-8-20 0,-27 11 17 0,27-11 0 15,-26 11-2-15,26-11 10 0,-23 14-9 0,23-14 0 16,-21 13-2-16,21-13 4 0,-21 13-5 16,21-13 12-16,-20 16-61 0,20-16 63 0,-16 15-3 15,16-15 7-15,-20 15-18 0,12-5 3 16,8-10 0-16,-15 19 3 0,7-8-7 0,1 1 10 15,1-1-2-15,2 1-2 0,0 1 0 0,1 0 2 16,1 3 1-16,4-3 5 0,-2 2 14 0,5 0-18 16,1 3 5-16,3-3-8 0,3 0 6 0,1 1-1 15,1-3-2-15,6 2 2 0,-1 0 4 0,4-1-3 16,0-1-1-16,5-1-1 0,-2-1-1 16,3-2 1-16,5 1-4 0,-2-3 0 0,4 1 4 15,1-2 1-15,4-2-6 0,1-1 0 0,0 0 3 16,1 0-5-16,-1-3-2 0,1 0 3 15,1 0 1-15,-2-2-2 0,1 2 0 0,-1-1 5 16,0-2-6-16,1 1 6 0,-1 1-5 0,-1 1 3 16,1-2-7-16,-2 0 11 0,1 2-6 15,1-2 1-15,-3 2-5 0,-7-2 9 0,11 2 16 16,-3 0-22-16,2-2-9 0,1 0 6 0,-1 0 6 16,2-2-7-16,-1 1 7 0,1-1-7 0,3-2 7 15,-3 1-4-15,1-1 1 0,-3 0 0 16,0-4-2-16,1 3 2 0,-5-1 2 0,0-1-2 15,-3 1 7-15,0-2-4 0,-1 3 1 0,-6-1-8 16,-2 1 9-16,4-1-5 0,-7 1 1 0,1-1 4 16,-3 2-7-16,0-1 0 0,-2 1 0 0,1-2 8 15,-4 2-7-15,1 1-2 0,2-1 4 16,-4-2-1-16,2 1 1 0,0-1-8 0,-3-2 9 16,4 3 0-16,-2-3 1 0,-5 0-6 0,4 1 22 15,0 0-23-15,-3-3 2 0,-1 3 0 16,2-3-4-16,-3 1 5 0,-4 0-3 0,3 1 3 15,-5-4 3-15,3 3-4 0,-7 11 6 0,4-21 28 16,-4 21-40-16,0-21 5 0,0 21 0 16,-6-21 7-16,6 21-1 0,-9-21 2 0,9 21-7 15,-13-23 7-15,13 23-4 0,-10-17 7 0,10 17-2 16,-20-17-24-16,10 7 30 0,0 1 1 0,-3 0-1 16,-2-1 3-16,0 0-2 0,-3 3 1 15,-2-1-6-15,-1 0 5 0,-5 1 8 0,1-1-14 0,0 2-2 16,-7 3 0-16,0-1 0 0,-1 0 2 15,-6 2-6-15,-1 0 1 0,-4 2 1 0,-3 2-1 16,-17 0 2-16,1 4 4 0,-5-1-3 0,3 3 7 16,-6 0-8-16,4 3 6 0,-3 1 4 15,1 1-1-15,-2 0-2 0,4 2 10 0,1-1-3 16,1 1 4-16,5-2-3 0,3 3-2 0,5-3-27 16,-1 0 34-16,15-1-3 0,1-2 4 15,3-1-1-15,4 0-9 0,3-1 0 0,0 2 2 16,4-3-6-16,-3 1-2 0,5-1 0 0,2 1-1 15,0-4-4-15,1 2 1 0,2 0 8 0,-1-1-11 16,17-5 3-16,-28 10 3 0,28-10-2 16,-27 7 2-16,27-7-1 0,-21 6 6 0,21-6 2 15,-20 6 2-15,20-6 12 0,0 0-2 0,-18 3-2 16,18-3 3-16,0 0-6 0,0 0 0 16,-21 2-4-16,21-2-5 0,0 0 1 0,0 0-1 15,0 0-3-15,0 0-2 0,0 0 1 0,0 0-5 16,0 0 1-16,0 0 2 0,0 0-2 15,0 0 1-15,-26 0-3 0,26 0-4 0,0 0 6 16,0 0-2-16,0 0 2 0,0 0 15 0,0 0-19 16,0 0 0-16,0 0 4 0,0 0 0 0,0 0 0 15,0 0-2-15,0 0 0 0,0 0 3 16,0 0-3-16,0 0-8 0,0 0 7 0,0 0-4 16,-4-11 0-16,4 11 4 0,0 0-3 0,0 0-2 15,0 0-1-15,8-11 1 0,-8 11-3 0,17-12-24 16,-17 12-52-16,28-11-70 0,-28 11-78 0,34-10-74 15,-34 10-62-15,40-4-47 0,-40 4-531 0,38-4 295 16,-38 4-96-16</inkml:trace>
  <inkml:trace contextRef="#ctx0" brushRef="#br0" timeOffset="78220.37">16343 11189 615 0,'0'0'200'0,"0"0"-36"0,-12-13-44 15,12 13-16-15,0 0-12 0,0 0-2 0,-10-11-10 16,10 11-9-16,0 0-2 0,0 0-8 16,0 0-10-16,-6-12-13 0,6 12 9 0,0 0-13 15,0 0 63-15,0 0-71 0,0 0 8 0,-4-13-4 16,4 13 13-16,0 0-11 0,0 0 10 0,-7-12-11 15,7 12 7-15,0 0-13 0,0 0 2 16,0 0 167-16,-13-11-206 0,13 11-1 0,0 0 17 16,0 0-8-16,-17-7 3 0,17 7-1 0,0 0 27 15,-14-6-9-15,14 6 13 0,0 0-2 0,-22-6 14 16,22 6-7-16,0 0-5 0,-22-4 4 16,22 4-3-16,0 0 6 0,-30 0 14 0,30 0-12 15,-21 4-3-15,21-4-8 0,-22 2 8 0,22-2-14 16,-20 7 20-16,20-7-18 0,-24 8 2 0,24-8-2 15,-21 11 3-15,21-11-6 0,-22 12 2 16,22-12-8-16,-18 15 6 0,18-15-15 0,-18 15 17 16,18-15-13-16,-12 18 2 0,12-18-11 0,-15 19 12 15,9-8 2-15,-1 2 9 0,1 1 12 0,2 1-11 16,-1 2-4-16,3-2-4 0,-2 3-7 16,0-1 1-16,2 0-3 0,-2 0 4 0,2 0-5 15,-2 0 2-15,2 2 14 0,-2-1-17 0,2-3 2 16,2 2-5-16,0 0-2 0,0-2 7 0,0 3 7 15,2-3-6-15,4 0 1 0,-2 0 3 16,-2-1 2-16,2-1-9 0,0 0-2 0,2 1 11 16,-2-1 3-16,3 0 2 0,1-1 1 0,1 0-7 15,0-1 1-15,-9-11 0 0,14 19-8 16,-14-19 5-16,20 17-1 0,-20-17 11 0,16 14 0 16,-16-14-4-16,24 11-4 0,-24-11 5 0,27 6 1 15,-27-6 0-15,32 1 4 0,-32-1-5 16,40-3-9-16,-19-3 1 0,3 0-35 0,-2 0 41 15,2-1-5-15,-1-2 3 0,1-3-6 0,-2 0-2 16,4-3-1-16,-5 0 1 0,3-4-6 16,-4 0 4-16,2-2 2 0,-1 0-22 0,-2-4 23 0,-2 2-2 15,-2-2 5-15,-2 1 0 0,-1-3-2 16,-1 0-5-16,-2-1 8 0,-1 1 4 0,-4-1 10 16,0 1 1-16,-2 0 0 0,-2 2 4 0,0 2 2 15,0 1 2-15,-2-2 4 0,0 4-3 16,-2-1 3-16,-2 1-9 0,2 4-4 0,-3-2-5 15,0 5 2-15,1-1 4 0,0 3 2 0,6 11-11 16,-12-19-3-16,12 19 0 0,-18-15-2 16,18 15-7-16,-17-12 8 0,17 12-6 0,-23-7-4 15,23 7-3-15,-21-4 6 0,21 4-10 0,-28-2 8 16,28 2 11-16,-29 0-16 0,29 0 1 0,-32 4-1 16,32-4 1-16,-34 4-1 0,34-4 1 15,-32 5-3-15,32-5-2 0,-29 4 5 0,11 0 1 16,18-4-2-16,-26 9 2 0,26-9 0 0,-30 10-6 15,30-10 8-15,-30 11 1 0,15-3-6 0,1 0-2 16,-4-1 6-16,4 3-5 0,-1 0 4 0,-2-1-1 16,2 0 4-16,1 3-17 0,-6-3 15 15,6 5 3-15,-1-3-2 0,-2 3-14 0,2 1 12 16,1 0-1-16,-2 0 2 0,4 2-1 0,-1 1-1 16,0 3 2-16,0-2-5 0,5 4 5 15,-2-1-1-15,-2 1-2 0,6 2-1 0,0 0 2 16,0 2-1-16,2-1 1 0,0-1 2 0,-1 0-1 15,5 0 2-15,0-3-2 0,0-1-1 0,5 0-1 16,-3 0-1-16,4-2 7 0,-2 1-8 16,4-1 4-16,1-2 4 0,2-2-1 0,-3 0 3 15,5-1-3-15,-1-1-4 0,6-3 4 0,-4 1 0 16,6-3 7-16,-2-1-3 0,-1-1-1 0,7 0-1 16,-4-3 7-16,6-3-6 0,-26 0 5 15,53 0-8-15,-23-5 3 0,4-1-3 0,-1-2 7 16,1-1-8-16,2-3-1 0,0-3 0 0,-1 2 9 15,-2-2-10-15,1-3 4 0,-2 0-6 0,-3-2 4 16,1-3-3-16,-2 1 1 0,-8-1 0 16,4-2-1-16,-7 0 0 0,0-1 3 0,-4-1 2 15,-3-4 11-15,0 3-12 0,-4-5 4 0,2 1 2 16,-6 0-18-16,-2-3 32 0,-2 1 3 16,-6 1 3-16,2-1-6 0,-2 0-3 0,0 3 5 15,-5 1-4-15,-4-1-4 0,2 4-2 0,-6 5-4 16,2 1 1-16,-7 0-4 0,3 6 1 0,-7 1 18 15,3 4-29-15,-7 7 2 0,0 0-4 16,0 3 3-16,-2 6-5 0,3 2 2 0,1 3-1 16,0 1-13-16,5 3-54 0,-1 0-65 0,4 3-75 15,6-1-55-15,3 2-63 0,2-2-33 0,4 2-70 16,3-3-483-16,2-1 288 0,-2-2-52 16</inkml:trace>
  <inkml:trace contextRef="#ctx0" brushRef="#br0" timeOffset="78754.55">15013 9261 1425 0,'-19'-15'476'0,"2"4"-96"0,0 0-51 16,6 3-41-16,11 8-76 0,-18-13-44 0,18 13-35 15,0 0-2-15,-12 9 0 0,12-9-20 0,3 28-23 16,4-7-14-16,1 4-7 0,0 2-19 0,5 3-6 16,0 1-8-16,8 11-8 0,0-4-2 15,2 4-5-15,1-2-3 0,-1 0 3 0,1 0-10 16,-2-2-7-16,2 1 8 0,-1-1-5 0,-4-8-2 16,0 1 3-16,-2-1-7 0,0-1-63 0,-4-2-129 15,-1-1-114-15,-1-1-107 0,-5-6-557 16,-6-2 302-16,-6-1-131 0</inkml:trace>
  <inkml:trace contextRef="#ctx0" brushRef="#br0" timeOffset="79640.5">14875 9763 1058 0,'0'0'302'0,"-14"-7"-49"0,14 7-54 15,0 0-30-15,0 0-1 0,0 0-29 0,16 9-11 16,-16-9-21-16,28 0-22 0,-28 0-14 16,44-4-3-16,-16 0-38 0,-3-2 11 0,5-3-7 15,0 0-14-15,-5-1 7 0,1 1-21 16,-6-5 10-16,0 3-7 0,-6-4 5 0,-3-1 0 0,-3-1-11 16,-3 0-5-16,-3-2 12 0,-7-4 8 15,1-2 23-15,-4 2 7 0,-1-4 14 0,-3 3 0 16,-3-1 28-16,2 0 5 0,1 2-4 0,-4 1-5 15,4 1-3-15,-1 0-4 0,5 3-7 0,-3 3 1 16,3 0-8-16,8 15-1 0,-9-21-16 16,9 21-5-16,0 0-19 0,7-19 1 0,-7 19-8 15,23-6 0-15,-23 6-5 0,34 8 1 0,-11-4-9 16,-1 5 4-16,3 0-1 0,3 3-4 16,-4 3 0-16,2 1 1 0,-3 1 1 0,3 0-4 15,-6 2 1-15,2 2 0 0,-1 0 2 0,-4 0 0 16,-2-2-3-16,-3 0 7 0,4-2-17 0,-8-2 12 15,0 0-7-15,1-3 2 0,-9-12 0 16,13 17-2-16,-13-17 7 0,10 10 1 0,-10-10-2 16,0 0-4-16,0 0 2 0,13-8-2 0,-13 8 0 15,8-23 3-15,-4 8-1 0,3 0-1 0,0-4-3 16,-1 2 0-16,0-2 4 0,0-1 0 16,5 1 2-16,0 0-2 0,-1-2 0 0,1 2-5 15,-1-2 6-15,1 2-5 0,0 0 3 0,-3 0-5 16,-2 0 10-16,0 2-2 0,0-1-3 0,2 2 1 15,-6-2 0-15,2 5-3 0,-4-4 7 16,0 4-5-16,0-3 2 0,0 16-2 0,-8-23-2 16,0 12 0-16,8 11 2 0,-12-19 2 0,12 19-3 15,-19-12-2-15,19 12 4 0,-23-7-1 0,23 7 3 16,-23-2-2-16,23 2 0 0,-26 8-3 16,26-8 4-16,-19 13-9 0,19-13 12 0,-15 19-3 15,15-19 0-15,-4 25-2 0,8-12 0 0,2 0 0 16,6 1 3-16,0-1-7 0,4-1 5 0,6-1 0 15,-1 0 3-15,7-3-6 0,-2-1 7 16,3-1-4-16,0-2-34 0,-4-2 35 0,3-2 8 16,-2-2-5-16,-26 2 0 0,37-10-6 0,-19 1 5 15,-6-1-4-15,-4-3 1 0,0 0 1 0,-4-4-2 16,-8-1-40-16,-1 0 50 0,-2-3 0 16,-1-3 5-16,-2 2-11 0,-3-1 6 0,-2 0 0 15,2 0-6-15,-3 0-3 0,0 0 4 0,4 2 2 16,2 2 3-16,-2 0 0 0,4 4 2 0,2 1 7 15,4 1 2-15,2 13-9 0,-2-19-3 16,2 19-3-16,10-13 2 0,-10 13-9 0,28-6 2 16,-28 6 0-16,38 2 3 0,-19 0-6 0,5 4 6 15,-4 1-6-15,6-1-14 0,-5 3 19 0,5 1 6 16,-8-1-4-16,6 1-6 0,-5 1-1 0,-2 1-32 16,-2-4-56-16,-3 1-74 0,-12-9-48 15,22 12-38-15,-22-12-23 0,0 0-28 0,0 0-112 16,14-8-332-16,-14 8 210 0,-4-25 118 15</inkml:trace>
  <inkml:trace contextRef="#ctx0" brushRef="#br0" timeOffset="79854.14">15943 8493 810 0,'-18'-51'329'0,"6"3"-33"16,1 12-14-16,-2 2-19 0,5 3 1 0,-1 2-2 16,1 4 7-16,0 3-22 0,-1 4-39 15,4 3-27-15,-1 2-32 0,6 13-29 0,-6-20-25 16,6 20-21-16,0 0-9 0,0 0-11 0,8 12-8 15,3 0 0-15,2 1-3 0,2 4 0 0,6 2-13 16,2 2-1-16,5 2-1 0,5 8-14 16,5-3-2-16,5 5-2 0,1-1-1 0,0 2 6 0,1 1-12 15,-3-1-9-15,-1 0-112 0,-5 1-120 16,-6-1-117-16,-14-7-62 0,-1-1-520 0,-6 1 294 16,-9 0-82-16</inkml:trace>
  <inkml:trace contextRef="#ctx0" brushRef="#br0" timeOffset="80065.27">16093 8596 812 0,'-24'-25'458'0,"5"3"-55"16,3 1-97-16,-2-3-32 0,10 3-26 0,0-4-53 15,5 3-24-15,6-3-45 0,5-1-26 0,6-1-15 16,8 0-30-16,10-5-13 0,1-1-2 0,5 5-33 15,3 1-103-15,-9 10-127 0,-5-1-149 0,-2 3-400 16,-1 5 223-16,-7 1 96 0</inkml:trace>
  <inkml:trace contextRef="#ctx0" brushRef="#br0" timeOffset="80718.39">16156 8211 507 0,'-19'-23'294'16,"-7"2"-66"-16,5 2-24 0,-6 0-41 0,2 2 1 0,-5 1-38 15,-2 1-13-15,1 0-15 0,-3 3-5 16,-3 1-13-16,-3 6 3 0,0-4-16 0,-3 9 4 16,-1 0 2-16,0 6 20 0,-13 4-13 0,-2 3 10 15,-3 6-10-15,1 6 12 0,-5 4-16 0,-2 3 2 16,-2 8-14-16,3 6 11 0,-5 5-10 16,-11 20 21-16,22-14-12 0,-15 23 3 0,25-17-11 15,0 2 7-15,-9 27-14 0,18-22-15 0,7 4 18 16,5 5-3-16,2-1 8 0,9 2-11 0,5-2-11 15,7 2-3-15,9-4-7 0,9-1-1 16,6-3-6-16,10-3-2 0,8-4-4 0,4-6-3 16,10-2 0-16,6-5-1 0,6-7-5 0,7-4 3 15,6-7-8-15,4-7 3 0,7-5 1 0,2-8 2 16,4-7-5-16,6-8-4 0,3-7 4 16,2-4-5-16,-1-9 8 0,26-13-8 15,-8-6-4-15,-12-6 0 0,-5-7 2 0,-28 5 4 16,15-22-7-16,-8-5 4 0,-9-5-5 0,-21 11-6 15,5-24 5-15,-15 15-10 0,1-29 17 0,-14 21 2 16,-7-5 20-16,-7-4 10 0,-2-6 19 0,-10-2 23 16,-4-1 16-16,-10 4 11 0,0-2 7 15,-7 7-1-15,-7 6 19 0,-6 8-29 0,-1 10-4 16,-7 9-24-16,-5 8-14 0,-10 11-17 0,-6 8-5 16,-8 8-8-16,-4 12-9 0,-10 10-4 0,-3 6-1 15,-10 13-9-15,-3 7-2 0,-28 15 8 0,4 8 0 16,4 2 2-16,10-1-9 0,26-7 6 15,2 4-8-15,11 0-3 0,7-2-30 0,8 2-48 16,7 1-38-16,9 0-52 0,5-1-57 0,6 2-20 16,10 0-26-16,5-10-32 0,2 2 14 15,3 1-29-15,0-1-1 0,3 0 7 0,1-2-35 16,0-1-401-16,0-5 213 0,-2 1 114 0</inkml:trace>
  <inkml:trace contextRef="#ctx0" brushRef="#br0" timeOffset="82470.39">15919 11830 560 0,'0'0'218'0,"18"-13"-35"0,-2 3-31 0,3-1-12 15,6-5 2-15,2-3-15 0,14-7-3 0,1-3-27 16,5-1 10-16,-1-3-1 0,1-3 0 0,2 2 1 16,-4 0 8-16,-1 1-11 0,-7 0 0 15,4 3 7-15,-7 4-12 0,-6 5 4 0,-6 0-24 16,2 3-3-16,-5 3-19 0,7 2-9 0,-16 3 1 15,-10 10-8-15,16-15-5 0,-16 15-3 0,12-10-10 16,-12 10 0-16,0 0-15 0,0 0 3 16,0 0-2-16,0 0 2 0,0 0-8 0,0 0 2 0,-12 14-5 15,2-5 5-15,-2 3 4 0,-3 1-16 16,-2 0 6-16,-2 3 9 0,-5-1-2 0,1 2 19 16,-4 2-35-16,-3 2 5 0,-8 6 4 0,-2-1-4 15,0-1 2-15,-3 0 2 0,3 0 3 16,0-4-10-16,8-4 8 0,5 0-2 0,-1-4 1 15,0 3-6-15,7-5 8 0,0 1 4 0,4-3-5 16,5-1 9-16,12-8-14 0,-22 11 3 16,22-11 4-16,0 0-6 0,-16 10 1 0,16-10 2 15,0 0-18-15,0 0-1 0,0 0 29 0,0 0-6 16,0 0 2-16,18-16-4 0,4 5 6 16,-4-2-1-16,10-2-2 0,-1-1-1 0,5-3-2 15,9-6 10-15,-1 3-17 0,0-2 2 0,-10 5-6 16,-1 1 19-16,1 0-52 0,-2 3 51 0,-7 0 7 15,2 2-11-15,-6 3 3 0,-3 0 0 0,-14 10-7 16,22-11 8-16,-22 11-6 0,13-9-3 0,-13 9 8 16,0 0-9-16,0 0 6 0,0 0-5 15,0 0 2-15,0 0 3 0,-19 15-3 0,1-4-6 16,2 0 1-16,-4 1 7 0,2 1-3 0,-8 4-4 16,3-1-1-16,-5 1 10 0,3 0-5 15,-1 0-3-15,-1 2 23 0,2-1-17 0,-1-1-13 16,5-2 7-16,-3-2 0 0,8-1 1 0,1-3-5 15,2 1 2-15,13-10-10 0,-17 11 13 16,17-11-7-16,-12 8 0 0,12-8-3 0,0 0 8 16,0 0-10-16,0 0 12 0,0 0-12 0,12-10-55 15,-3 1-71-15,5-3-85 0,4 1-94 0,-4-5-405 16,4 1 200-16,-2 2 139 0</inkml:trace>
  <inkml:trace contextRef="#ctx0" brushRef="#br0" timeOffset="86427.52">19545 11327 489 0,'0'0'268'0,"2"-16"-53"15,-2 16-49-15,0-15-16 0,0 15-22 16,0 0 3-16,-2-19-26 0,2 19-23 0,0 0-10 16,0-17-5-16,0 17-1 0,0 0-12 0,0-15 5 15,0 15 10-15,0 0 1 0,-7-16-7 16,7 16 6-16,0 0 15 0,-8-13-11 0,8 13-5 0,-10-8-17 16,10 8 14-16,-16-7-22 0,16 7 13 15,-20-4-18-15,20 4-6 0,-32 0-3 0,32 0 11 16,-35 4-14-16,17 0 14 0,-4-1-5 15,2 3 6-15,-2 2 3 0,1-1-10 0,5 5 8 16,-6 0 0-16,5-1-15 0,2 4 6 0,0 0 3 16,5 5 1-16,2-2 15 0,-2 5-28 15,6 0-1-15,2 2 10 0,2 4 7 0,6 1-7 16,2 2 9-16,0 1-8 0,4 1 0 0,9 6-6 16,-1-2-6-16,5 1 1 0,0-5-5 0,7 0-8 15,0-3 5-15,4-3-5 0,2-1 2 0,6-6-6 16,9-2-4-16,1-2 8 0,3-5-7 15,-1-5-4-15,-5-5 6 0,3-2-1 0,7-3-5 16,-4-7 5-16,-3-1 2 0,0-7-5 0,-7-1 0 16,-7-4 0-16,-11 2 1 0,1-7 1 0,-9-1-4 15,-6-5 2-15,-7-1-4 0,-1-2 3 16,-10-4 2-16,-1 1 8 0,-8-7 33 0,-4 1 5 16,-2 4-8-16,-8 2-7 0,-5 4-6 0,-5 3-3 15,-7 5-4-15,-3 1-12 0,-5 6 1 0,-5 3-1 16,-7 3-1-16,7 6 15 0,-2 3-24 15,11 0-5-15,3 8-69 0,1 2-69 16,1 2-90-16,5 3-70 0,3 3-58 0,4 0-533 0,5 1 284 16,1 4-26-16</inkml:trace>
  <inkml:trace contextRef="#ctx0" brushRef="#br0" timeOffset="87903.35">16497 11649 452 0,'0'0'252'16,"-23"4"-58"-16,23-4-57 0,-20 4-29 0,20-4-25 15,-22 5-6-15,22-5-22 0,-28 6-10 16,28-6-9-16,-26 10-8 0,26-10-2 0,-25 5 11 0,25-5-1 15,-22 8 7-15,22-8 7 0,0 0 8 16,-16 6-2-16,16-6 7 0,0 0-8 0,0 0-2 16,0 0-12-16,0 0 11 0,10-8-2 0,10 1-1 15,0-3-4-15,8 0 0 0,3-1-4 0,3-3 5 16,13-1-8-16,2-2-20 0,2 0 15 16,0 0-6-16,-1 1 6 0,1 1-4 0,-2-2-18 15,-11 6 24-15,0-1-5 0,-4 1-7 16,-7 1-3-16,-1 1 19 0,-5 3 14 0,-2-1 32 15,-19 7 21-15,23-9 11 0,-23 9-31 0,0 0-15 16,0 0-31-16,0 0 13 0,0 0-16 0,-19-5-5 16,19 5 3-16,-36 8-14 0,18-2 5 15,-8-1-13-15,0 3-3 0,3 1 2 0,-5-1-4 16,4 1-2-16,-4 1-1 0,5-1-4 0,-3 1-17 16,0 0 22-16,3 1-65 0,2-2 74 0,-2 3-2 15,-1-3 3-15,6 1-9 0,-2 0 2 0,3-3-9 16,5 1-1-16,12-8 2 0,-24 10 1 15,24-10 2-15,-12 7-7 0,12-7 3 16,0 0 2-16,0 0 2 0,0 0-2 0,0 0-2 0,0 0 0 16,16 8 3-16,-16-8-6 0,32-8 6 0,-10 2-8 15,-1-1 7-15,3-3 5 0,-4 2-3 16,4 1-7-16,-3-3 10 0,-3 3-6 0,0 1-1 16,-18 6-1-16,25-12-5 0,-25 12 5 0,19-11 2 15,-19 11-2-15,11-9-1 0,-11 9 1 16,0 0 4-16,0 0-7 0,-7-14 3 0,7 14 1 15,0 0 0-15,-36 4-2 0,36-4 4 0,-36 11-4 16,15-3 10-16,-2-2-11 0,0 5 2 16,-5-1 0-16,3 1 9 0,-3 1-43 0,3-1 37 0,0 1 6 15,-3-1-11-15,5 0 14 0,-1-3-8 16,6 2-3-16,-2-3 1 0,8-1-4 0,12-6-1 16,-21 9 4-16,21-9-28 0,0 0 36 0,-20 8-1 15,20-8-3-15,0 0-3 0,0 0-3 0,0 0 8 16,0 0-5-16,22-5-2 0,-22 5 11 15,19-6-9-15,-19 6-2 0,16-8 3 0,-16 8 1 16,18-7-3-16,-18 7-3 0,0 0 21 0,0 0-14 16,16-6-8-16,-16 6 7 0,0 0 0 15,0 0-2-15,0 0-3 0,0 0 9 0,0 0-4 16,0 0 7-16,0 0-1 0,0 0 3 0,0 0-16 16,0 0 21-16,0 0 13 0,0 0-12 15,0 0 39-15,0 0-40 0,0 0 6 0,0 0-7 16,0 0 7-16,0 0-2 0,0 0-1 0,0 0-2 15,0 0 4-15,0 0-1 0,0 0 4 0,0 0 16 16,0 0-23-16,0 0-9 0,0 0 4 0,0 0-2 16,0 0-5-16,0 0 5 0,0 0-2 15,0 0-9-15,0 0 6 0,0 0 0 0,0 0-3 16,0 0 0-16,0 0-1 0,0 0-7 0,0 0 24 16,0 0-16-16,0 0-6 0,0 0-4 15,0 0 7-15,0 0-48 0,0 0-61 0,0 0-41 16,0 0-61-16,24 0-62 0,-24 0-80 0,0 0-496 15,19 6 263-15,-19-6 21 0</inkml:trace>
  <inkml:trace contextRef="#ctx0" brushRef="#br0" timeOffset="89954.26">17183 11697 528 0,'0'0'168'0,"-24"9"-30"0,24-9-24 16,0 0-29-16,-25 4 0 0,25-4-14 0,-21 4 2 15,21-4-5-15,-21 4 2 0,21-4 0 0,-24 1 3 16,24-1 4-16,0 0-12 0,-30 4 6 0,30-4-5 16,0 0 14-16,-25 2-6 0,25-2 14 15,0 0 7-15,0 0 3 0,-25-2 5 0,25 2-4 16,0 0 27-16,0 0-32 0,0 0 12 0,0 0-5 15,0 0-9-15,0 0-15 0,0 0-14 0,0 0-25 16,0 0 5-16,8-17-7 0,12 9-5 16,-2 1-1-16,10-1 6 0,4-1-25 0,-1-1 0 15,9-1-1-15,-1 1-8 0,15-3 7 0,2 0-2 16,-1-1 0-16,-6 1-7 0,-7 2 11 16,-2 1-8-16,-4 1 3 0,0-1-21 0,-6 0 27 15,0 3-6-15,-10 1 10 0,2-2 12 0,-22 8 41 16,27-7 26-16,-27 7-10 0,17-10-6 0,-17 10-13 15,9-11-12-15,-9 11-9 0,0 0-7 0,-7-12-8 16,7 12-7-16,0 0-3 0,-28-4-6 16,28 4-5-16,-34 4 1 0,14 0-1 0,-4 0 2 15,-1 2-11-15,-7 1-2 0,-2 1 5 0,1 2-7 16,-5-1 2-16,-3 3 10 0,-7 3-12 16,-3-2 5-16,-3 2 1 0,2-1 23 0,3-1-22 15,7-1-12-15,1-3 11 0,1 3-5 0,4-3 3 16,1 1-3-16,1-3 2 0,4 1 1 15,5-2-1-15,1-1 0 0,6-1-3 0,18-4 4 16,-28 7-15-16,28-7 20 0,-19 6-1 0,19-6-5 16,0 0 0-16,0 0 2 0,0 0-2 15,0 0 1-15,35-4-3 0,-11 1 2 0,6 1 3 16,1-4-33-16,3-1 42 0,4-1-1 0,5 0-11 16,-3 0 9-16,2 1-5 0,-1-2 1 0,-1-1-2 15,-2 0-1-15,-5 3 3 0,1-3 0 0,-2 1-1 16,-7 1-2-16,-1 0-3 0,-7 3 3 0,0-1-2 15,-17 6 0-15,19-9-1 0,-19 9 5 16,0 0-3-16,0 0 0 0,-7-12-7 0,7 12 4 16,-36 4-5-16,14 1 11 0,-8 3-2 0,-5 0-2 15,-1 1 1-15,-2 3 2 0,1-3-2 16,-3 1 0-16,-1 1-1 0,-7 2 2 0,12-3-1 16,-1-2 2-16,3-1 1 0,5 1-5 0,1 0 2 15,0-3 0-15,10 1 0 0,-4 0-1 0,22-6 2 16,-27 5-1-16,27-5 0 0,-21 6-1 15,21-6-1-15,0 0 2 0,0 0 8 0,0 0-13 16,0 0 6-16,0 0-3 0,0 0 2 0,21-6-2 16,-2 1 2-16,5-1 0 0,-2-1 2 0,6-3-6 15,0 0 2-15,-1 1 3 0,3-2 13 16,-3-1-21-16,-1 0 3 0,0 3 1 0,-8-3 5 16,4 3 4-16,-6 1-3 0,-3-1 1 0,2-1 0 15,-15 10-6-15,19-11 17 0,-19 11-7 0,10-8-14 16,-10 8 17-16,0 0-2 0,16-7-3 15,-16 7 2-15,0 0-1 0,0 0 0 0,0 0-10 16,0 0 7-16,0 0-11 0,14-6 2 0,-14 6-14 16,0 0-75-16,19 6-106 0,-19-6-107 15,24 7-98-15,-24-7-531 0,32 0 294 0,-32 0-83 16</inkml:trace>
  <inkml:trace contextRef="#ctx0" brushRef="#br0" timeOffset="91245.42">23211 12198 866 0,'0'0'276'0,"-13"-11"-36"0,13 11-29 16,0 0-33-16,-6-18-20 0,6 18-5 16,-6-13-21-16,6 13 11 0,-9-17-22 0,9 17 3 15,-7-19 21-15,7 19-7 0,-6-19-19 0,6 19 3 16,-8-19-2-16,8 19 2 0,-6-17-6 15,6 17 14-15,-7-14-11 0,7 14-14 0,0 0-12 16,-9-11-13-16,9 11-14 0,0 0-19 0,0 0-9 16,0 0-6-16,0 0-7 0,0 0-2 0,0 0-9 15,-6 17-6-15,6-3 1 0,2 2 5 16,2 4-5-16,1 1-2 0,2 2 0 0,-1 1 3 16,0 3-8-16,2 1-2 0,0-1 4 0,2 4-1 15,-4-3-32-15,0 3 37 0,-2-2-3 0,3-1 0 16,-3-1-8-16,-2 0-2 0,0-3 8 15,0-3-5-15,-2-3 3 0,2-3-3 0,-2-15 7 16,0 22 2-16,0-22-9 0,0 0 12 0,0 0-12 16,0 0 11-16,0 0-11 0,-25-18 10 15,19-1-2-15,-3-6-2 0,2-4-1 0,-1-1-1 16,2-7 0-16,0-1-3 0,0-4 1 0,1-2 8 16,1 3-4-16,1 0-2 0,1 3 0 15,2 2 2-15,0 3-4 0,2 3 0 0,3 3 2 16,-1 5-2-16,5 0 0 0,-1 5-1 0,2 2 0 15,8 4 3-15,3 3-2 0,4 4 0 0,-25 4-2 16,47 2 2-16,-22 6-3 0,-4 1-1 0,2 6 3 16,-3 3-1-16,-4 3-1 0,-1 1-4 15,-2 3 9-15,-7 2-3 0,-1 2 7 0,-3-1-5 16,-6 3-4-16,-3-3 1 0,-1 1 0 0,-5-1-4 16,-2-1 3-16,-1-4-2 0,-2-2 1 0,-1-4-2 15,4-2 2-15,-2-3 2 0,5-2-2 16,12-10 4-16,-24 9 9 0,24-9-27 0,0 0 19 15,-22-6 1-15,22 6 2 0,-5-13-2 0,5 13-3 16,5-17 3-16,-5 17-1 0,14-13 1 16,-14 13-2-16,26-8 0 0,-26 8 3 0,33-2 2 15,-13 8-5-15,0 1 0 0,2 3-13 0,3 1-55 16,-2 1-64-16,3 1-53 0,1 0-34 16,1 3-40-16,1-3-52 0,3 0-57 0,-2-3-456 0,-3-2 250 15,3-3 46-15</inkml:trace>
  <inkml:trace contextRef="#ctx0" brushRef="#br0" timeOffset="91603.92">23806 12275 692 0,'-11'-25'486'0,"0"2"-78"16,-3 2-57-16,1 8-59 0,-4-5-41 16,0 3-42-16,2 3-31 0,-4 5-32 0,5-1-37 15,14 8-18-15,-32-4-14 0,32 4-19 0,-28 8-14 16,28-8-3-16,-23 14 27 0,15-3-47 0,8-11-8 15,-10 27 4-15,6-12-7 0,4 2 1 0,2-2-4 16,0 3 5-16,6-1-1 0,0 0-6 0,-2-4-5 16,7 4 2-16,-3-3-2 0,3-5-5 15,-13-9 5-15,23 13-2 0,-23-13 2 0,28 8-11 16,-28-8 10-16,25-4 2 0,-25 4 2 0,19-13 2 16,-8 1-8-16,-3 1 11 0,-2-2-3 15,-1 0-5-15,-3-3 11 0,1-1 4 0,-3 2 2 16,0 0 9-16,-3-1 1 0,-1 1 21 0,1 2 8 15,3 13 1-15,-6-23-9 0,6 23-1 16,-6-15-3-16,6 15-15 0,0 0-7 0,0 0-3 16,0 0-10-16,0 0 3 0,2 18 1 0,2-2-8 15,0 3-16-15,3 0-64 0,2 4-67 16,-1 0-60-16,2 4-70 0,-1-3-62 0,2 1-155 16,-1-4-269-16,-1 0 216 0,1-2 109 0</inkml:trace>
  <inkml:trace contextRef="#ctx0" brushRef="#br0" timeOffset="92152.64">23994 12227 1071 0,'-2'-27'384'0,"0"4"-75"0,0 4-19 16,0 4-44-16,0 1-27 0,2 14-44 0,-2-21-50 15,2 21-12-15,0 0-33 0,0 0-19 0,0 0-19 16,12 10 5-16,-4 4-10 0,1-1-8 15,-3 4-8-15,3 0 13 0,-3 0-23 0,1 2-7 16,1 1-6-16,-4-4 2 0,0 4 5 0,0-3-10 16,-2-2 14-16,-2-15-4 0,3 25-13 0,-3-25 7 15,0 19 0-15,0-19-3 0,0 0 12 0,0 0-6 16,0 0 4-16,0 0 0 0,0 0-5 16,-15-14-3-16,15 14 6 0,-4-24 2 0,4 6-9 15,0 2 9-15,2-4-10 0,2 1 1 0,2-2 3 16,3 0-4-16,2 0 7 0,-3 2-2 15,4 0-3-15,2 2 4 0,-4 4-4 0,5-1 4 16,-1 3-8-16,2 2 6 0,-2 3 3 0,-14 6-5 16,30-6 2-16,-30 6 1 0,32 4-3 15,-17 1 0-15,-1 3 7 0,2 3 1 0,-4 5-3 16,0-3-5-16,1 4-4 0,-4 1 2 16,-1 0 0-16,-3 3 1 0,-3-1-6 0,0-3 10 15,-2 2-2-15,0-4-12 0,-2-1 6 0,2-14 4 16,-7 22 2-16,7-22-13 0,-6 12 5 0,6-12 13 15,0 0-17-15,0 0 5 0,-26-10 15 0,26 10-13 16,-10-23 11-16,8 8-3 0,2-2 5 16,2-2-25-16,2-6 20 0,6 2-1 0,1 0 0 15,2 1 8-15,0-2-11 0,1 3 2 0,2 2-1 16,-4 4 2-16,5 0-2 0,-2 6 3 0,-15 9-50 16,31-8 57-16,-31 8-17 0,28 9-53 0,-14 3-49 15,-2 7-58-15,-2 4-32 0,0 1-49 16,1 1-97-16,-3 0-256 0,3 2 172 0,0-2 254 15</inkml:trace>
  <inkml:trace contextRef="#ctx0" brushRef="#br0" timeOffset="92547.26">25202 11994 913 0,'-20'-17'475'0,"-2"4"25"0,-3 3-225 16,1 0-18-16,2 7-17 0,22 3-36 0,-47 0-30 15,23 3-40-15,4 5-33 0,0 2-40 0,1 1 9 16,6 2-25-16,3 3 5 0,1-1-19 0,3 2 7 16,6-1-19-16,2 0 12 0,7 2-11 15,-1-3-4-15,5-2-10 0,0 1 4 0,5-5-4 16,2 1-5-16,3-4 7 0,-2-1-9 0,2-1 4 15,-3 0 3-15,-20-4-9 0,38 4 12 16,-38-4-9-16,27 1-5 0,-27-1 3 0,0 0 7 16,19 6-8-16,-19-6 1 0,0 0 5 0,0 0-3 15,0 0-14-15,-13 10-4 0,13-10-24 16,-31 11-9-16,9-3-71 0,0-1 19 0,-2-1-18 16,-3 4 6-16,-1-2-6 0,4-3-15 0,-1 3-1 15,6-5-2-15,19-3-8 0,-29 8 49 0,29-8-71 16,0 0 0-16,0 0-82 0,0 0-266 0,0 0 161 15,14-24 344-15</inkml:trace>
  <inkml:trace contextRef="#ctx0" brushRef="#br0" timeOffset="93018.77">25446 12010 953 0,'11'-16'303'0,"-11"16"-24"0,0 0-30 0,-13-8-24 0,13 8-6 16,-26 8-22-16,12-2-23 0,-1 5-20 15,0 1-21-15,0 1-21 0,3 1-32 0,1 2-8 16,0 2-18-16,3-1-5 0,4 0-9 0,2 0 1 16,4 1-18-16,0-2-7 0,6 0 1 15,3-3-10-15,2 0 1 0,2-3-2 0,3-2-2 16,0-1 30-16,-18-7-45 0,38 4 13 0,-38-4-2 16,35-5 6-16,-17-3-9 0,-6-2 2 0,3-1 2 15,-4-2 4-15,-3-3-2 0,0-1-4 0,-3 0 1 16,-1 0-19-16,-2-2 19 0,-2 2 9 15,0-1-11-15,0 3 9 0,0 15 16 0,-4-23 16 16,4 23 6-16,-5-17-9 0,5 17 6 0,0 0-17 16,-2-15-7-16,2 15-3 0,0 0-6 15,0 0 0-15,7 21-3 0,-7-21 3 0,10 23-6 0,-3-8 4 16,1-2-2-16,1 3 34 0,3-3-47 16,-2 2 4-16,6-4 0 0,-2 1 1 0,1-2 6 15,0-1-9-15,4-5-17 0,-19-4-8 0,38 4-3 16,-38-4-11-16,36-10 12 0,-17 5 11 15,-3-7 11-15,-2 0 1 0,0-1 10 0,-2 0-14 16,-6-3 8-16,2 1-3 0,-1 2 8 0,-3-2-4 16,0 1 15-16,-4 14 15 0,4-22 18 0,-4 22 5 15,4-16-2-15,-4 16-7 0,0 0-12 16,0-15-4-16,0 15-10 0,0 0-3 0,0 0 1 16,11 19 1-16,-9-5-4 0,3 1-2 0,1-2-66 15,-2 4-81-15,0 2-81 0,0 0-73 16,0-1-92-16,3-5-417 0,-4-2 241 0,-3-11 62 15</inkml:trace>
  <inkml:trace contextRef="#ctx0" brushRef="#br0" timeOffset="93363.84">25939 11800 1112 0,'-14'-18'451'0,"-2"3"-94"0,4 4-70 0,-1 3-58 15,13 8-32-15,-19-8-47 0,19 8-24 0,-19 6-22 16,19-6-36-16,-10 18-15 0,10-18-37 16,-7 24 28-16,7-24-8 0,3 27-13 0,1-12-6 15,0-4 1-15,4 3 0 0,3-3-7 0,-1 1-5 16,-10-12-1-16,22 13 1 0,-22-13-11 16,30 4-21-16,-30-4-4 0,27-6 10 0,-27 6 1 0,25-13 10 15,-12 2 2-15,-7-1-4 0,0 0 7 16,-6 12-4-16,2-24-9 0,-6 11 14 0,-2 1 1 15,-6 0-2-15,1 1 0 0,-4 6-1 0,-2-3 1 16,0 4 5-16,17 4-11 0,-34-2 8 0,34 2 2 16,-29 10 2-16,16-3 0 0,5 3-11 15,8-10-60-15,-2 24-67 0,6-10-93 0,4-1-76 16,7-3-390-16,-1-1 187 0,4 1 167 0</inkml:trace>
  <inkml:trace contextRef="#ctx0" brushRef="#br0" timeOffset="93719.4">26323 11807 1383 0,'10'-11'584'0,"-10"11"-75"0,15-17-66 15,-15 17-107-15,10-12-56 0,-10 12-50 0,0 0-52 16,0 0-34-16,0 0-33 0,22 2-19 16,-22-2-20-16,14 21-14 0,-3-6-12 0,-2 2-6 0,3 4-11 15,-2 1-5-15,1 0-2 0,0 1-6 16,-5 2-6-16,5-2 1 0,-5 0-4 0,0 0-5 15,1-2 6-15,-3 0 0 0,1-4-3 16,-1-4-24-16,-4-13 25 0,6 23-4 0,-6-23 11 16,0 0-7-16,0 0-5 0,0 0 2 0,0 0-3 15,0 0 1-15,4-21-1 0,-4 21 1 0,-4-28-3 16,-2 14 5-16,2 1-3 0,-3 1 32 16,-4-1-37-16,1 1-7 0,-5 5 9 0,0-1-3 15,-4 2 7-15,19 6-3 0,-38-1-3 0,38 1 4 16,-38 9-1-16,19-1 0 0,5 3 0 15,-2 1-2-15,4 3-6 0,3 0 10 0,3 1-1 0,1-1-5 16,5 2-5-16,5-2-21 0,1-1-17 16,5-3-19-16,3 0-40 0,6-1-41 0,3-2-60 15,0-5-63-15,6 1-70 0,1-6-104 0,-2-3-434 16,-1-5 277-16,-5-2-6 0</inkml:trace>
  <inkml:trace contextRef="#ctx0" brushRef="#br0" timeOffset="94405.17">27154 11822 1032 0,'-7'-17'520'0,"1"2"-73"0,2 2-62 16,4 13-29-16,-4-21-64 0,4 21-79 0,-4-13-43 15,4 13-36-15,0 0-25 0,0 0-20 0,16 11-15 16,-4 0-22-16,0 3-6 0,3 1-11 0,-1 4-1 16,4 0-5-16,-2 4-8 0,2 0-8 15,-2 2-4-15,3 1 3 0,-4 1-5 0,0 0 0 16,-3 1 0-16,0-1 0 0,-6 0-1 0,2-1-1 16,-4 1-8-16,-2-4 5 0,-2 0-4 15,2-2-6-15,-2-2-74 0,3-4-75 0,-1 1-60 16,-2-16-63-16,8 19-44 0,-8-19-90 0,0 0-357 15,24-4 224-15,-16-6 96 0</inkml:trace>
  <inkml:trace contextRef="#ctx0" brushRef="#br0" timeOffset="95409.09">27196 11893 562 0,'0'0'243'0,"0"0"-53"0,-2-15-40 0,2 15-37 0,0 0-9 16,0 0-26-16,2-19-9 0,-2 19-22 15,0 0-1-15,0 0-13 0,0 0-5 0,2-16 9 16,-2 16 17-16,0 0 1 0,0 0 17 0,0 0-10 16,0 0 8-16,0 0-10 0,-8-9 3 15,8 9 7-15,0 0 10 0,-13-8-14 0,13 8 7 16,0 0 11-16,0 0 29 0,-14-9 19 0,14 9-16 15,0 0-6-15,0 0-15 0,0 0-6 0,-13-12 2 16,13 12-12-16,0 0-6 0,0 0-59 0,0 0 45 16,0 0-14-16,0 0-8 0,0 0-11 15,0 0 2-15,0 0-6 0,9 14 1 0,-9-14 0 16,6 17-5-16,-6-17 2 0,12 19-147 0,-5-8 180 16,1 1-4-16,-2 1-16 0,3 0 3 0,4 3-9 15,-5-1-8-15,2 0-7 0,2 4 1 16,-2 1-7-16,-2 2 3 0,1-3-86 0,-1 4-154 15,-3 2-118-15,-3-6-595 0,-4 0 295 0,-5-2-96 16</inkml:trace>
  <inkml:trace contextRef="#ctx0" brushRef="#br0" timeOffset="95902.15">27157 12107 759 0,'-16'-8'453'16,"4"-1"-60"-16,4-1-79 0,8 10-45 0,-9-17-72 15,9 17-26-15,11-21-41 0,5 11-22 16,4 1-16-16,3-3-22 0,7 5-18 0,4-5-26 16,-1 1 4-16,3 1-6 0,-2 1-5 0,2-1-5 15,-5 1 6-15,-1 1-6 0,-2-2-10 0,-5 3-3 16,-6-1 6-16,0 2 3 0,-17 6 19 0,22-13 34 15,-22 13 15-15,8-13 3 0,-8 13 2 16,0 0-7-16,0-17-5 0,0 17-9 0,0 0-12 0,-18-8-3 16,18 8-8-16,0 0-11 0,-27 8 2 15,27-8-8-15,-19 13 0 0,19-13-2 0,-15 19-13 16,9-5 4-16,4-1 2 0,0 2-3 0,2 0 0 16,2 0-8-16,4 1 3 0,1 1-3 15,1-2-1-15,2 1 5 0,1-3-2 0,2 0-7 16,-1-2 6-16,4-1 5 0,-2 0 3 0,1-5-10 15,-15-5-7-15,30 6 8 0,-30-6 4 16,26-6-5-16,-26 6-1 0,20-15 5 0,-9 4-43 16,-5-3 47-16,-2 1-5 0,1-2 0 0,-5 0-7 15,0-1 5-15,-5 1 5 0,1 0-5 16,-5 1 3-16,1 1 13 0,-4 1-20 0,0 3-11 16,-2 3 11-16,-3 1 2 0,17 5-4 0,-32-2 1 15,32 2-22-15,-32 9-68 0,32-9-64 0,-22 15-74 16,22-15-49-16,-7 23-51 0,7-23-547 15,5 14 276-15,-5-14-7 0</inkml:trace>
  <inkml:trace contextRef="#ctx0" brushRef="#br0" timeOffset="96085.45">27743 11836 1308 0,'-4'-21'548'0,"2"2"-113"0,0 2-48 16,-1 2-61-16,3 15-73 0,-2-21-56 15,2 21-35-15,0 0-40 0,0 0-17 0,25-4-28 16,-10 13-14-16,4 3-1 0,2 5-22 0,5 4-8 16,-3 2-26-16,7 9-101 0,-5 1-123 15,-4-3-99-15,-1-2-80 0,-4-1-523 0,-3 0 290 0,-2-2-59 16</inkml:trace>
  <inkml:trace contextRef="#ctx0" brushRef="#br0" timeOffset="96519.1">28185 11672 1125 0,'-6'-23'540'0,"2"4"-99"16,2 2-71-16,0 4-65 0,2 13-73 15,-3-18-63-15,3 18-32 0,0 0-32 0,19 8-13 16,-6 3-12-16,2 3-21 0,2 5-10 0,-1 0-16 15,2 4-1-15,0-1-13 0,-3 5-1 16,-2-2-10-16,0 2 1 0,-5 0 0 0,0-3-2 0,-1 1 0 16,-2 0-4-16,-1-4 9 0,-2-2-12 15,-2-2 6-15,2-4-8 0,-2-13 4 0,4 21-4 16,-4-21 6-16,0 0-1 0,0 0-1 0,0 0 1 16,0 0-4-16,0 0 8 0,2-19-7 0,-2 19 4 15,-2-27 2-15,0 12-6 0,-2 0 2 16,0 0-4-16,0-1 3 0,-6 3 2 0,0 0 1 15,-2 2-3-15,-3 3 3 0,-3 2 0 0,18 6-4 16,-40-4 25-16,17 6-25 0,2 2-8 16,-2 2 5-16,5 1-3 0,0 3-3 0,3 0 7 15,2 3-5-15,3 0 13 0,3 2-9 0,5-1 0 16,4 1 3-16,3 0 0 0,5-2 3 0,5 1-6 16,2-3 5-16,6 1-2 0,2-3 0 15,3 1-3-15,3-5-37 0,1 0-89 0,-4-4-120 16,1-4-124-16,-3-5-549 0,-7-2 289 0,-6-3-63 15</inkml:trace>
  <inkml:trace contextRef="#ctx0" brushRef="#br0" timeOffset="97779.31">29187 11664 607 0,'0'0'278'0,"-3"-21"-47"0,3 21-9 0,-7-15 0 0,7 15-31 16,-6-15-7-16,6 15-1 0,-8-16 16 15,8 16-2-15,-6-13 16 0,6 13-8 0,-9-11-35 16,9 11-14-16,0 0-18 0,0 0-21 0,-4-13-20 15,4 13-23-15,0 0-13 0,0 0-16 16,0 0-8-16,0 0-3 0,0 0 2 0,4 19-6 16,5-8 6-16,-1 2-7 0,-2 1-2 0,5 3-4 15,-2 0-3-15,1 2-6 0,3 0 5 0,-3 2-7 16,3 0 0-16,-2 0 50 0,-1 4-63 16,0-2-7-16,0 2 6 0,-2-1-2 0,0 1 2 15,0 0-43-15,-1-1-106 0,1 0-118 16,-1-2-89-16,-3-8-139 0,0-1-347 0,-4-13 260 0,-4 14 25 15</inkml:trace>
  <inkml:trace contextRef="#ctx0" brushRef="#br0" timeOffset="98268.63">29082 11907 913 0,'0'0'359'16,"0"0"-56"-16,4-16-76 0,12 8-30 0,5 3-29 15,2-1-30-15,6 0-28 0,3 1-20 0,2 1-21 16,3-2-12-16,-4 2-13 0,1 0-6 0,-4-1-8 16,-1-1-2-16,-5 0-8 0,-4-1 2 0,0-1-10 15,-8-3-5-15,-3-1-2 0,-5-3 4 16,-4 0-4-16,-2-3 2 0,-5 0 25 0,-1-4 6 16,0 4 38-16,-5-3 17 0,2 2 8 0,-3-2-1 15,1 3 13-15,2 1-2 0,3 0 5 0,-1 3-8 16,1 3-1-16,8 11-3 0,-10-17-35 0,10 17-16 15,0 0-10-15,0 0-5 0,22-4-7 16,-4 10-12-16,3 5-2 0,2 4-133 0,2 3 154 16,1 1-10-16,1 4-3 0,-3-1-13 0,-2 3 1 15,0 0 0-15,-5 2-3 0,-2-2-4 16,-4 0 3-16,-1-1-9 0,-6-5 1 0,2 0-5 16,-2-2-1-16,2-3-4 0,-6-14 5 0,4 19-12 15,-4-19 15-15,0 0-3 0,0 0 3 0,0 0-2 16,0 0 1-16,12-19 2 0,-6 3 6 0,-2 0-11 15,1-4 2-15,1 0 2 0,1-1-2 16,-3 0 3-16,2 0-2 0,0 2 6 0,3 1-10 16,-1 1 1-16,1 4 4 0,2 0 0 0,1 5 5 15,-12 8-2-15,30-4-4 0,-30 4-6 16,38 7 3-16,-15 3 4 0,1 1-4 0,1 1-37 16,0 3-49-16,-2 0-37 0,3 3-44 0,-3-1-28 15,1-2-35-15,1 0-10 0,-2 0-25 16,3-3-28-16,-3-3-42 0,-2-1-287 0,2-4 173 15,-23-4 228-15</inkml:trace>
  <inkml:trace contextRef="#ctx0" brushRef="#br0" timeOffset="98619.65">30288 11703 847 0,'-4'-25'352'0,"0"0"-35"0,-2 0-10 0,0 2-6 16,-2 0-19-16,-1 4-27 0,2 0-8 16,1 4-58-16,2 4-41 0,4 11-27 0,-9-20-19 15,9 20-26-15,0 0-8 0,0 0-21 0,-20 4-3 16,10 8-8-16,0 3-6 0,2 2-11 15,-2 2-1-15,-2 2-7 0,4 0 3 0,0 0-2 16,1 2-2-16,5-2-3 0,0 0-2 0,4-2-4 16,2-2-12-16,3 0 13 0,1-3-6 15,5-3-9-15,0-3-3 0,3-1-2 0,-16-7-15 16,39 2-15-16,-39-2-2 0,40-9 1 0,-22 1 6 16,4 1 9-16,-5-9 12 0,-4 1 2 15,0-4-5-15,-3 0 9 0,-4-2 17 0,0 0-12 0,-4 0 17 16,1-2 22-16,-3 2 29 0,0 2 15 15,0 2 10-15,-3 1 5 0,3 16-5 0,-2-26-1 16,2 26-15-16,-2-16-13 0,2 16-8 0,0 0-10 16,0 0-10-16,0 0-4 0,0 0-4 0,26 16-7 15,-16-1 3-15,6 2-6 0,-2 4 0 16,1 0 0-16,2 4-23 0,-2-2-97 0,-1 2-92 16,2-3-106-16,-4-1-91 0,1-2-547 0,-5-3 297 15,3-3-100-15</inkml:trace>
  <inkml:trace contextRef="#ctx0" brushRef="#br0" timeOffset="98844.48">30708 11382 1453 0,'-2'-28'522'0,"-4"4"-71"0,6 4-48 0,-2 4-81 15,2 16-70-15,0-25-54 0,0 25-32 16,0 0-41-16,0 0-28 0,0 0-10 0,20 14-20 15,-11 1-11-15,4 6-19 0,2 0-5 0,1 6-15 16,2 2 7-16,4 7-6 0,0 4-8 0,1 0-1 16,1-2 0-16,-4 2-27 0,0-9-100 0,-3-3-117 15,0 1-98-15,0-1-83 0,-1-7-539 0,-4-4 298 16,-2-1-109-16</inkml:trace>
  <inkml:trace contextRef="#ctx0" brushRef="#br0" timeOffset="98968.78">30750 11628 911 0,'-16'-27'499'16,"0"2"-75"-16,8-1-76 0,6-3-53 16,4 6-48-16,11 3-46 0,4-1-54 0,8 3-40 15,7 3-8-15,17 2-31 0,5 1-111 0,8 5-216 16,-3-3-648-16,0 3 287 0,-12 1-40 0</inkml:trace>
  <inkml:trace contextRef="#ctx0" brushRef="#br0" timeOffset="100421.38">16406 11607 644 0,'0'0'290'0,"-2"-17"-66"15,2 17-49-15,-4-14-18 0,4 14-34 16,0 0-28-16,-20-7-29 0,20 7-8 0,-25 4-13 15,25-4-6-15,-36 11-15 0,15-1 3 0,-3-1-10 16,2 3 0-16,-4-1-3 0,-2-1 3 16,3 1 24-16,-3 0 16 0,6 1 5 0,-4-3 7 15,5 3-1-15,-1-3 11 0,6-1-15 0,-2-2-11 16,18-6-4-16,-20 11-2 0,20-11 6 0,-18 6-6 16,18-6 5-16,0 0-3 0,0 0 1 15,0 0-1-15,0 0-15 0,36-8 0 0,-12-1-6 16,3-1-8-16,7-3-1 0,4 0-3 15,11-7-3-15,-1-1-2 0,1 1-5 0,-1-1-1 0,0 0 3 16,-7 0 10-16,-9 6-17 0,0 1 5 0,-4 1 3 16,-7-1-1-16,1 5 2 0,-8 1 22 15,-14 8 10-15,21-11 14 0,-21 11-12 0,0 0 1 16,0 0-24-16,0 0 7 0,0 0 0 0,-31 9-10 16,7 5-51-16,-4 1 59 0,-1 2-9 15,-15 6-3-15,-1 2 3 0,1-2-11 0,-5-1 0 16,3 3-1-16,1-2-2 0,-1 0-5 0,3 0 7 15,1-2-6-15,10-4 1 0,-2-2-11 16,7 0 21-16,1 1-13 0,2-5 3 0,8 1 4 16,3-3 3-16,3-1-1 0,10-8-5 0,-7 13 4 15,7-13 2-15,17 6 1 0,-17-6-1 0,43-6 3 16,-16 0 7-16,7-3-11 0,6-3-4 0,13-5-1 16,2 0-2-16,3-2 1 0,-6-2 4 15,-1 0-1-15,-5 2-5 0,-1 0 3 0,-13 2-3 16,-4 3-1-16,-5 3-14 0,-7 0 23 0,2 1-2 15,-18 10 1-15,14-13-2 0,-14 13 3 0,0 0-3 16,0 0 4-16,-34 0-10 0,13 5 2 16,-5 5-9-16,-2 1 7 0,-4 3 8 0,-5-1-2 15,-7 6-3-15,2 0 5 0,5-4-8 0,4-1 0 16,1 1-3-16,0-2 8 0,4-1-4 16,3 0 4-16,2-5-36 0,4 1 41 0,5-3 0 15,14-5-1-15,-24 10 0 0,24-10 6 0,0 0-7 16,0 0 0-16,0 0-2 0,-2-15 9 0,16 3-12 15,10-1-6-15,6-6-25 0,14-6-123 0,11-6-150 16,0-8-631-16,6 0 292 0,3-3-80 16</inkml:trace>
  <inkml:trace contextRef="#ctx0" brushRef="#br0" timeOffset="103240.18">13165 11636 503 0,'0'0'171'0,"0"0"-43"16,0 0-19-16,-17 9-25 0,17-9-20 16,-15 12-12-16,15-12-5 0,-21 15-13 0,10-4-3 15,-1-1 16-15,-2 1 9 0,-2 1 8 0,4-1 13 16,-5 1 1-16,2-3 14 0,0 1-1 16,1-1 17-16,-2 1-5 0,16-10 8 0,-21 13-6 15,21-13 0-15,-17 10 6 0,17-10 0 0,0 0-7 16,-12 7-15-16,12-7-1 0,0 0-4 15,0 0-12-15,12-7-19 0,5-3-5 0,4-3-7 0,9-3 6 16,8-6-16-16,9-3-11 0,4-4 0 16,3-3 4-16,8-4-4 0,3-1 8 0,0 1-15 15,2 0 17-15,-3-2-4 0,-1 4-5 0,-4 1 9 16,-6 2 1-16,-4 3-8 0,-7 5-1 0,-15 8-1 16,-1 2-123-16,-9 3 186 0,0 0 2 15,-17 10-4-15,21-13-2 0,-21 13-23 0,0 0-13 16,0 0-11-16,0 0-1 0,-30 9-16 0,13-1 8 15,-6 4-13-15,2 3-6 0,-7 0 2 16,1 2 0-16,-5 1-5 0,-8 6 5 0,0-1-2 16,-5 4-5-16,1 2 5 0,-1-1-3 0,-1 1 4 15,-3 1-4-15,-2-1-2 0,3-1-5 0,-3 1 1 16,2 2 5-16,2-7-23 0,3 1 20 16,4-4 5-16,12-6 1 0,-1 0 3 0,4-1-9 15,5-3 1-15,4-1 0 0,0-2-2 0,16-8 2 16,-21 11 22-16,21-11-55 0,0 0 35 0,0 0-1 15,0 0 2-15,32-2 4 0,-11-6-6 16,7-1 5-16,-1-2-3 0,7-3-5 0,2-1 8 16,11-4-5-16,-1-4 1 0,1 2 6 0,1 0-6 15,-1-2 3-15,1 4-4 0,0-2-12 0,-7 2-88 16,-5 4-84-16,3 1-113 0,7-3-102 16,-10 2-486-16,-2 1 280 0,9-5-11 0</inkml:trace>
  <inkml:trace contextRef="#ctx0" brushRef="#br0" timeOffset="104733.16">24705 13629 1033 0,'-8'-20'410'0,"0"1"-77"0,-2 0-11 0,2 0 0 16,-2 2-21-16,1 2 1 0,3-1-45 0,-3 5-20 16,3 0-21-16,6 11-28 0,-8-20-29 0,8 20-26 15,-7-11-33-15,7 11-18 0,0 0-20 0,0 0-8 16,0 0-10-16,0 0-13 0,0 0-8 0,24 10-5 16,-12 3-1-16,3 0-5 0,-1 4-2 15,0 2-3-15,2 2-1 0,-3 3-2 0,2 2-2 16,-4-1-1-16,-1 0 1 0,-2-1-2 15,4 1 0-15,-6-4 3 0,2 0-3 0,0-4 2 16,-4 0-1-16,3-3 1 0,0-3-2 0,-7-11 3 16,8 15-3-16,-8-15 5 0,0 0 1 0,0 0-13 15,0 0 14-15,13-7-1 0,-11-6-1 16,0-4-3-16,0-5 1 0,2-1 5 0,2 1-6 16,-1-3 0-16,1-2 4 0,1 4 17 0,-3 2 5 15,4 2-7-15,-2 2 1 0,1 2-6 0,0 3-7 16,-7 12 6-16,12-17-8 0,-12 17-4 0,23-7-2 15,-23 7 3-15,28 3-1 0,-12 7-3 16,2 1 1-16,-2 7 2 0,4 1-4 0,-1 0-24 16,-1 2-61-16,4 2-61 0,-1-3-42 0,0 1-40 15,4 0-49-15,-1-2-39 0,2-3 111 0,-1-3-145 16,0-1-14-16,-2-5 11 0,1-1 3 16,-24-6 28-16,38 2-177 0</inkml:trace>
  <inkml:trace contextRef="#ctx0" brushRef="#br0" timeOffset="105067.39">25382 13772 1180 0,'9'-20'103'0,"-9"20"27"16,-2-26 64-16,-3 11-7 0,1-3-34 15,-4 3 24-15,0-2 25 0,-1 2-4 0,3-1 19 16,-1 3-18-16,1 0-40 0,6 13-23 0,-11-18-27 16,11 18-157-16,-6-11 148 0,6 11-20 0,0 0-26 15,0 0-5-15,0 0-6 0,0 0-9 16,23 4-11-16,-23-4-5 0,28 13-1 0,-9-5-4 16,0-3-4-16,4 3-3 0,-2-2-1 0,5-2 2 15,-3-2 3-15,-23-2-7 0,44 0 5 0,-44 0-3 16,37-10-3-16,-23 2-4 0,-4-1 8 15,0-3-6-15,-6-3 4 0,-2 0 2 0,-4-2-7 16,-2-2-4-16,-6 0 8 0,-2 0 0 0,-2-1 1 16,-2 1 2-16,-3 4 1 0,-1 0-2 0,-4 3-7 15,-2 1 8-15,1 5-6 0,4 1 17 16,21 5-18-16,-45 1 6 0,25 5-2 0,3 2-8 16,2 3 5-16,0 3-4 0,9 3 6 0,0 2 0 15,6 2-2-15,4 1-2 0,-2 2 0 16,14-2 25-16,10 2-32 0,12 0 9 0,2-3-3 15,9-5 2-15,2-4-5 0,2-2-2 0,-7-6-25 16,3-2-94-16,1-6-114 0,8-3-128 0,-9-9-543 16,-16 1 288-16,-5-4-46 0</inkml:trace>
  <inkml:trace contextRef="#ctx0" brushRef="#br0" timeOffset="107067.21">19746 4086 612 0,'0'0'221'15,"-30"2"-59"-15,30-2 19 0,13-10-101 0,12 3-1 16,12-2-26-16,17-7-5 0,14 3-12 0,10 0 4 15,13 3-12-15,7-4-31 0,10 3-97 0,33-10-321 16,3 4 121-16,-3-4 91 0</inkml:trace>
  <inkml:trace contextRef="#ctx0" brushRef="#br0" timeOffset="108209.49">28147 3939 401 0,'-15'-7'214'0,"-4"1"-67"0,-2-2-20 15,-1 3-51-15,0-1-5 0,-2 0-11 0,-1 3-11 16,1-2-8-16,2 5-7 0,22 0-4 16,-39-3-12-16,39 3-4 0,-30 0 3 0,30 0 7 15,-20 2 5-15,20-2 2 0,0 0 4 0,-22 3-4 16,22-3-1-16,0 0-7 0,0 0 10 0,0 0 15 15,15 12 6-15,-15-12-10 0,42 2-10 16,-10 0-7-16,8-6-7 0,3-2-6 0,20-2 0 16,3 1-7-16,1-2-3 0,-1-1 3 0,-1 0-12 15,1-1 10-15,-5 2-11 0,-1-3 20 16,-3 3-13-16,-2-1 2 0,-15 2-10 0,-1 1 20 0,-5 3-14 16,-3-2 26-16,-6 0-1 0,-6 2 12 15,-19 4-7-15,32-5 9 0,-32 5-6 0,0 0 14 16,0 0-12-16,0 0-1 0,0 0-14 15,-46 4 0-15,9 1-15 0,-5 3 13 16,-17 0-12-16,-2 1 13 0,-5 1-8 0,1-3 2 0,-1-1-5 16,5 3-1-16,1-1 2 0,3 2-4 15,13-4-3-15,1-1 1 0,5 1 1 0,2 0 3 16,5 1-4-16,3-3 12 0,7 0-16 0,21-4 5 16,-36 5-3-16,36-5-4 0,-24 6 2 0,24-6-1 15,0 0-5-15,0 0 2 0,0 0 1 16,0 0 6-16,38 4-2 0,-8-8 0 0,9 0-6 15,18-3 1-15,1-1 11 0,6 1-2 0,2-1-3 16,-2-4-12-16,-1 5 11 0,-2-1-6 0,-5 1 7 16,-14 1-5-16,-2-2 10 0,-7 7-11 15,-5-3 6-15,-4 0 3 0,-24 4 4 0,29-4-40 16,-29 4 45-16,0 0-3 0,0 0-2 0,-49 4-12 16,9 1 19-16,-17 3-19 0,-11 2 10 0,-5-1 13 15,-6 3-16-15,0-5 6 0,1 5-4 0,5-5-4 16,2-5 5-16,8 6-4 0,17-3 2 15,7 0-1-15,5-2 2 0,9 1-1 0,2-2-3 16,23-2-4-16,-26 7-2 0,26-7 4 0,11 8 2 16,10-2 3-16,13-2-13 0,8-1-97 15,22 3-125-15,6-6-334 0,5-2 172 0,0-2 285 16</inkml:trace>
  <inkml:trace contextRef="#ctx0" brushRef="#br0" timeOffset="108767.69">26527 13806 543 0,'0'30'197'0,"4"1"-40"0,4-2-33 16,0 1-50-16,4-4-57 0,1 1-46 0,0 2-51 15,-2-4-86-15,3-3-80 0,-4 2 56 16,0-3 53-16</inkml:trace>
  <inkml:trace contextRef="#ctx0" brushRef="#br0" timeOffset="113234.37">26345 13390 1139 0,'-10'-13'446'16,"2"-3"-69"-16,0 3-39 0,-2-1-22 15,4 1-46-15,6 13-38 0,-12-21-45 0,12 21-25 16,-9-13-25-16,9 13-28 0,0 0-26 0,-4-14-18 16,4 14-14-16,0 0-10 0,0 0-6 0,25 10-6 15,-25-10-4-15,30 17-7 0,-13-3-4 16,0 1-1-16,0 2-3 0,1 1-10 0,0 0 11 15,-2 3-3-15,2 1-4 0,-4-1 3 0,1-1-9 16,0 0 0-16,-2-2 2 0,-1 0 0 0,1-3 19 16,-2-4-24-16,-1 0 0 0,-10-11 1 15,13 16 7-15,-13-16-5 0,10 9 3 0,-10-9 0 16,0 0 7-16,0 0-4 0,11-7 1 0,-11 7-2 16,0-15 4-16,0 15-10 0,-2-21 5 0,2 21 4 15,-6-18 5-15,6 18-1 0,-5-15 14 16,5 15-10-16,0 0 0 0,-4-11-3 0,4 11 2 15,0 0-4-15,0 0 1 0,0 0-6 0,0 0-2 16,0 0-3-16,0 0-1 0,22 5-4 16,-22-5 9-16,18 12 0 0,-18-12-6 0,26 11 0 0,-26-11 6 15,30 10-3-15,-30-10 5 0,31 8-10 16,-31-8 9-16,32 1-6 0,-32-1 0 0,26-1 0 16,-26 1 7-16,21-10-5 0,-21 10 0 0,12-17-7 15,-12 17 9-15,4-25-3 0,-8 11 3 16,0-1 10-16,-4 0-12 0,-3 0-5 0,1-2 5 15,-6 2 0-15,0-1 7 0,-4 1-9 16,0 1 4-16,-2 2-4 0,1 0-3 0,-1 2 5 16,4 3-6-16,-1 1-23 0,19 6-63 0,-34-4-54 15,34 4-41-15,-24 4-19 0,24-4-31 0,-8 15-14 16,8-15-51-16,8 21-58 0,1-11-357 0,2 1 197 16,1-1 145-16</inkml:trace>
  <inkml:trace contextRef="#ctx0" brushRef="#br0" timeOffset="113668.36">26792 13339 839 0,'6'-21'359'0,"3"0"-61"0,4 2-29 16,-5-1-27-16,0 3-21 0,4 2-50 0,-4 1-40 15,4 2-12-15,1 2-27 0,2 2-15 0,-15 8-18 16,27-7-1-16,-27 7-16 0,30 3-6 15,-30-3-13-15,26 13 56 0,-18-1-72 0,1 3 6 0,-3 1 9 16,-4 5-2-16,-2-3-4 0,0 6-5 16,-4-2 10-16,-3 2-1 0,1-6-2 0,0 5-6 15,-1-2-3-15,1 0 12 0,2-1-13 0,-1-5-6 16,5 0 0-16,0-15 3 0,0 22 3 0,0-22 16 16,13 16-20-16,-13-16 6 0,0 0-8 15,34-2-4-15,-20-3 8 0,4-4-6 0,-2-2-5 16,0-2 8-16,-2 0-4 0,-1-2 4 0,-5-3-3 15,1 1-14-15,-4 0 15 0,-5 0 1 16,-3-1 3-16,-1 2 4 0,-5 0-4 0,-1-3 21 16,-5 4 20-16,2 4 8 0,0-1 4 0,1 2 14 15,-2 1-4-15,14 9-13 0,-22-12-9 0,22 12-15 16,0 0-2-16,-19-3-2 0,19 3-11 16,0 0 0-16,2 21-7 0,4-12 0 0,7 4-3 15,1 3-6-15,6-1-7 0,1 0-29 0,2 0-70 16,5 0-85-16,-1-1-72 0,1-3-54 0,1-1-82 15,-3-4-373-15,0-2 223 0,-1-4 96 16</inkml:trace>
  <inkml:trace contextRef="#ctx0" brushRef="#br0" timeOffset="113924.25">27370 13237 743 0,'-6'-28'436'0,"-1"-1"-39"16,-1 1-59-16,-2 3-4 0,0 2-12 0,0 2-23 15,2 2-52-15,-3 3-9 0,5 3-55 16,6 13-27-16,-11-17-29 0,11 17-26 0,-13-9-24 15,13 9-16-15,-16 5-8 0,6 3-14 0,-2 5-9 16,2 0-6-16,-2 5 1 0,5 1-11 0,-2 0 4 16,5 0-3-16,2 2-5 0,4-2-3 15,4 0-3-15,3-1-2 0,6-2-2 0,1 0 2 0,6-3 0 16,3-1 1-16,3-3-6 0,2-2 6 16,1 2-5-16,-1-4 2 0,-2-1-2 0,1 0 6 15,-6-1-4-15,-23-3 1 0,34 8-16 0,-34-8-3 16,11 12-10-16,-11-12-32 0,-20 16-81 15,0-2-62-15,-8 2-44 0,-3 0-36 0,-1 2-36 16,-3-3-54-16,3-2-395 0,3 1 221 0,2-3 98 16</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5:06:22.431"/>
    </inkml:context>
    <inkml:brush xml:id="br0">
      <inkml:brushProperty name="width" value="0.05292" units="cm"/>
      <inkml:brushProperty name="height" value="0.05292" units="cm"/>
      <inkml:brushProperty name="color" value="#FF0000"/>
    </inkml:brush>
  </inkml:definitions>
  <inkml:trace contextRef="#ctx0" brushRef="#br0">28975 13003 1108 0,'18'-7'418'0,"-18"7"-80"0,0 0-25 16,0 0-24-16,0 0-39 0,0 0-25 0,0 0-75 15,0 0-39-15,0 0-23 0,0 0-16 0,0 0-3 16,9 13-21-16,-9-13-3 0,0 0-9 0,13 9-13 15,-13-9-6-15,0 0 1 0,29 2 26 16,-29-2-35-16,32-8-11 0,-15 1 10 0,2-1-1 16,0-3-1-16,-2-1-9 0,2-1 6 0,-4-2-6 15,-2-1 5-15,-1 0-1 0,-3-2 8 16,-3 1-64-16,-4 0 72 0,-4-1-8 0,-2 3 8 0,0 0-3 16,-5 2-8-16,-3 3-1 0,1 1 23 15,-4 1-5-15,15 8 6 0,-34-3 1 16,34 3-3-16,-36 3 0 0,17 5-5 0,1 1-2 0,0 3-12 15,1 5-1-15,3 2 11 0,-2 2-12 16,6 2 3-16,0 2 4 0,6-3-8 0,0 1-3 16,8 2 3-16,-2 0-1 0,4-2-2 0,6-2 4 15,5 0-23-15,3-4 22 0,4-4-7 16,4-3-9-16,2-4-27 0,4-6-61 0,1-5-55 16,2-2-75-16,-5-4-40 0,0-7-58 0,1 2-110 15,-1-13-265-15,-10 2 189 0,-8-3 160 16</inkml:trace>
  <inkml:trace contextRef="#ctx0" brushRef="#br0" timeOffset="174.62">29357 12658 693 0,'-12'-33'449'16,"-1"5"-56"-16,1-1-58 0,-1 6-17 0,2 2-28 15,3 4 38-15,0 2-39 0,-2 3-53 0,10 12-48 0,-10-17-37 16,10 17-31-16,0 0-23 0,0 0-19 16,0 0-9-16,8 25-13 0,4-8-5 0,-2 4-18 15,7 4 0-15,0 4-14 0,8 5 5 0,3 0-9 16,-1 2-6-16,1 1-1 0,2-1-4 15,-1-2-56-15,1 1-114 0,-7-11-104 0,2 1-106 16,-5-4-157-16,-2 0-327 0,-3-6 268 0,-4-1 12 16</inkml:trace>
  <inkml:trace contextRef="#ctx0" brushRef="#br0" timeOffset="425.96">29472 12435 1276 0,'2'-17'453'0,"-2"17"-127"0,2-24-58 15,-2 24-35-15,4-13 12 0,-4 13-7 0,0 0-50 16,16 12-55-16,-10-1 26 0,4 4-26 0,1 3-27 16,3 3-13-16,4 1-29 0,2 5-5 15,10 7-15-15,0 1-7 0,3-3-14 0,1 3 6 16,5-1-13-16,-3 0-5 0,0 1-7 0,-3-1-81 15,-1 0-143-15,-8-7-142 0,-5-2-145 0,-5-2-381 16,-1-1 281-16,-8-3-13 0</inkml:trace>
  <inkml:trace contextRef="#ctx0" brushRef="#br0" timeOffset="654.28">30090 12578 1445 0,'0'-16'476'16,"0"3"-125"-16,0 13-75 0,0-21-28 16,0 21-21-16,0 0-67 0,2-15-47 0,-2 15 5 15,0 0-13-15,22 17-29 0,-10-6-11 0,1 3-13 16,-1 3-14-16,4-2-4 0,0 4-5 0,-1 3-10 16,2 0-2-16,-2-1-6 0,-1 0-8 0,2 0-80 15,-4-2-104-15,-2 0-85 0,0-4-73 16,-10-15-555-16,10 16 281 0,-10-16-23 0</inkml:trace>
  <inkml:trace contextRef="#ctx0" brushRef="#br0" timeOffset="973.24">30134 12376 1096 0,'-14'-16'377'0,"14"16"-91"0,0 0-64 15,-28 2-24-15,28-2-11 0,-21 17-7 0,10-5-40 16,3 1-27-16,8 1-12 0,-8 3-28 16,3-2-7-16,3 2-23 0,2-2-12 0,4-1-5 15,3-1-5-15,-1-1-12 0,6-3 5 0,2-2 22 16,-14-7-29-16,31 8-4 0,-31-8-2 0,36-5-6 16,-16-1 3-16,0-2-1 0,-2-3 6 15,-2-1-2-15,-1-1 5 0,-2-2 0 16,-5 0-4-16,-1-3 6 0,-5 3 1 0,-2 0-5 15,-4 0 1-15,-5 1-2 0,-2 3-52 0,-3-4 61 16,-3 7 3-16,-3 2-9 0,0 2 21 0,20 4-27 16,-45 0 2-16,24 6 2 0,2 0 0 0,-1 1-26 15,8 3-65-15,-1 3-47 0,5 3-26 16,4-1-41-16,4 2-40 0,2-2-90 0,6 1-282 16,3-5 172-16,1-2 240 0</inkml:trace>
  <inkml:trace contextRef="#ctx0" brushRef="#br0" timeOffset="1588.08">30380 12406 1268 0,'7'-13'446'0,"-1"-1"-76"0,-6 14-55 0,12-21-40 16,-12 21-51-16,9-15-51 0,-9 15-42 16,0 0-32-16,17-7-18 0,-17 7-21 0,21 5-1 15,-21-5-21-15,26 16-2 0,-12-7 2 0,1 3-18 16,-2-1-1-16,-1 2-10 0,-3 0-12 0,-1 3-13 15,-4-1-13-15,-1-1-2 0,-3-14-1 16,-3 25-1-16,3-25 7 0,-8 18 11 0,8-18-5 16,-11 8 3-16,11-8 3 0,0 0 17 0,-18-6-1 15,18 6-2-15,-12-19-12 0,10 6 9 16,2-5 11-16,2 2-3 0,6-4-9 0,0 3 9 16,2-2-11-16,3 0 11 0,0 0-8 0,4 0 6 15,-1 2-10-15,2 4 7 0,-4-1 0 16,3 1 1-16,0 3 0 0,-2 2 1 0,-15 8-4 0,30-7 7 15,-30 7-8-15,23 0 9 0,-23 0-7 16,21 10 9-16,-21-10 1 0,17 17-2 0,-17-17-2 16,12 20-2-16,-7-6-1 0,2-1 22 0,-1-1-18 15,-2 1-3-15,4 1-17 0,-2-5 16 0,3 3-3 16,2-5 11-16,-11-7-11 0,21 13-9 16,-21-13 2-16,26 6 1 0,-26-6 6 0,28-4 0 0,-28 4 6 15,28-9-10-15,-15-3-21 0,-2 1 16 0,-1-3 8 16,-1 1 3-16,-3-4 1 0,-4 0 0 15,0 0-4-15,-4-1 6 0,-2 0 10 0,0 0-3 16,-2 1 17-16,-1 0 14 0,-1 0 13 0,1 0-20 16,1 3 47-16,-1 3 6 0,7 11 2 0,-10-19-20 15,10 19-14-15,-8-12-14 0,8 12-3 0,0 0-13 16,0 0-6-16,4 16 3 0,2-3-3 0,2 4-9 16,3 2-1-16,2 2-6 0,2 2 4 15,1 4-6-15,2 0 0 0,0 1-1 0,6 10-4 16,1 0 6-16,1 1-4 0,-3-2-3 0,2 4 5 15,-4-3-6-15,-3-8 2 0,-2 1-36 0,-3-1-12 16,-2 1-60-16,-7-1-26 0,-4 1-49 0,-6-1-32 16,-5-3-40-16,-8 0-7 0,-5 0-22 0,-3-5-17 15,-3-3-41-15,-2-1-240 0,1-7 172 0,-1-4 267 16</inkml:trace>
  <inkml:trace contextRef="#ctx0" brushRef="#br0" timeOffset="9438.99">31413 12005 319 0,'-8'-19'272'0,"-1"1"-66"15,2-2-30-15,-1 1-44 0,4 2-35 0,-2-2-7 16,-1 0-36-16,3 2 3 0,0 0-20 0,0 2-4 16,-1 1-10-16,5 14 3 0,-4-23-18 0,4 23 8 15,-4-15-5-15,4 15-3 0,0 0-13 16,-2-13 20-16,2 13-17 0,0 0 12 0,0 0-13 16,0 0 69-16,0 0-86 0,0 0 16 0,6 15-13 15,1-2 18-15,1 4-17 0,0 3 15 16,3 1-5-16,-1 1 5 0,4 3-5 0,-2 2 7 15,2 0-5-15,0 1 10 0,2 1-18 0,-1-1 32 16,0 3-15-16,2-1 9 0,-3-1-20 0,2-3 12 16,-2 1-7-16,-1-4 11 0,0 0-18 15,0-2 16-15,-3-4-14 0,-2-1 12 0,-2-5-14 16,2 0 18-16,-8-11-15 0,10 15 9 0,-10-15-3 16,0 0 12-16,0 0-10 0,23-1 3 0,-14-9-15 15,1-1 25-15,3-3-60 0,-3 1 68 16,6-4-14-16,-6 1 16 0,2 1-31 0,-3 0 16 15,2 0-12-15,-3 2 7 0,-2-1-7 0,-6 14 13 16,13-21-16-16,-13 21 13 0,6-15-12 0,-6 15 15 16,7-11-10-16,-7 11-2 0,0 0-20 0,7-12 31 15,-7 12-12-15,0 0 6 0,0 0-9 16,0 0 7-16,0 0-11 0,0 0 18 0,0 0-22 16,24 4 13-16,-24-4 0 0,22 11 16 0,-22-11-20 15,29 14 7-15,-11-7-5 0,-2-1 4 16,2 0-6-16,-4 1 12 0,3-1-16 0,-17-6 12 15,28 9-15-15,-28-9 6 0,18 6-1 0,-18-6 12 16,0 0-14-16,0 0 22 0,26-2-15 16,-26 2 8-16,6-19-14 0,-4 6 13 0,-2-4-9 15,0-2 6-15,0-4-7 0,0 0 8 0,0 0-12 16,0 0 10-16,-2 0-13 0,4 1 18 0,-2 2-18 16,2 1 5-16,0 2 3 0,-2 17 1 15,2-26 2-15,-2 26-2 0,3-20-7 0,-3 20 10 16,0 0-4-16,0 0 1 0,0 0-8 0,0 0 2 15,25 14 4-15,-16-1 11 0,1 4-13 16,-2 4 2-16,4 2-1 0,-4 2 12 0,2 1-12 16,3 1-20-16,-2-2-104 0,-1-6-319 0,1-2 132 15,-1-2 97-15</inkml:trace>
  <inkml:trace contextRef="#ctx0" brushRef="#br0" timeOffset="9869.87">31970 11765 368 0,'0'0'269'0,"-13"-15"-133"16,13 15-33-16,0 0-23 0,0 0-18 0,-25 2-11 15,25-2-11-15,-6 13-10 0,6-13-1 0,-3 17-5 16,3-17-10-16,5 19-5 0,-5-19 1 0,10 20-2 15,-10-20-1-15,19 15-8 0,-19-15 1 16,25 13-17-16,-25-13 24 0,27 8-1 0,-27-8-6 16,28 4 1-16,-28-4 21 0,0 0-21 0,34-2 9 15,-34 2 6-15,17-10-5 0,-17 10 9 16,10-13-3-16,-10 13-7 0,3-19-3 0,-3 19-1 0,-7-21 0 16,-3 11-3-16,4-1 5 0,6 11-3 15,-21-17-3-15,7 9 7 0,14 8-5 16,-26-11 3-16,26 11-1 0,-32-8 3 0,32 8-11 0,-32-2-1 15,32 2-1-15,-30 4 7 0,30-4-14 16,-25 6 11-16,25-6 0 0,-17 13 5 0,17-13-2 16,-9 15-6-16,9-15 6 0,0 21-3 0,0-21 0 15,13 25 4-15,-2-10-6 0,3-3 6 0,2-3-10 16,6 1-4-16,2-1-1 0,3-3-48 16,3-2-37-16,2 0-25 0,-1-4-22 0,5-2-144 15,0-2 82-15,1-4 44 0</inkml:trace>
  <inkml:trace contextRef="#ctx0" brushRef="#br0" timeOffset="10143.45">32359 11794 489 0,'23'-21'126'0,"-4"-2"2"0,-1 0-34 16,-6-1-4-16,-2-1-36 0,-1 2 3 0,-2-4-24 16,-5 4 5-16,0 4-6 0,-2 0 19 0,0 4-28 15,-2 2 48-15,2 13 2 0,-4-24 8 16,4 24-8-16,-5-13-14 0,5 13-11 0,0 0-18 16,-7-15 1-16,7 15-12 0,0 0-1 0,0 0-24 15,0 0 2-15,0 0-22 0,-18 13-3 0,18-13 3 16,-8 23 1-16,6-7 2 0,-1-1-3 15,6 0 12-15,1 2 68 0,4-2-84 0,4 2 2 16,6-1 8-16,5-1-2 0,5-2 12 16,-2-1-8-16,9-1 8 0,-3 1 8 0,0-1-6 15,-3-1 5-15,-2-1 1 0,-6 1 19 0,-1-3-29 16,-4 3 3-16,-16-10 10 0,15 19-19 0,-15-19 19 16,-9 23 5-16,-3-8-2 0,-9 2 1 0,-4 2 2 15,-14 6-10-15,-3 2-17 0,-7 2-69 16,-7-3-295-16,-11 1 101 0,-4 2 82 0</inkml:trace>
  <inkml:trace contextRef="#ctx0" brushRef="#br0" timeOffset="11901.5">30323 13554 557 0,'-9'-23'191'16,"3"4"-63"-16,0 2-11 0,0 4-35 0,6 13-15 15,-10-21-17-15,10 21-4 0,0 0-18 0,0 0 8 16,0 0-22-16,0 0 6 0,10 15-17 0,-2-2 14 16,2 0-14-16,1 5 7 0,2-3-13 15,4 2 13-15,1 0-11 0,0 0 5 0,2-1-8 16,2-1 14-16,1-3 0 0,-1-1-15 0,-2-1 0 15,4-3 13-15,-5-1-11 0,-19-6 11 0,38 3-16 16,-38-3 14-16,30-5-6 0,-30 5 10 16,18-15-17-16,-9 5 14 0,-5-1-10 0,-2-3 12 15,-2 14-11-15,0-28 14 0,-2 13-15 0,-2-3 16 16,0 3-16-16,-1-2 7 0,1-3 5 0,2 4 1 16,2-4-23-16,0 4 21 0,4-4-12 15,3 1 8-15,6 2-14 0,2-2 20 0,-1 2-11 0,4 2 10 16,2-1-51-16,-3 5 56 0,2-3-14 0,-4 1 10 15,-2 4-18-15,-2 1 18 0,-11 8-10 16,18-15 6-16,-18 15-9 0,6-17 13 0,-6 17-13 16,0-20 14-16,0 20-19 0,-4-22 21 0,4 22-11 15,-12-19 11-15,12 19-13 0,-15-21 3 0,15 21-4 16,-17-18 2-16,17 18 3 0,-17-13-2 0,17 13-5 16,-14-8 4-16,14 8-5 0,0 0 8 15,-14-11-12-15,14 11 9 0,0 0-11 0,0 0 10 16,-8 13 0-16,8-13 3 0,4 22 1 0,0-9-16 15,1 0 12-15,6 2-8 0,-1-1 11 0,5-1-6 16,4 2 3-16,2-1-52 0,1 1 73 16,3-4-18-16,0 3 17 0,2-3-20 0,-3 2 7 0,-1-1-11 15,-2-1 17-15,-4 0-19 0,-1 1 6 0,-4 0-10 16,-4-1 13-16,-8-11-10 0,4 23 4 16,-10-10-3-16,-4 1 2 0,-4-3 9 0,-2 2-6 15,-5-1 2-15,2-1 9 0,-6 0-12 0,3-1 6 16,-1-4-31-16,6-1-23 0,17-5-57 0,-27 4-258 15,27-4 97-15,-18-7 71 0</inkml:trace>
  <inkml:trace contextRef="#ctx0" brushRef="#br0" timeOffset="12290.35">31127 13247 491 0,'7'-15'205'0,"-7"15"-57"0,0 0-26 0,4-14-42 16,-4 14 6-16,0 0-40 0,0 0-2 0,19-11-14 16,-19 11-44-16,23-2 51 0,-23 2-10 0,29-4-11 15,-29 4 1-15,30-4-7 0,-30 4 1 0,28-7-15 16,-28 7 15-16,25-10-9 0,-25 10 9 0,22-17-15 16,-14 6 18-16,-2-2-17 0,-2-1 10 15,1-3-8-15,-3 3 10 0,-4-2-14 0,-3 0 21 16,1 1-17-16,-2 1 11 0,-2-1-20 0,-4 2 21 15,2 4-5-15,-2-3-2 0,-3 4-8 0,0 3 8 16,-2-1-13-16,17 6 18 0,-38 0-9 0,38 0 3 16,-38 9-8-16,19 1 8 0,1 2-13 15,2-1 19-15,1 4-9 0,2 2 0 0,3 2-3 0,1 1 6 16,3 0-7-16,4 3 14 0,6-5-16 16,0 2 10-16,7 3-17 0,3-4 16 0,6 1-13 15,3-4 12-15,5-2-1 0,2-3 12 0,3-1-23 16,5-3 9-16,0-4-67 0,2-2 90 0,3-5-89 15,-1-3-120-15,-4-3-140 0,-4 1 96 16,-5-3 47-16</inkml:trace>
  <inkml:trace contextRef="#ctx0" brushRef="#br0" timeOffset="12719.11">31718 13026 315 0,'0'0'225'0,"0"0"-89"0,0 0-21 16,0 0-32-16,0 0-5 0,0 0-89 0,0 0 69 0,0 0-18 16,0 0-3-16,0 0-15 0,-20 6 3 15,20-6-10-15,0 0 2 0,-4 19-10 0,4-19 7 16,0 0-1-16,0 21-4 0,0-21-18 0,4 11 18 15,-4-11-11-15,10 11 18 0,-10-11-16 0,0 0 3 16,16 8 0-16,-16-8 14 0,0 0 1 0,0 0-1 16,0 0-5-16,19-9 4 0,-19 9 4 0,0 0-9 15,2-21-4-15,-2 21 13 0,-4-14-14 16,4 14 14-16,-9-11-10 0,9 11 1 0,-12-10-14 16,12 10 16-16,-20-9-13 0,20 9 16 0,0 0-22 15,-22-4 15-15,22 4-16 0,0 0 18 0,0 0-21 16,-22 8 13-16,22-8-9 0,-6 13 8 0,6-13-4 15,2 15 8-15,-2-15-13 0,9 15 4 0,-9-15-3 16,17 16 11-16,-17-16-11 0,18 11 13 0,-18-11-6 16,24 7-2-16,-24-7-3 0,0 0 9 15,19 8-27-15,-19-8-37 0,0 0-42 0,0 0-258 16,-17 8 98-16,17-8 66 0</inkml:trace>
  <inkml:trace contextRef="#ctx0" brushRef="#br0" timeOffset="21936.02">18635 13268 149 0,'0'0'96'0,"0"0"-32"0,19-4 9 0,-19 4-42 16,0 0 4-16,0 0-9 0,0 0 89 15,0 0-124-15,0 0 5 0,0 0 8 0,0 0 4 16,0 0-15-16,0 0-14 0,0 0-69 0,-15 6-71 16,15-6 54-16,0 0 38 0</inkml:trace>
  <inkml:trace contextRef="#ctx0" brushRef="#br0" timeOffset="25403.91">14826 13384 354 0,'0'0'261'16,"0"0"-75"-16,0 0-38 0,0 0-44 15,0 0-22-15,0 0-12 0,0 0-15 0,0 0-10 16,0 0-41-16,0 0-53 0,0 0-52 0,0 0-237 15,0 0 97-15,0 0 54 0</inkml:trace>
  <inkml:trace contextRef="#ctx0" brushRef="#br0" timeOffset="32295.01">21276 13115 1457 0,'-4'-15'595'0,"0"0"-96"0,2 2-89 0,4-5-113 15,4 3-54-15,0 0-45 0,5-2-39 0,4 0-31 16,9 1-26-16,-2 1-16 0,8 2-19 0,-1-1-72 15,1 3-121-15,6-1-94 0,-2 5-178 16,0-5-625-16,0 3 306 0,-6 1-178 0</inkml:trace>
  <inkml:trace contextRef="#ctx0" brushRef="#br0" timeOffset="71144.28">20571 14913 610 0,'-12'-15'341'0,"12"15"-44"0,-11-17-40 0,11 17-16 16,-10-21-31-16,10 21-4 0,-11-17-11 15,11 17 18-15,-11-15-25 0,11 15 32 0,-6-12-37 16,6 12-13-16,0 0-22 0,0 0-27 0,-6-13-18 16,6 13-30-16,0 0-10 0,0 0-17 15,0 0-4-15,0 0-9 0,2 17-7 0,-2-17-6 0,4 25 0 16,-2-12-7-16,2 5 2 0,-2-1-7 0,2 3-4 16,1 1-6-16,-1 3 14 0,1-2-39 15,1 5-82-15,0-4-112 0,0 0-85 0,3-2-74 16,1-4-523-16,-1-4 285 0,2-5-37 0</inkml:trace>
  <inkml:trace contextRef="#ctx0" brushRef="#br0" timeOffset="71534.05">20623 14616 881 0,'0'0'337'0,"-12"-19"-65"16,12 19-62-16,-10-11-37 0,10 11-31 16,0 0-13-16,0 0-24 0,-6 11-8 0,6-11-21 0,0 21-15 15,0-21-19-15,4 25-4 0,-4-25-11 16,8 23-7-16,-2-12 2 0,2 1-26 0,-8-12 28 16,16 15-6-16,-16-15-6 0,21 10 4 0,-21-10-18 15,0 0 12-15,32 0 0 0,-32 0-9 16,24-14 1-16,-16 4 4 0,-2-3 3 0,-2 0-18 15,0-4 18-15,-4 0 10 0,0-1 23 0,-2-1 7 16,-2 2 0-16,0 0 8 0,-2 2 23 0,-5 0-8 16,0 1 7-16,-1 1-19 0,-1 3-8 0,0 2-14 15,13 8 0-15,-27-7-11 0,27 7-6 0,-28 2-13 16,28-2 6-16,-19 10-8 16,19-10 5-16,-15 16 10 0,15-16-17 0,0 25-3 15,5-11-3-15,3 1-19 0,1 0-51 0,5 2-65 0,6-1-58 16,-4-3-72-16,8 2-72 0,-3-5-370 15,3-3 191-15,-6-1 153 0</inkml:trace>
  <inkml:trace contextRef="#ctx0" brushRef="#br0" timeOffset="71766.85">20908 14544 818 0,'0'-21'420'0,"0"0"-56"0,-2 3-61 15,0 2-21-15,0 2-11 0,2 14-16 0,-4-21-27 16,4 21-55-16,-3-13-29 0,3 13-28 0,0 0-26 15,0 0-21-15,0 0-18 0,0 0-6 0,-8 17-14 16,8-17-2-16,2 32-2 0,-2-12 1 0,2 2-11 16,0 3-5-16,0 4-5 0,1 1-7 0,-1 2 7 15,0 1 5-15,0 3-5 0,0 1 24 16,0-3-39-16,4 0 4 0,-2 1-1 0,-2-1 7 16,2 0-3-16,-2-5-8 0,2-1-48 0,0-1-63 15,0-4-50-15,0-2-55 0,-2-4-38 16,0-2-232-16,-2-15-226 0,0 0 199 0,0 0 140 15</inkml:trace>
  <inkml:trace contextRef="#ctx0" brushRef="#br0" timeOffset="71927.59">20795 14889 773 0,'16'-17'382'0,"2"0"-88"0,10-2-56 16,13-6-65-16,3 2-38 0,5 2-20 0,3 0-24 15,5 8-36-15,-1-3-151 0,-1-1-242 0,-5 4-201 16,-11 3 169-16,-5 1 314 0</inkml:trace>
  <inkml:trace contextRef="#ctx0" brushRef="#br0" timeOffset="73260.47">13626 14832 452 0,'0'0'235'0,"0"0"-11"0,0 0-19 0,15-8-29 0,-15 8-12 16,0 0-23-16,0 0-25 0,0 0-30 0,9-13-17 15,-9 13-14-15,8-10-5 0,-8 10-19 16,0 0 5-16,13-15-15 0,-13 15 1 0,10-11-9 16,-10 11-1-16,14-12 6 0,-14 12-7 0,8-9-2 15,-8 9 7-15,8-16 5 0,-8 16 5 16,0 0-2-16,-2-17 8 0,2 17 3 0,-4-13 2 0,4 13 8 15,-12-18-6-15,12 18 7 0,-18-21 2 16,10 12-1-16,-3-3-6 0,1 1 10 0,-3 0-55 16,2 1 60-16,-1-1 10 0,-4-1-6 0,4 5 15 15,0-1 5-15,-4 2-20 0,16 6-9 0,-25-7-25 16,25 7 12-16,-34 1-6 0,18 7-6 16,-4 2-3-16,3 3-5 0,-4 2 2 0,2 6-4 15,-1 4-2-15,2 2 4 0,3 2 6 0,-2 3 0 16,2 2 16-16,7 1-3 0,2 1 16 15,2 4 5-15,6-2-9 0,2 4 16 0,6 7 1 16,7-3 9-16,9-2-3 0,2-2-3 0,3-6-11 16,7-1-5-16,4-9 0 0,7-1-13 15,1-6 0-15,8-7-13 0,1-3-2 0,5-5-5 16,1-6-2-16,-1-4-44 0,2-5 42 0,-7-6-2 16,-4-4-4-16,-2-6 8 0,-6-2-6 15,-9-3-2-15,-9-4-7 0,-5-3 4 0,-14 5-2 16,-6-2 0-16,-4-6-10 0,-8-10 14 0,-9 1-4 15,-7-4-2-15,-8 3 0 0,-6 1 22 0,-3 3 36 16,-4 4 2-16,-2 6 6 0,-4 4-1 0,1 7-2 16,1 10-25-16,-4 5 0 0,11 9-7 15,-5 9 3-15,-7 5-20 0,2 10-1 0,3 5-7 16,3 9-1-16,3 1-20 0,8 4-47 0,5 4-65 16,0-2-52-16,12 0-62 0,0 2-58 15,8-8-39-15,8 0-41 0,2 1-76 0,2-5-401 16,0-2 264-16,2-1 17 0</inkml:trace>
  <inkml:trace contextRef="#ctx0" brushRef="#br0" timeOffset="74129.5">21816 14595 865 0,'-5'-19'365'15,"1"0"-43"-15,-2 2-31 0,2-2-69 16,0 3 53-16,2 1-10 0,-3 0-12 0,5 15-20 0,-2-23-38 15,2 23-13-15,-2-15-29 0,2 15-24 16,0 0-28-16,-2-15-14 0,2 15-27 0,0 0 1 16,0 0-7-16,2 15 1 0,-2-15-9 0,4 28-11 15,-2-9 1-15,1 2-10 0,-1 3-9 16,2 2 1-16,-2 3-11 0,2 1 6 0,0 3-12 16,3-1-38-16,0 1-117 0,-1 1-118 0,-2-4-91 15,4-1-80-15,0-4-477 0,-1-3 289 16,0-1-59-16</inkml:trace>
  <inkml:trace contextRef="#ctx0" brushRef="#br0" timeOffset="74365.56">21814 14940 999 0,'0'0'283'0,"0"0"32"0,-19-3-90 16,19 3-52-16,0 0-13 0,12-14-54 0,-12 14-25 16,26-11-15-16,-10 5-3 0,6 2-23 15,1-1-4-15,1 2-7 0,4-2-36 0,-2 1-46 16,4 0-65-16,2 0-43 0,-1-1-132 0,-1-3-276 16,-2 1 169-16,-7-1 282 0</inkml:trace>
  <inkml:trace contextRef="#ctx0" brushRef="#br0" timeOffset="74627.12">21720 14431 1021 0,'-16'-11'516'0,"3"-1"-106"15,0 3-82-15,13 9-51 0,-15-17-60 0,15 17-32 16,-2-20-54-16,2 20-26 0,17-15-26 0,-17 15-13 16,26-13-11-16,-5 9-14 0,0 0-6 15,3 0-8-15,1 2-11 0,3 1-23 0,-6 1-57 16,4 1-40-16,-5 4-38 0,-2-2-27 0,-4 3-50 16,1 1-34-16,-4 1-33 0,-12-8-367 0,8 16 173 15,-8-16 205-15</inkml:trace>
  <inkml:trace contextRef="#ctx0" brushRef="#br0" timeOffset="76443.67">12750 14633 513 0,'0'0'227'0,"0"0"-28"15,-6-11-42-15,6 11-15 0,0 0-25 0,0 0-15 16,0 0-16-16,4-15-4 0,-4 15-27 0,0 0 15 16,10-12-9-16,-10 12-2 0,0 0 6 0,0 0-1 15,0 0 3-15,0 0 11 0,10-9 13 16,-10 9 11-16,0 0 9 0,0 0-8 0,0 0-23 16,0 0-15-16,-5-12-17 0,5 12 18 0,0 0-33 15,-13-13 4-15,13 13-10 0,0 0 3 16,-14-10-12-16,14 10-2 0,-17-6-6 0,17 6 4 15,0 0-4-15,-32-1-3 0,32 1 18 0,-28 3-30 16,28-3 7-16,-32 8-3 0,18 0 1 16,-3-1-1-16,-1 5 24 0,2 1-8 0,-3 3 15 15,2 3 9-15,2-1-9 0,-2 6 22 0,2 0-5 16,3 3 2-16,-1 1-2 0,2 1 4 0,5 0-8 16,2 1 2-16,2 1 8 0,2-4 0 15,2 1 11-15,6 2-8 0,3-3-6 0,8 0 0 0,0 0 1 16,6-6-11-16,5-2-7 0,15 2-3 15,1-6-5-15,-3-8-7 0,1-1-4 0,7-4 1 16,-3-2-8-16,11-4 2 0,-1-5-2 0,-1-3-5 16,-6-1 5-16,-5-6-1 0,-1-4 6 15,-7-2-7-15,-10 4-5 0,-3-5 3 0,-6-3-1 16,-4 1 3-16,-5-5-6 0,-8 0 12 0,-2-1 1 16,-6-2 25-16,-4 0 14 0,-12-6 17 15,1 4-8-15,-9 4 14 0,3 1 5 0,1 8 11 16,-10 1-16-16,4 4-9 0,3 3-18 0,-3 4 2 15,-4 2-14-15,2 1-4 0,3 2-17 0,-1 5 9 16,0-3-15-16,5 4 2 0,-1 2-2 16,2 2 4-16,4 1 36 0,0 1-50 0,1 2-5 15,3 0 7-15,2 2-4 0,2-1 5 0,-1 2-12 16,2-1 20-16,4 2-14 0,-1-1 2 16,2 1 0-16,8-10-7 0,-18 19 6 0,18-19 8 0,-6 13-9 15,6-13 11-15,-8 13-10 0,8-13 6 16,0 0-7-16,-4 14 15 0,4-14-17 0,0 0 7 15,0 0 3-15,0 0-13 0,0 0 7 0,-9 10 13 16,9-10-19-16,0 0 13 0,0 0-4 16,0 0 1-16,0 0 6 0,0 0-5 0,0 0 1 15,0 0 1-15,0 0-21 0,0 0 19 0,0 0-3 16,-7-10 7-16,7 10-2 0,0 0 2 0,0 0-12 16,0 0 5-16,0 0-2 0,0 0 8 15,0 0-8-15,0 0 5 0,0 0-8 0,0 0 6 16,0 0 2-16,0 0 18 0,0 0-30 0,0 0 11 15,0 0-6-15,0 0 3 0,0 0-1 0,0 0 5 16,0 0-7-16,0 0 12 0,0 0-9 16,0 0-3-16,0 0 5 0,0 0-2 0,0 0 0 15,0 0 8-15,0 0-9 0,0 0 3 0,0 0-6 16,0 0 11-16,0 0-10 0,0 0 9 16,0 0-8-16,0 0-1 0,0 0-2 0,0 0 16 15,0 0-9-15,0 0 5 0,0 0-10 0,0 0 9 16,0 0-5-16,0 0 6 0,0 0-9 0,0 0 8 15,0 0-12-15,0 0-25 0,-16-10-126 16,16 10-72-16,0 0-73 0,0 0-47 0,-11-11 8 16,11 11-14-16,0 0-28 0,0 0-449 0,15 7 254 15,-15-7 37-15</inkml:trace>
  <inkml:trace contextRef="#ctx0" brushRef="#br0" timeOffset="78762.07">19731 9750 543 0,'-31'4'192'0,"-1"1"-10"0,0 1-30 0,5-2-23 16,-3-1-1-16,2 1-12 0,1-2-3 0,-3 2-2 16,2 0-6-16,1-2-3 0,-1 0 6 15,6 1 5-15,-4 0-1 0,26-3-18 0,-43 3 35 16,43-3-5-16,-34 4 14 0,34-4-25 0,-20 2-10 16,20-2-29-16,0 0-15 0,0 0-15 15,-24 2-15-15,24-2-30 0,0 0 32 0,28-2-7 16,-28 2-12-16,50-4-2 0,-13 2 3 0,5-1-9 15,15-3 13-15,9 0-8 0,-1 0-8 16,5-3 8-16,0 1-5 0,4-2-35 0,-2-1 39 0,-2 0 3 16,2-3-10-16,-3 1 9 0,-1 0 3 15,-5-2-18-15,-1-1 11 0,-7 1 3 0,-14 4-1 16,-7 1-4-16,-5 0 3 0,-4 1-8 0,-6 3 21 16,-19 6 9-16,24-11-10 0,-24 11 5 15,0 0-20-15,0 0 10 0,-30-2 1 0,7 8-5 16,-9 1-10-16,-2 4 2 0,-15 3 3 0,1 1-5 15,-3 2 0-15,3 1 5 0,-5-1 10 0,1 0-9 16,-3 0-13-16,3 0-2 0,-3-1 21 16,-5 0-21-16,-1 0 6 0,0-1 7 0,-3 0-13 15,3 0-1-15,-1-1 12 0,1-3 15 0,2 1-24 16,-3-3-3-16,3 3 13 0,2-4-6 0,-1 1 6 16,4 1-3-16,9-4 1 0,1 1-7 15,-1-2 6-15,5 1-2 0,0 0 4 0,6 0 5 16,5-2-12-16,1-2-4 0,9 1 2 0,19-3 40 15,-34 4-54-15,34-4 12 0,0 0-12 0,0 0 10 16,0 0 1-16,19-9-8 0,6-1 11 16,14 2 3-16,11-7 0 0,7 2 6 0,5-2-7 15,3-3 10-15,6 3-3 0,-4-4-2 0,5 2 3 16,-5 0-11-16,1 2 6 0,-9 0 6 0,-3 1-5 16,-17 3-1-16,-4 1 4 0,-5 2 93 15,-6 1-110-15,-6-1 0 0,-18 8 7 0,23-12 1 16,-23 12-6-16,0 0 17 0,-7-13-10 0,7 13 7 15,-31-4-8-15,31 4-1 0,-49 2-3 16,18 0 1-16,-1 2 13 0,-2 2 0 0,-2 0-10 16,-5-1 2-16,0 3 3 0,-2 0 12 0,-10 1-18 15,-2 3 13-15,2-1-14 0,5 3 16 16,5-5-4-16,1-2-6 0,0 1 1 0,-3 2-2 0,5-3 3 16,-1 1 5-16,3-1-4 0,7-1 0 15,1-2 0-15,2 0-1 0,8-1-8 0,20-3 22 16,-32 4-20-16,32-4 7 0,-21 4-5 0,21-4 6 15,0 0-3-15,0 0 4 0,0 0-7 16,25-9-4-16,1 5-2 0,-2-2 13 0,11-1-4 16,3-1 5-16,4 0 0 0,13-1-13 0,2-3 6 15,3 1 0-15,-3-2 6 0,4-3 5 16,1 1 1-16,-4 0-6 0,2-3 4 0,-3 3-4 16,-4-2 2-16,-7 2 2 0,-11 4 0 0,-6-1 10 15,-8 3-38-15,0 1 43 0,-6 0 0 16,-15 8-4-16,13-15 4 0,-13 15 1 0,-13-8-19 0,13 8 8 15,-44 2 0-15,12 2-7 0,-4 4 8 16,-7 1-23-16,-11 7 16 0,-1-1-5 0,-5 0 6 16,-1 2-4-16,2 0-3 0,1 1 6 15,3-1-2-15,3-2-10 0,1 0 13 0,2 2-9 0,9-5-5 16,2-3 5-16,2 4 3 0,-1-1-3 16,6-3 2-16,2-1 0 0,5 0-3 0,11-3-4 15,-3 1-5-15,16-6 6 0,-28 8 1 0,28-8-6 16,0 0-4-16,0 0 4 0,0 0 7 15,30-11-6-15,-3-1 2 0,7 3 4 0,14-9-5 16,10 1 4-16,-1 0 6 0,4-4 9 0,3 2-73 16,-1-2 76-16,-1 2-4 0,-3 0-3 15,-4 0 5-15,-4 2-12 0,-15 5 5 0,-2-1 6 16,-7 3-1-16,-6 1-5 0,-2 1 4 0,-19 8 3 16,16-13 2-16,-16 13-13 0,0 0 2 0,-39 2 0 15,9 5 19-15,-6 1-23 0,-14 7 5 0,-7-2-1 16,2 5-2-16,-3-3 1 0,3 0 0 0,5 1-4 15,3-1 1-15,7-4-1 0,4 3 2 16,2-3-8-16,0 1 4 0,2-1 5 0,4-2 2 16,8-1-6-16,-2 0 2 0,6-3 8 0,16-5-10 15,-21 8-5-15,21-8-15 0,0 0 4 16,0 0 12-16,31-2-25 0,3-5 22 0,21-5 13 16,17-1-10-16,15-2-13 0,10-5-110 0,51-8-110 15,9-5-142-15,13 1-324 0,5-6 191 16,13-4 154-16</inkml:trace>
  <inkml:trace contextRef="#ctx0" brushRef="#br0" timeOffset="79599.92">27963 9647 737 0,'-40'-4'291'16,"18"2"-41"-16,-1 0-5 0,-1 0-31 0,0 0-33 15,0 0-10-15,24 2-22 0,-43-1-10 0,43 1-1 16,-36-3-20-16,36 3-18 0,0 0-27 16,-35 0-2-16,35 0-2 0,0 0-10 0,0 0-14 15,0 0 2-15,0 0-5 0,0 0-8 0,27 3 3 16,1-6-6-16,6 0-10 0,8-1-3 15,5 6 0-15,20-12-1 0,5 1-6 0,7 1-2 16,1-3 7-16,4 1-14 0,3 1 0 0,0-1 0 16,0 0-7-16,-2 3 7 0,-7-1 4 0,-6 2-4 15,-11 1-1-15,-18 1 4 0,-9 0-13 0,-5 2 8 16,-29 2 3-16,34 0-4 0,-34 0-4 0,0 0 5 16,-27 12-3-16,-5-6 12 0,-8 1-4 15,-22 3-5-15,-3 1 2 0,-6-1-14 0,-6 3 11 16,-2-3 10-16,1-1-12 0,3 0 8 0,8-1-8 15,6 0 18-15,17-4 10 0,5 0 5 16,7-1 8-16,9 1 13 0,23-4-13 0,-31 4 3 16,31-4-14-16,0 0-4 0,0 0-3 0,48-4-9 15,-5 0-7-15,20 1 3 0,7-3-58 16,11 0-102-16,5-2-131 0,3-1-147 0,0 3-391 16,-5 1 250-16,-6-5 47 0</inkml:trace>
  <inkml:trace contextRef="#ctx0" brushRef="#br0" timeOffset="81143.42">22724 14471 618 0,'-17'-21'357'0,"-2"-2"-43"0,0 4 0 16,7 2-44-16,-2 0-16 0,4 4-4 0,0-1-10 15,3 5-20-15,7 9-81 0,-13-16 1 0,13 16-28 16,0 0-21-16,-8-11-24 0,8 11 10 0,0 0-23 15,8 11-14-15,-8-11-4 0,13 25-1 16,-4-10-11-16,3 6 0 0,-4 0-7 0,4 6 2 16,-4 2-7-16,-2 3 1 0,0 5-4 0,3-1-8 15,-3 2 1-15,1 0-5 0,-3-2 6 16,2 2-2-16,1-3-50 0,1-1 64 0,0-2-12 16,1-3-2-16,0-1 4 0,1-4-3 0,0-3 3 15,1-1 2-15,-2-4-4 0,-1-5 2 16,-8-11-5-16,13 15-1 0,-13-15 10 0,0 0-11 15,0 0 12-15,23-7 17 0,-20-7-39 0,3-1 10 16,-4-4 1-16,4 0 7 0,0-4-3 0,0-3-1 16,4 1-2-16,-2 0 4 0,2 0-1 0,1-2 5 15,-1 5-4-15,3-2 8 0,-2 4-9 0,3 0 2 16,2 5 0-16,-2 4 2 0,3 1-2 16,-17 10-3-16,32-7 0 0,-32 7-1 0,34 9 11 15,-20 1-18-15,1 3 1 0,0 2-2 0,-2 2-3 16,1 1-4-16,2 1-21 0,-2 0-22 15,1 0-34-15,2-2-32 0,2-2-13 0,3 3-12 16,0-5-1-16,0-4-6 0,1-1-4 0,-4-2 17 16,2-2 43-16,-21-4-23 0,42-3 24 15,-42 3 14-15,32-9 16 0,-19 2 15 0,-5-5 15 16,-1-1 5-16,-3-3 9 0,-1 1 5 0,-1-2 15 16,-4 0 8-16,-3-4 29 0,-2 2 18 0,1 0 16 15,0 0 16-15,-3 2 4 0,1-1 38 0,0 5-16 16,-1 1 6-16,0-3-10 0,-1 6-26 15,10 9-13-15,-14-14-6 0,14 14-28 16,-18-5-5-16,18 5 1 0,-21 5 1 0,21-5-16 0,-21 17-4 16,10-5-9-16,1 1 6 0,0 5 2 15,0-5-14-15,4 4-47 0,-2 0 67 0,4-1-2 16,4-1-4-16,2 0-3 0,2 0-2 0,4-2 2 16,0-1 0-16,6 0-7 0,-2-5 8 15,5 1-2-15,0-1-5 0,-17-7-5 0,37 4 11 16,-37-4-7-16,35-6 25 0,-35 6-27 0,32-11-5 15,-18 3 10-15,-2-1-2 0,-4-3-1 0,-2 1 4 16,0-3-1-16,-4-1-2 0,0 0 5 16,-4 2 5-16,-2-1 27 0,-2 5 49 0,0-4-87 15,0 1 51-15,-3 3-5 0,9 9-11 0,-13-16 2 16,13 16-8-16,-8-11-4 0,8 11-8 0,0 0-3 16,0 0-5-16,0 0-2 0,0 0 5 0,4 23-8 15,4-10-21-15,1 2-94 0,2 0-72 16,-3 3-61-16,6-1-108 0,0-4-407 0,-4-1 218 15,0-3 104-15</inkml:trace>
  <inkml:trace contextRef="#ctx0" brushRef="#br0" timeOffset="81552.13">23797 14380 1109 0,'-2'-21'428'0,"0"3"-97"0,-1 3-58 15,3 15-49-15,-6-25 5 0,6 25-45 16,-6-15-32-16,6 15-43 0,0 0-25 0,0 0-21 16,0 0-5-16,0 0-8 0,0 19 4 0,4-5-30 15,0 3 16-15,0 2 0 0,3 2-9 0,2 2-8 16,-3 0 1-16,2 2-5 0,1-1-8 16,1 3-1-16,-1 0 10 0,0-2-17 0,1-1-3 15,0-1 0-15,-1-2 1 0,0-2 5 0,-3-2-6 16,0-2 1-16,0-3-7 0,-6-12 7 15,9 17-4-15,-9-17 4 0,0 0 33 0,0 0-46 16,0 0 14-16,0 0-2 0,-17-11-2 0,17 11-6 16,-21-18 7-16,8 11-1 0,-1-1 7 0,-2 1 3 15,0-1-13-15,16 8 13 0,-35-7-60 0,35 7 60 16,-28-2 0-16,28 2 4 0,-35 5-4 0,35-5-5 16,-23 13-3-16,12-1 3 0,5 0-5 15,6-12 1-15,-4 26 1 0,6-12-5 0,2-1-7 16,4-2-3-16,1 3 12 0,4-3-29 0,0-2-26 15,5 1-27-15,4-4-58 0,3-2-71 16,5-3-125-16,0-4-457 0,2-5 236 0,-1 1 71 16</inkml:trace>
  <inkml:trace contextRef="#ctx0" brushRef="#br0" timeOffset="83759.64">14503 15066 450 0,'-12'-9'269'0,"12"9"-47"0,0 0-51 15,-18-12-10-15,18 12-2 0,0 0-2 16,-10-8-31-16,10 8-24 0,0 0-12 0,0 0-16 0,0 0-10 16,0 0-3-16,0 0-14 0,0 0-5 15,0 0-27-15,0 0 23 0,-26 4-14 0,26-4 6 16,-13 6-9-16,13-6-7 0,-18 10 4 0,18-10 14 16,-26 7 10-16,26-7 77 0,-21 6-57 15,21-6-2-15,0 0 20 0,-28 6-6 0,28-6 2 16,0 0 12-16,0 0-21 0,0 0-5 0,-14 6 0 15,14-6-6-15,0 0-13 0,16-8-17 0,4 2-59 16,5 0 58-16,9-1 6 0,6-1-7 16,13-3 0-16,8-1-5 0,5-1-6 0,6 0-3 15,6-3-4-15,3 1-1 0,3 0-5 0,-1 0 5 16,0-3-9-16,-5 3 6 0,-2 0 6 0,-4-1-8 16,-7 3-6-16,-5 0 6 0,-7 2 2 15,-17 1-4-15,-9 4 2 0,1 1 10 0,-28 5-4 16,34-8 21-16,-34 8-15 0,0 0 3 0,0 0-13 15,0 0-24-15,0 0 40 0,-32 5-8 0,6-1 5 16,1 2-11-16,-5 0 7 0,-4 2-10 16,3-3 6-16,-7 3-6 0,0 0 0 0,-5 1 7 15,1 1-7-15,-11 3-5 0,-2 2 10 0,-2-1-11 16,0 2 8-16,0 2-2 0,-3 1-8 16,1 0 3-16,-2 2 11 0,-5 0-3 0,5 2 2 15,-1-2 2-15,5 0-10 0,4-2-4 0,3-2 1 16,5 0-4-16,11-2 6 0,2-5 0 0,7 1 4 15,-1-1 4-15,10-2-4 0,-2 1-3 16,18-9 4-16,-20 7-6 0,20-7 2 0,0 0 1 16,0 0 7-16,22-7-9 0,6-4 9 0,4 1-1 15,15-7-1-15,6-4-1 0,5-2 2 0,9-1-1 16,0-1-4-16,5 0 3 0,3 0 0 0,-4 0 2 16,5 2-24-16,-3 2 17 0,-8 4-64 15,-1 4-109-15,-5 1-122 0,-9 1-194 0,-9 5-249 16,-7-1 208-16,-7 3 123 0</inkml:trace>
  <inkml:trace contextRef="#ctx0" brushRef="#br0" timeOffset="84938.02">24822 14452 489 0,'-4'-25'299'16,"2"2"-38"-16,-5 1-34 0,0-1-13 16,1 2-15-16,-2-2-18 0,2 4-15 0,-3 0-2 15,2 0 35-15,-1 4-22 0,2-1-8 0,0 3 4 16,6 13-26-16,-9-19-20 0,9 19-27 15,-6-12-18-15,6 12-13 0,0 0-12 0,0 0-8 16,0 0-3-16,0 0 6 0,-4 12-18 0,4 3-8 16,2 2-3-16,0 4-6 0,2 4 0 0,0 2 0 15,0 1-1-15,5 5-7 0,-3-1-5 0,4 2 1 16,2 1-3-16,-2 1-24 0,9 6 30 0,-4-10-4 16,2 1-3-16,-1-3 6 0,2-1-6 15,0-3-4-15,2 1 4 0,-4-6-1 0,-1 0 2 16,-2-4-3-16,-2-2-5 0,-3-3 7 0,-8-12-3 15,14 17 7-15,-14-17-3 0,0 0 8 16,0 0-11-16,0 0 0 0,14-15 1 0,-16 0 3 16,2 0 1-16,0-5-4 0,0-1-4 0,2-1 8 15,-2 0-5-15,4 0 1 0,2-1 1 16,-2 2-2-16,5 0-2 0,0 2 8 0,1 4-2 16,1-1 2-16,1 5-6 0,4 3 5 0,-16 8-3 15,28-5 9-15,-28 5-12 0,35 11 0 16,-21 0 2-16,2 4 4 0,-4 5-6 0,-2 5-3 15,4-1-2-15,-4 3-27 0,0 0-41 0,3-1-53 16,0 1-37-16,2-2-47 0,3-2-26 0,2-4-71 16,3 0-52-16,0-8-306 0,0-5 175 0,-1-2 191 15</inkml:trace>
  <inkml:trace contextRef="#ctx0" brushRef="#br0" timeOffset="85298.36">25545 14698 580 0,'-6'-21'421'15,"0"4"-59"-15,-2 0-45 0,-1 1-64 0,2 5-17 16,7 11-17-16,-10-19-41 0,10 19-33 16,-6-11-23-16,6 11-28 0,0 0-34 0,0 0-14 15,0 0-5-15,0 0-14 0,12 9-2 0,-12-9-8 16,20 16 1-16,-20-16-12 0,25 13 8 16,-8-7-11-16,0-1 48 0,1-1-56 0,-18-4 0 15,41 4 8-15,-41-4-5 0,36-4-3 0,-20-2-1 0,-16 6 6 16,28-13 2-16,-28 13-2 0,15-17 2 15,-15 17 4-15,7-23-57 0,-7 23 68 0,-9-25-16 16,0 14 15-16,-5-1-11 0,-1 1-5 0,-4-1 5 16,-2 5 1-16,-5-1 0 0,0 1-3 15,0 4-6-15,-2 0 5 0,1 1-4 0,-1 2 1 16,4 0 2-16,-1 4 6 0,4 2-1 0,2 1-4 16,5 2 2-16,0 5-3 0,4 1 3 15,2 2-11-15,5 4 6 0,10 2 0 0,-1-2-3 16,6 4 7-16,8-2-4 0,5 0-12 0,9 4-13 15,6-5-66-15,2-1-49 0,3-3-82 0,-7-7-40 16,2-3-64-16,1-1-299 0,-3-7 173 16,-3-2 231-16</inkml:trace>
  <inkml:trace contextRef="#ctx0" brushRef="#br0" timeOffset="85710.14">26022 14632 855 0,'-4'-24'306'0,"-4"3"-57"0,-2 0-22 16,-2 5-23-16,-3-2-4 0,2 5-27 0,-4 2-19 15,1 3-27-15,-4 2-28 0,20 6-14 0,-38-4-33 16,38 4 28-16,-33 10-48 0,15-1-3 16,4 3-8-16,4 1 3 0,3 3-10 0,0 0 6 15,7 2-7-15,2 3-17 0,5-2 4 0,2 0-1 16,3-2 20-16,5 0-26 0,0-1 8 16,4-1-6-16,3-4-1 0,0-1-23 0,2-3-10 15,-2-3-17-15,-1-2-6 0,-23-2 11 0,42-4 11 16,-23-1 0-16,-4-3 15 0,-2-3-5 0,-3-3 12 15,-4-1 3-15,-1-1 7 0,-5-1 2 0,0 0 5 16,-3 0 16-16,1 2 32 16,4-1 18-16,-6 3 54 0,-2-2-82 0,6 15 14 0,-10-19-5 15,10 19-14-15,-7-17-4 0,7 17-11 0,0 0 10 16,7-14-18-16,-7 14-1 0,0 0 9 16,0 0-5-16,36 4-10 0,-36-4-1 0,27 12 1 15,-27-12-6-15,23 11 7 0,-23-11-11 0,19 9-6 16,-19-9-2-16,16 10-1 0,-16-10 3 15,0 0 7-15,14 10 1 0,-14-10-9 0,0 0 7 16,8-12 14-16,-8 12-8 0,6-13-31 0,-6 13 38 16,16-21-35-16,-4 10-53 0,3-3-43 0,4 1-42 15,4-3-49-15,3 1-58 0,4-4-322 0,-1 0 172 16,-1 0 257-16</inkml:trace>
  <inkml:trace contextRef="#ctx0" brushRef="#br0" timeOffset="86092.17">26682 14182 1058 0,'-2'-16'388'0,"0"3"-41"0,2 13-43 0,-8-21-17 0,8 21-13 16,-9-17-20-16,9 17-60 0,0 0-43 0,-9-15-35 15,9 15-25-15,0 0-11 0,0 0-16 16,0 0-11-16,18 15-17 0,-10-4-3 0,5 4-10 16,1-1 2-16,2 3-3 0,-2 4-8 0,1 0-5 15,0 0-1-15,0 2 3 0,-3-2 0 16,1 4-8-16,-4-4-3 0,1 1 0 0,-2-1-5 15,1-3 2-15,-2-2 10 0,-3-2-13 0,-4-14 6 16,6 21-5-16,-6-21 2 0,4 13 5 0,-4-13-4 16,0 0 1-16,0 0 5 0,0 0-5 0,-12-11 4 15,12 11 0-15,-16-16-5 0,16 16-4 16,-18-16 7-16,7 8 6 0,-2-2-4 0,-2 4-4 16,1-1-1-16,14 7 4 0,-34-6 0 0,34 6-6 15,-36 4 6-15,19 4-2 0,-5-3 6 16,4 5-7-16,2 3-2 0,2-1 0 0,-1 1-55 15,7 0 72-15,-1 3-8 0,7-3-1 0,0 2-6 16,6-2-6-16,2 1 5 0,5-1 2 16,6-3 5-16,3 1-14 0,0-3-24 0,6-3-40 15,1 1-37-15,3-4-53 0,2-2-68 0,1 0-81 16,1-4-545-16,0-3 266 0,0-3 15 0</inkml:trace>
  <inkml:trace contextRef="#ctx0" brushRef="#br0" timeOffset="87591.75">15806 14700 253 0,'16'-13'180'0,"-16"13"-32"15,12-10-36-15,-12 10-1 0,13-13-14 16,-13 13 11-16,15-12-6 0,-15 12 5 0,12-9 11 16,-12 9 6-16,0 0-15 0,13-11-12 0,-13 11-18 15,0 0 1-15,0 0-19 0,9-10-10 16,-9 10 2-16,0 0 9 0,0 0-1 0,0 0 7 15,0 0 53-15,0 0-71 0,0 0-8 0,0 0-2 16,0 0-10-16,0 0-3 0,-24 8-11 0,24-8 5 16,-25 9-14-16,25-9 2 0,-29 12 3 15,9-3 17-15,1 0-86 0,0 1 98 0,2 4 3 16,-3-1-3-16,0 4-4 0,3 0-2 16,2 4 5-16,0 2-4 0,5 2-9 0,0 2-4 15,0 1 1-15,6 1 8 0,4 3 20 0,2-3-13 16,2 3-6-16,10-3 10 0,-2-1 5 0,7-3-4 15,5 0-5-15,2-2 8 0,9 2-4 0,-1-8-12 16,4-4-13-16,2-1 5 0,15-3-11 16,-8-7-1-16,1-4 4 0,18-2-7 0,-5-4-17 15,1-5 22-15,-3-2-8 0,-4-6 7 0,-2 0-5 16,-7-6 0-16,-3-1-10 0,-7-7 12 0,-12 9-12 16,-2-9 7-16,-6 1-1 0,-8 0-3 15,-8-5-1-15,-4-1 7 0,-9-9 1 0,-4 0-3 16,-9 3 23-16,-1 2-3 0,-5 4 30 0,-2 6-4 15,-8 5-1-15,1 4 3 0,8 12-10 0,-5 3-14 16,0 8 0-16,-2 4-8 0,1 9-5 16,-5 10-9-16,1 4-2 0,7 8-11 0,7 3-52 15,4 4-93-15,4 0-98 0,7-5-77 16,6-3-195-16,0 2-224 0,6-3 210 0,-2-3 118 0</inkml:trace>
  <inkml:trace contextRef="#ctx0" brushRef="#br0" timeOffset="89181.32">17472 15059 378 0,'0'0'192'0,"0"0"-14"0,0 0-18 0,0 0-37 0,0 0-25 16,0 0-7-16,0 0-13 0,-29 3-7 15,29-3-4-15,-19 8-7 0,8-1-7 0,11-7-33 16,-25 12 37-16,25-12 2 0,-25 9-2 0,7 0-15 16,4-2 5-16,-1 2-8 0,-4-1 1 15,4-1-10-15,-1 1 9 0,16-8-11 0,-26 12 21 16,26-12 8-16,0 0 16 0,-19 9-3 0,19-9-4 15,0 0-14-15,15-11-13 0,5-1-3 16,10-1-5-16,13-8-7 0,5-4-5 0,7 2-3 16,7-2 5-16,-1 1-7 0,7-3-9 0,-1 0 4 15,6 1-4-15,-2-3 7 0,-1 1-4 0,-1 1 2 16,-6 0-3-16,-11 4-4 0,-3 4-3 0,-17 6 0 16,-6 1 2-16,-8 3 4 0,-18 9-5 0,15-12 7 15,-15 12-6-15,0 0 1 0,-31 0 0 16,9 6 16-16,-3 2-21 0,-7 3 2 0,-4 0-5 15,-12 9 0-15,1 2-1 0,-4 2 5 0,-1 2-10 16,-4 3 6-16,-1 1-1 0,-6 3-6 16,-7 1 4-16,-3 2-12 0,2-1 24 0,-1-3-6 15,5 0 0-15,0-5-11 0,11 0 16 0,3-8-4 16,15-4 4-16,6-1-2 0,6-3 1 16,3-2-3-16,5-3-4 0,18-6 10 0,-16 10-5 15,16-10 0-15,0 0-6 0,30-6 7 0,-5-2-57 16,7-3 74-16,16-2-5 0,9-3 1 15,9-3-26-15,5 0 19 0,6-2 4 0,8-2-47 16,8 0-130-16,32-15-191 0,4 2-234 0,-2-2 173 16,2 0 263-16</inkml:trace>
  <inkml:trace contextRef="#ctx0" brushRef="#br0" timeOffset="90142.97">27648 14382 714 0,'-6'-21'361'0,"-2"0"-41"16,2 1-12-16,0 4-44 0,2 2 21 16,0 3-12-16,4 11-36 0,-11-20-53 0,11 20-8 0,0 0-70 15,0 0-16-15,0 0-26 0,0 0 0 16,-17 14-10-16,17 1-2 0,0 6-9 0,2 6-8 15,2 2-6-15,3 3-9 0,1 2-1 0,9 10-56 16,3 0 68-16,0-2-15 0,4 0 11 16,1 0-20-16,-1-4 6 0,2 0-20 0,-6-9 14 15,1-3 1-15,-4-1-1 0,0-2-1 0,-1-4-1 16,-4-2 0-16,0-1-4 0,-6-5 8 16,-6-11 12-16,13 13-31 0,-13-13 9 0,0 0-6 15,0 0 3-15,0-17 8 0,-2 0-10 0,-2-2 9 16,2-4-11-16,-3 0 16 0,3-5-15 0,2 1 44 15,0-4-46-15,4 1 15 0,3 1 1 0,1-1 0 16,1 3 3-16,4 2 2 0,1 2-4 16,0-3 2-16,-4 10-11 0,6 5 8 0,4 3-4 15,-3 5-46-15,-17 3 57 0,40 7-1 0,-21 4-10 16,-2 7-1-16,0 3 9 0,-3 5-5 0,0 5-6 16,-4 0 1-16,0 3-9 0,-2 2-10 15,4-2-53-15,-6 3-71 0,6-3-58 0,-1-2-60 16,2-1-59-16,0-7-158 0,1-6-216 0,2-1 184 15,-4-8 170-15</inkml:trace>
  <inkml:trace contextRef="#ctx0" brushRef="#br0" timeOffset="90759.1">28439 14654 949 0,'-2'-21'410'15,"2"4"-32"-15,-3 2-68 0,3 15-45 0,-2-23-43 16,2 23-48-16,0 0-41 0,0-17-30 0,0 17-22 15,0 0-17-15,0 0-15 0,14 13-19 16,-14-13 4-16,16 16-12 0,-5-7-1 0,2 3-8 16,1-3-1-16,1 3-4 0,-2-3 4 0,2-2 25 15,-1 1-47-15,-14-8 7 0,26 12 10 16,-26-12-14-16,19 5 10 0,-19-5-10 0,0 0 16 16,13-13-9-16,-13 13 4 0,-7-21-7 0,-1 8 39 15,-1-2-77-15,-3-1 45 0,-4 1-5 16,0 0 4-16,-5 0 3 0,0 1-1 0,-5 1-1 15,1 3 1-15,-5 2-2 0,1 5-7 0,-3 1 46 16,2 2-47-16,-2 4 8 0,1 3-9 16,1 5-2-16,2 1 13 0,5 4-7 0,0 4-3 0,6-2-7 15,3 4 1-15,4 0 7 0,6 2 3 16,6-2-14-16,5 2 17 0,8-4-2 0,6-3-1 16,9 0 10-16,-1-3-1 0,10-2-46 0,1-5-51 15,1-1-32-15,2-4-5 0,-1-3-30 0,3-4 11 16,-3-2 4-16,-4-4 30 0,-2-3 13 15,-6-2 33-15,-3-4 11 0,-5-2 8 0,-6-4 5 16,0 0 34-16,-10-4 16 0,2 3-1 0,-5-3 32 16,-1 1 40-16,-4-1 0 0,-1 2 9 0,1 2 14 15,0 1-13-15,2 1-4 0,0 2 0 16,4 2-31-16,1 4-15 0,3-1-2 0,6 5-6 16,2-3-11-16,4 13 0 0,4-1-4 0,1 5-5 15,1 7-3-15,0 1-6 0,-4 7-4 16,-2 1 11-16,-1 4-15 0,-7 2-2 0,-2 3-22 15,-2-1 5-15,-8 1-29 0,-4-1 33 0,-4-2-56 16,-2-2 41-16,-2-4-1 0,-3-4 17 0,0-2-4 16,-2-5 13-16,17-8-8 0,-28 2 13 0,28-2-8 15,-16-19 13-15,11 0-6 0,12-2 2 16,5-6-7-16,8-2 17 0,11-9-15 0,3 0 13 16,4 2 2-16,4 0-21 0,3 7-47 0,-1 0-78 15,1 5-90-15,-1 1-405 0,-10 8 173 16,-5 3 221-16</inkml:trace>
  <inkml:trace contextRef="#ctx0" brushRef="#br0" timeOffset="91571.45">29809 14277 753 0,'-11'-12'270'0,"2"1"-47"16,-1 1-40-16,-2-3-12 0,0 1-20 0,0 3-29 15,1-4 4-15,-1 1-42 0,1 3-9 0,-2-5-9 16,5 3-8-16,-2-3 9 0,2 1-6 15,0 0 19-15,4-2-14 0,0-1-10 0,4 3-4 16,2-2-11-16,2-3-30 0,6 3 16 0,2 2-1 16,2 0-4-16,1-1-11 0,6 5 5 0,2-1-14 15,3 2 7-15,0 5-15 0,1 1 7 16,-1 4-19-16,-2 3 28 0,0 5-8 0,-1 3 9 16,-3 3-11-16,-2 3 5 0,0 3 2 0,-6 5-2 15,0-2 7-15,-3 5-5 0,-5 3 7 16,1 1-18-16,-5 2-14 0,-2 1 19 0,-3-1-12 15,-1 0 14-15,-1 1-15 0,1 0-6 0,2-4-38 16,-2-3-16-16,2 1-45 0,0-2-5 0,2-1-82 16,2-3-33-16,0-4-350 0,2-4 170 15,0-1 266-15</inkml:trace>
  <inkml:trace contextRef="#ctx0" brushRef="#br0" timeOffset="91893.76">30054 14761 583 0,'-17'8'291'16,"2"-1"-59"-16,0 1-12 0,15-8-33 15,-22 13-29-15,22-13-48 0,-18 12-18 0,18-12-21 16,-8 15-8-16,8-15-13 0,-2 17 0 0,2-17-25 16,6 17 6-16,-6-17-16 0,14 15 9 0,-14-15-19 15,20 14 14-15,-20-14-16 0,21 10 11 16,-21-10-11-16,23 7 5 0,-23-7-2 0,0 0-1 15,33-6-7-15,-33 6 9 0,22-13-15 0,-13 4 21 16,2-3-13-16,-5 0 5 0,2-3 41 16,-1 0-37-16,-1 0 25 0,-2-1 40 0,-2 1 11 15,-2 15 9-15,-2-26-5 0,2 26 22 0,-6-23-11 16,6 23-6-16,-17-15-34 0,17 15-14 0,-28-8 31 16,28 8-61-16,-36 8 6 0,17-1-6 0,0 4-48 15,-2 5-71-15,3-3-80 0,0 4-92 16,6 1-97-16,-1-3-287 0,2 2 173 0,3-2 200 15</inkml:trace>
  <inkml:trace contextRef="#ctx0" brushRef="#br0" timeOffset="98392.83">15593 15486 688 0,'-13'11'274'0,"13"-11"-80"0,0 0-35 16,0 0-14-16,-4 12-9 0,4-12-22 0,0 0-30 15,0 0-20-15,17-6-13 0,-17 6-7 0,17-8-10 16,-17 8-6-16,18-11-22 0,-18 11 13 0,22-9-2 16,-22 9 1-16,0 0-3 0,15-9 2 0,-15 9 13 15,0 0 21-15,0 0-1 0,0 0 3 16,11-13-3-16,-11 13-6 0,0 0 1 0,0 0-4 16,-7-15-12-16,7 15 1 0,-6-11-5 0,6 11 1 15,0 0 9-15,-7-18-14 0,7 18 10 0,0 0-6 16,-4-17-5-16,4 17 6 0,0 0-7 15,-4-13-1-15,4 13 7 0,0 0-39 0,0 0 59 16,-6-16 6-16,6 16 2 0,0 0-8 0,0 0 35 16,0 0-26-16,0 0-13 0,-10-9 4 0,10 9-10 15,0 0 9-15,0 0-6 0,0 0-72 0,0 0 68 16,0 0-9-16,-14-11 9 0,14 11-11 16,0 0-11-16,-12-11-3 0,12 11-4 0,-11-10 7 15,11 10-12-15,-15-10 47 0,15 10-38 0,-10-10 15 16,10 10-23-16,-13-7 27 0,13 7-14 15,-19-6 8-15,19 6-8 0,0 0 2 0,-25-3-1 16,25 3-6-16,-26 1-1 0,26-1-5 0,-27 6-3 16,27-6 3-16,-32 9-1 0,32-9-5 0,-32 10 6 15,32-10-3-15,-29 14-7 16,29-14 12-16,-24 11-3 0,24-11 1 0,-20 15 3 0,20-15-4 16,-18 16-3-16,8-7 1 0,10-9-4 0,-20 21-30 15,20-21 35-15,-14 17 7 0,14-17-5 0,-9 23-1 16,9-23 12-16,-8 23-6 0,8-23 2 0,-6 25 0 15,4-12 17-15,2-13-19 0,0 25 9 16,0-25 7-16,6 27 5 0,-2-14-11 0,2 2 4 16,0-1-1-16,5 1-4 0,2-2 3 15,0 4-3-15,1-1 0 0,8-3 7 0,-6 0-5 16,8 2 3-16,-1-1-9 0,3-1 0 0,1 2-7 16,3-3 1-16,2 3 5 0,2-3-2 15,-1 1 2-15,5-2-4 0,0 2-6 0,-2-1 2 16,1-3-2-16,-2 3 3 0,1-2-5 0,-2-1 16 15,2-1-13-15,-2-1-1 0,-5 1-3 0,3-2 2 16,-2 0 0-16,-3-5 3 0,3 3 1 16,0-2-2-16,-3-2 6 0,3 0-5 0,0-2 4 15,-3 1-2-15,5-2-1 0,2 0-3 0,-5-1 1 16,5 0-2-16,0 0-12 0,-2 2 19 0,1-2-1 16,1 1-4-16,2 1-3 0,1 0 4 0,-3-2-4 15,1 0 0-15,1 2 0 0,0-2 3 16,2 3 4-16,-1-5-4 0,-1 2-1 0,-1-1-4 15,1 0 2-15,2-2 2 0,1 1-4 0,-1-1-43 16,0-1 55-16,-3-2-2 0,3 1-4 16,1 1-7-16,-3-3 9 0,-2 3-9 0,-5 0 6 15,1 1-6-15,-2-1 1 0,-8 3 0 0,4-1 9 16,-7 0-10-16,-17 6 7 0,28-6-8 0,-28 6 9 16,18-3-4-16,-18 3-1 0,0 0-2 15,24-6 6-15,-24 6-6 0,0 0 5 0,17-8-2 16,-17 8 3-16,14-7 3 0,-14 7-6 0,18-10-8 15,-18 10 9-15,18-9-10 0,-18 9 12 0,22-14-9 16,-22 14 5-16,17-15-1 0,-17 15 6 16,14-12-10-16,-14 12 14 0,13-13-3 0,-13 13-6 15,9-17-26-15,-9 17 36 0,6-19-4 0,-6 19 4 16,0-19 8-16,0 19 1 0,-2-23-1 0,2 23-3 16,-11-27-1-16,5 14-1 0,-1 0 14 15,-3 1-7-15,4-3 0 0,-5 2 7 0,-6 1-6 16,2 1-3-16,1-1-23 0,-6 1 28 0,1-1-6 15,-2 3 0-15,2-1-1 0,-5 0-3 16,4 5 17-16,-4-3 4 0,1 5-4 0,-5-3-5 16,6 2-9-16,-6 4-1 0,5-2-6 0,-7 2 7 15,-2 0-7-15,3 2 2 0,-5 2-6 0,-4 2 3 16,-3-1 1-16,-14 3 2 0,-2 3-12 16,-2-3 7-16,0 3-6 0,-7-1 3 0,1 1-6 15,-6 1 5-15,4-1-6 0,-7 0 1 0,1 1 5 16,2 0-2-16,1-1-2 0,0 0 0 0,0-1 3 15,2 1-6-15,3 1 11 0,0-1-9 16,1 1 5-16,5-1-5 0,-1 1-2 0,3-3 7 16,4 3-5-16,11-5 1 0,-1 3-5 0,1-3 9 15,0 3-2-15,1-6 5 0,3 5-7 16,2-3 4-16,5 0 2 0,-1-1 0 0,2 1-8 16,5 2 1-16,-1-2-2 0,6-1-4 0,-2 3-49 15,5-2-74-15,-2 1-99 0,4 1-101 0,3 3-76 16,-1-3-33-16,2 1-475 0,11-9 288 0,-8 15-55 15</inkml:trace>
  <inkml:trace contextRef="#ctx0" brushRef="#br0" timeOffset="106944.25">21754 15670 874 0,'-4'-16'351'0,"4"16"-31"15,0 0-52-15,-2-20-52 0,2 20-16 0,0 0-23 16,0 0-6-16,2-13-21 0,-2 13-25 15,0 0-6-15,0 0-24 0,0 0-9 0,0 0-12 16,0 0-7-16,0 0 13 0,0 0-42 0,0 0 11 16,0 0 2-16,0 0-10 0,0 0 7 0,0 0-7 15,0 0-1-15,0 0-5 0,0 0-9 16,0 0 2-16,0 0-12 0,0 0 1 0,0 0-6 0,0 0 1 16,2 13 1-16,-2-13-11 0,15 16 6 15,-6-7-2-15,-1 5 0 0,3-3-7 0,-1 0 5 16,1 3 4-16,-2 1-8 0,-1 0-2 0,0 2-1 15,0-1 8-15,-3-1-8 0,2 2 7 16,-1-3-5-16,-2-1 5 0,0-1-4 0,-4-12 21 16,9 18-19-16,-9-18-6 0,6 12 0 0,-6-12 5 15,0 0-2-15,0 0 7 0,0 0-5 16,0 0-2-16,15-15 4 0,-13 0 1 0,0-3-13 16,0 1 41-16,1-4-36 0,-1 0-4 0,0 0 7 15,0 0-2-15,-2 2-1 0,2 0 1 0,-2 2 6 16,2 2-3-16,-2-1 0 0,0 16 5 0,2-20-7 15,-2 20-149-15,2-18 190 0,-2 18-19 16,8-12-9-16,-8 12 17 0,18-9-9 0,-18 9-18 16,25-4-4-16,-25 4 9 0,30 2 5 0,-30-2-7 15,36 6-4-15,-36-6-1 0,29 13 2 16,-16-5 6-16,-13-8-5 0,21 15-22 0,-21-15 20 16,15 19 5-16,-15-19-2 0,9 21-2 0,-9-21 0 15,2 17-8-15,-2-17 5 0,-4 19 4 16,4-19-2-16,-10 16 3 0,10-16 0 0,-8 11-1 15,8-11-8-15,0 0 4 0,-8 9 5 0,8-9 1 16,0 0-1-16,0 0-5 0,-2-13 2 0,2 13 14 16,6-24-13-16,0 6-7 0,3 1 1 15,0-2 1-15,1 0 10 0,0 2-3 0,1-2-3 16,2 0 0-16,-3 4-4 0,5-1 10 0,-4 1 0 16,0 4 7-16,-3-1-12 0,-8 12-8 0,18-13 4 15,-18 13-3-15,20-8 4 0,-20 8 4 0,0 0 0 16,27 6 0-16,-27-6-2 0,18 19-2 15,-10-6 2-15,0 0-4 0,0 3 8 16,-2 1-4-16,0 2-5 0,2 0-36 0,-2 1-70 0,5-4-90 16,-1 4-80-16,1-7-88 0,-3 0-495 15,-8-13 269-15,17 14 7 0</inkml:trace>
  <inkml:trace contextRef="#ctx0" brushRef="#br0" timeOffset="107373.76">22665 15577 852 0,'0'0'360'16,"0"0"-76"-16,0 0-63 0,0 0-61 0,0 0-23 16,0 0-21-16,0 0-26 0,0 0-17 0,0 0-10 15,19 6-12-15,-19-6-28 0,0 0 14 16,0 0-8-16,34-2-6 0,-34 2-3 0,25-4-3 15,-25 4-1-15,17-7 7 0,-17 7-13 0,21-12-3 16,-21 12 3-16,11-15 4 0,-11 15 2 16,6-21-13-16,-6 21 5 0,2-25 4 0,-2 25 24 15,-2-27-3-15,-2 16 4 0,0-3 11 0,-5 3-6 16,0 0-4-16,-3 1 12 0,2 2-7 0,-4 1-8 16,14 7 1-16,-31-10-9 0,31 10-1 15,-34 4-9-15,34-4-1 0,-36 10-3 0,19-1-6 16,0 5 0-16,0 1 5 0,5 2-3 0,-2 2-4 15,4 0-7-15,2 2 1 0,2 2 0 0,6-2-1 16,0 0 4-16,6 2 6 0,2-4-4 16,8-2-5-16,0 0 6 0,5-1-8 0,5-9-3 15,4 1-1-15,1-2 11 0,5-5 7 0,0-2-14 16,2-5-7-16,1-2-8 0,-6 1-68 16,-1-5-65-16,-4-1-79 0,-6 1-59 0,-2-3-102 15,-12 2-205-15,-2-2 172 0,-8 1 256 0</inkml:trace>
  <inkml:trace contextRef="#ctx0" brushRef="#br0" timeOffset="121192.05">23762 15548 767 0,'0'0'324'0,"0"0"-52"0,-16-9-33 0,16 9-58 0,0 0 4 16,0 0-71-16,4-17-20 0,-4 17-19 0,14-13-7 15,-14 13-18-15,29-12-6 0,-8 5-5 16,6-1 0-16,5 1-16 0,2-2 12 0,9-2-12 15,9 0-6-15,3 1-8 0,1 1 2 0,-12 3-3 16,3-2 1-16,-5 5 3 0,-1 0-88 16,-6 3-99-16,-7-5-114 0,-28 5-322 0,40 5 175 15,-40-5 242-15</inkml:trace>
  <inkml:trace contextRef="#ctx0" brushRef="#br0" timeOffset="121439.42">24104 15369 853 0,'0'0'522'16,"-19"-17"-109"-16,19 17-103 0,-8-11-24 16,8 11-43-16,0 0-8 0,-11-9-77 0,11 9-52 15,0 0-22-15,0 0-4 0,13 12-23 0,-3-2-5 16,3 4-21-16,2 2-7 0,0 2 2 15,3 3-13-15,2 1-1 0,0 3-10 0,0 0-41 16,1 2-89-16,-2 2-127 0,0-3-120 0,1-3-424 16,-6 0 237-16,1-4 70 0</inkml:trace>
  <inkml:trace contextRef="#ctx0" brushRef="#br0" timeOffset="121789.12">24663 15427 1406 0,'-15'-8'438'0,"15"8"-113"0,0 0-44 0,-25 8-44 0,25-8-31 0,-17 9-36 16,11 3-27-16,-1 1-43 0,2 2-17 0,3 2-9 15,0 2-22-15,0 4-17 0,4-1-2 16,0-2-8-16,2 1-7 0,6 0-6 0,0-4 3 0,5-1-6 15,2-3-2-15,2-3-3 0,5-3-8 0,0-5-22 16,0-6-29-16,3-1-23 16,-1-5 11-16,-3-1 11 0,-2-5 8 0,-2-1 5 0,-4 0 15 15,-4-2 0-15,-3 2 8 0,-6-3 0 16,-2 2 4-16,-8 0 8 0,2 1-8 0,-5 2 11 16,-4 4-2-16,-4-1 3 0,2 5-4 0,-4 1 14 15,21 6-7-15,-45-2-1 0,45 2 1 0,-42 8-3 16,26 1-49-16,-2 2-72 0,6 1-84 15,5 1-102-15,7-13-394 0,2 23 190 0,7-14 156 16</inkml:trace>
  <inkml:trace contextRef="#ctx0" brushRef="#br0" timeOffset="122205.2">25889 15302 1302 0,'0'-22'734'0,"0"3"-149"0,0 2-117 15,0 17-74-15,-2-25-59 0,2 25-39 0,0-15-59 16,0 15-49-16,0 0-43 0,0 0-22 0,0 0-47 16,0 0 2-16,22 9-5 0,-10 4-21 0,0 8-10 15,3 0-13-15,2 2-6 0,0 2 0 16,5 0-5-16,-4 2 41 0,-2-1-59 0,0 3 1 15,-4-2 11-15,3-2-16 0,-3 1-2 0,0-5 2 16,-2 0 1-16,-2-4 0 0,1-2 4 16,-3-3 0-16,-6-12 3 0,11 19-2 0,-11-19 1 0,6 13-4 15,-6-13-3-15,0 0 1 0,0 0-5 16,17-10 7-16,-17 10 2 0,13-18 2 0,-9 4 0 16,1 1-5-16,1 0 7 0,0-1-3 0,0 1 2 15,0 0-7-15,1-1 6 0,0 3-7 16,-7 11 13-16,10-20-9 0,-10 20 5 0,19-13-9 15,-19 13 5-15,26-8-3 0,-26 8-3 0,38 0-29 16,-20 3-61-16,4 2-69 0,-1 3-70 16,5 1-101-16,-4 3-48 0,0 1-63 0,-1-3-122 15,0 1-332-15,-2-1 283 0,0-1-33 0</inkml:trace>
  <inkml:trace contextRef="#ctx0" brushRef="#br0" timeOffset="122563.72">26826 15438 1607 0,'0'0'572'0,"0"0"-118"0,0 0-96 0,0 0-96 16,0 0-57-16,0 0-37 0,0 0-39 0,0 0-25 16,17 13-20-16,-17-13-21 0,21 14-23 0,-21-14-64 15,25 10-69-15,-25-10-28 0,26 7-39 0,-26-7 1 16,0 0 15-16,28 0 24 0,-28 0 3 15,10-12 28-15,-10 12-9 0,8-20 38 0,-10 4 14 16,0 1 23-16,-4-4 21 0,-2 0 48 0,2-2 32 16,-6 2 15-16,2-4 23 0,-5 4 21 0,2 4 2 15,1-1-11-15,-5 3-14 0,4 3-28 16,-4 3-17-16,17 7-12 0,-34-4-8 0,13 8-16 16,0 5-2-16,0 5-9 0,1-1-2 0,0 8-9 15,1 0 0-15,4 2-6 0,2 1 0 0,3 3-2 16,2 2 0-16,4 0-13 0,4 1 16 0,8-3-23 15,2 0-41-15,4-2-71 0,6-5-67 16,3-3-84-16,3-3-41 0,7-7-117 0,3-7-325 16,2-3 219-16,13-11 105 0</inkml:trace>
  <inkml:trace contextRef="#ctx0" brushRef="#br0" timeOffset="122743.38">27194 15400 820 0,'16'-29'496'0,"-2"2"9"0,-4 3-41 15,0-1-46-15,-4 0-46 0,0 4-65 0,-2 2-31 16,-2 2-24-16,0 4-29 0,-2 13-51 0,2-20-27 15,-2 20-29-15,4-13-28 0,-4 13-19 16,0 0-12-16,0 0-10 0,11 19-7 16,-4-5-10-16,1 1-4 0,1 4-7 0,1 0 0 15,0 4-7-15,6-2-22 0,-4 4-44 0,5-6-51 16,0 6-60-16,2-3-61 0,-2 1-56 0,2-2-36 16,0-2-16-16,0-1-26 0,2-5-34 0,3-2-410 15,-4-5 241-15,4-4 62 0</inkml:trace>
  <inkml:trace contextRef="#ctx0" brushRef="#br0" timeOffset="122944.92">27755 15375 1228 0,'4'-17'583'0,"-2"-2"-73"0,-2 2-63 15,0 2-33-15,0-1-49 0,0 16-19 0,-2-21-58 16,2 21-23-16,0 0-58 0,0-19-38 0,0 19-32 16,0 0-33-16,0 0-29 0,0 0-8 0,0 0-10 15,20 17-17-15,-10-3-7 0,1 1-2 16,-1 4-21-16,3 2 13 0,-2 0-15 0,1 4 8 15,-1 1-16-15,2 1-22 0,-5 3-74 0,3 1-70 16,-5 2-80-16,2-5-38 0,-1 5-56 0,-1-1-39 16,1-1-35-16,-1-5-52 0,0-1-432 15,2-4 285-15,0-2-29 0</inkml:trace>
  <inkml:trace contextRef="#ctx0" brushRef="#br0" timeOffset="123237.28">27906 15371 1248 0,'-15'-28'608'0,"2"1"-118"0,1 0-68 16,0 3-83-16,6 3-61 0,2 0-67 0,0 2-34 16,4 3-42-16,4 3-21 0,6 1-30 0,6 3-15 15,0 1-21-15,4 5-14 0,-20 3-43 16,41-2-47-16,-19 5-48 0,-3 1-8 0,-2 2-1 15,-2 3 25-15,-3 3 15 0,-2-1 17 0,-6 3 13 16,-4-14 1-16,0 25 8 0,-4-12 20 16,-6 2-6-16,-2 0 6 0,-5 3 6 0,0-2 2 15,-4 2-1-15,-5-1-6 0,-1 0 10 0,-1 2-16 16,-2 0 14-16,2-3-61 0,0 3-112 16,2-6-155-16,1-3-510 0,3-3 258 0,22-7 29 0</inkml:trace>
  <inkml:trace contextRef="#ctx0" brushRef="#br0" timeOffset="124405.64">29086 15384 861 0,'0'0'302'16,"0"0"-49"-16,0 0-37 0,0 0-33 15,0 0-26-15,14-9-19 0,-14 9-33 0,0 0-15 16,0 0-22-16,0 0-5 0,0 0-23 0,0 0 0 16,0 0-13-16,0 0 10 0,0 0-15 0,0 0 0 15,0 0-23-15,0 0 16 0,0 0-20 0,0 0 18 16,0 0-5-16,0 0 4 0,0 0-10 15,0 0-11-15,0 0 10 0,0 0 16 0,0 0-26 16,0 0 14-16,0 0-9 0,0 0 14 0,0 0-14 16,0 0 7-16,0 0 91 0,0 0-111 15,0 0 7-15,0 0 12 0,0 0-15 0,0 0 20 16,25 0-3-16,-25 0 10 0,0 0-18 0,0 0 18 16,0 0-6-16,0 0-4 0,0 0-54 0,0 0 63 15,0 0-10-15,17-6 11 0,-17 6 10 0,0 0-17 16,0 0 0-16,0 0 2 0,0 0-15 15,0 0 19-15,21-6-24 0,-21 6 15 0,0 0-8 16,0 0 13-16,0 0-3 0,0 0 37 0,0 0-45 16,24-1-6-16,-24 1 2 0,0 0 7 0,0 0-9 15,0 0 13-15,0 0-13 0,0 0 13 16,0 0-9-16,0 0 5 0,0 0 13 0,0 0-34 16,0 0 20-16,0 0 10 0,0 0-11 15,0 0 6-15,0 0-9 0,0 0 6 0,0 0-3 16,20 1 18-16,-20-1-16 0,0 0 3 0,0 0-11 15,0 0 15-15,0 0-17 0,0 0 24 0,28 0-15 16,-28 0 45-16,0 0-53 0,0 0 7 0,0 0-9 16,0 0 14-16,0 0-21 0,0 0 23 15,17 6-20-15,-17-6 16 0,0 0-6 0,0 0 10 16,0 0-1-16,10 10-14 0,-10-10 7 0,0 0 27 16,0 0-25-16,8 11 18 0,-8-11-24 0,0 0 11 15,0 0 0-15,0 0 17 0,10 12-26 16,-10-12 17-16,0 0-27 0,0 0 14 0,0 0 0 15,0 0-2-15,0 0 10 0,0 0 3 0,8 9-21 16,-8-9 23-16,0 0-12 0,0 0 21 16,0 0-17-16,0 0 32 0,0 0 5 0,0 0 33 15,0 0 7-15,0 0-11 0,0 0-18 0,0 0-1 16,2-17-8-16,-2 17 1 0,0 0 7 16,0-19 3-16,0 19-17 0,-2-15 0 0,2 15-8 15,-6-13 22-15,6 13 25 0,0 0-1 0,-2-14 2 16,2 14-11-16,0 0-11 0,-4-15-3 0,4 15-12 15,0 0 3-15,0 0-7 0,0 0-14 0,0 0-2 16,0 0-2-16,0 0-3 0,0 0-7 0,0-16 5 16,0 16-6-16,0 0 0 0,10 18-4 15,-10-18 1-15,10 21-2 0,-1-8-5 0,-1 2-2 16,3 0 1-16,-3 1 1 0,3 3 3 16,-1-2 0-16,1 0-11 0,0 5 14 0,1-4-7 15,-1 3 10-15,4-2-10 0,-3 2 2 0,1-3-16 16,0 1-61-16,-2-6-107 0,1 2-65 0,-4-1-92 15,-1-3-52-15,-7-11-535 0,0 0 293 0,-3 13-73 16</inkml:trace>
  <inkml:trace contextRef="#ctx0" brushRef="#br0" timeOffset="124975.26">29305 15530 1096 0,'0'0'349'0,"0"0"-82"0,0 0-69 0,-11 13-37 16,11-13-19-16,0 0-24 0,19 9-15 16,-19-9-23-16,26 5-17 0,-26-5-7 0,42 5-7 15,-42-5-24-15,49-2 18 0,-21-1-32 16,3-2 18-16,-4 1-27 0,1-1 21 0,1-3-18 16,-5-1 2-16,-1-3 4 0,-2 1 6 0,-6-1-29 15,-1-3 19-15,0 0-5 0,-8-2 23 16,0 2 3-16,-4-1 8 0,0 1 27 0,-4 0-10 0,2 0 42 15,0 15 36-15,-6-25 17 0,6 25 8 16,-8-20-28-16,8 20-19 0,-4-13-16 0,4 13-10 16,0 0-21-16,-6-11-9 0,6 11-12 0,0 0-18 15,0 0 2-15,0 0-5 0,12 13-9 0,-4-2 3 16,3 3-11-16,2-1 4 0,-1 5-6 16,3-2 9-16,2 2-13 0,-2-1 10 0,3 0-12 15,0 0 10-15,1 0-17 0,2-1-8 0,-2-1-41 16,5-4-5-16,-2-1-7 0,2-2-3 15,3-3 0-15,3-3 1 0,-2-2-19 0,1-2 25 16,-1-1 18-16,-1-5-8 0,-1 0 43 0,-3-1-19 16,-2-3 0-16,-4-1 26 0,-2 0-13 15,-3-3 12-15,-1 3 7 0,0-6 2 0,-5 2 8 16,-2 0 15-16,-1 1 2 0,-1-1 26 0,-2 2 7 16,-2-1-4-16,-1 3-8 0,3 13 9 15,-6-23 10-15,6 23-41 0,-4-17 43 0,4 17-17 16,0 0 0-16,-7-13-17 0,7 13-9 0,0 0-9 15,-21 8-1-15,11 1-10 0,-1 3 4 0,-2 4-3 16,5 2 6-16,-2-1-8 0,3 2 5 0,2 0-18 16,5 2-5-16,3-2-55 0,1 2-5 15,7-4-57-15,1 0-39 0,6 0-40 0,2-3-4 16,6-3-34-16,5-1-58 0,-3-8-54 0,10 0-290 16,3-6 173-16,-1-2 205 0</inkml:trace>
  <inkml:trace contextRef="#ctx0" brushRef="#br0" timeOffset="125205.86">30839 15249 927 0,'0'0'530'0,"-8"-21"-57"16,8 21-63-16,-6-15-12 0,6 15-52 15,-4-13-50-15,4 13-48 0,0 0-12 0,0 0-95 16,0 0-18-16,-5-14-24 0,5 14-18 0,0 0-19 15,11 19-2-15,-5-9-20 0,5 5-10 0,-1 2 1 16,5 1-12-16,0 1 2 0,1 4 11 0,0-1-43 16,0 1-83-16,1 0-66 0,-2 2-116 0,0-2-71 15,-5 2-71-15,2-4-553 0,-2-4 302 16,-4 0-131-16</inkml:trace>
  <inkml:trace contextRef="#ctx0" brushRef="#br0" timeOffset="125508.27">31001 15284 959 0,'-20'-23'604'0,"3"3"-130"16,2 2-71-16,3-1-51 0,1 1-71 0,3 3-37 0,2 0-53 15,6 15-32-15,-5-25-38 0,10 12-17 0,-5 13-26 0,20-17-2 16,-3 9-34-16,5 4-2 0,-22 4-20 15,48 0 2-15,-24 0-44 0,1 4 14 16,-1 1-25-16,-4-1-12 0,0 4-33 0,-4-2-8 0,-1 3-19 16,-7 1 28-16,-8-10 17 0,9 19 13 0,-13-6 3 15,-3-1 19-15,-5 1 19 0,-5 0-15 0,-5-1 0 16,2-1 10-16,-4 1 3 0,3-3-35 16,0 1 37-16,2-4 5 0,5-1-27 0,14-5-10 15,-22 12-55-15,22-12-53 0,0 0-92 0,0 0-96 16,0 0-409-16,-8-12 209 0,16 1 122 0</inkml:trace>
  <inkml:trace contextRef="#ctx0" brushRef="#br0" timeOffset="125839.04">31290 15110 1119 0,'0'0'504'0,"12"-12"-138"15,-12 12-23-15,0 0-24 0,0 0-42 0,0 0-58 16,0 0-39-16,0 0-17 0,0 0-40 0,-8 18-16 15,8-18-19-15,-10 21-13 0,10-21-13 16,-6 21-29-16,6-21 10 0,0 26-2 0,2-10-18 16,2-5 3-16,2 3-14 0,4-3-1 0,4 0-3 15,0-1 0-15,3-2-17 0,4-3-9 0,-21-5 5 16,43 2-54-16,-43-2-23 0,44-4 13 0,-23-3 4 16,-1-3 18-16,-2-3 4 0,-2 0 16 0,-4-5 2 15,-2 3 14-15,-1-4 0 0,-3 4 22 16,-4-2 40-16,-2-1-39 0,-2 3 6 0,-2 0 10 15,-7 2-7-15,-1 1 0 0,-6 5-7 0,0 1 3 16,-8 2-6-16,1 4 5 0,-3 4-10 0,-1 0 2 16,6 3-19-16,-1 3-30 0,5-1-77 0,5 4-49 15,0 1-70-15,8-1-76 0,6-13-147 0,-4 19-198 16,4-19 172-16,8 18 193 0</inkml:trace>
  <inkml:trace contextRef="#ctx0" brushRef="#br0" timeOffset="126195.26">31705 14988 1003 0,'-7'-13'537'16,"3"1"-93"-16,4 12-59 0,-14-17-56 0,14 17-50 16,-17-13-61-16,17 13-39 0,-20-6-26 0,20 6-34 15,-22 4-18-15,22-4-23 0,-26 11-6 0,26-11-25 16,-19 19 1-16,10-7-18 0,3 1 4 0,4 1-12 15,2 1-1-15,2 0-18 0,4-2 12 0,5 1-15 16,2-1 6-16,3-3-30 0,4-1-32 16,3-1-42-16,3-4-21 0,1-3-22 0,0-1-10 15,1-1 4-15,-1-3 38 0,-3-4 8 0,-3 1 32 16,-2-1 0-16,-4-4 40 0,-5 1-3 0,-1 1 18 16,-5-3 3-16,-4 13 11 0,-4-27 16 15,-7 14 4-15,-2 1-18 0,-1 5 38 0,-6-3-6 16,0-1-2-16,-2 3-4 0,-1 2-6 0,6 1 5 15,-2 1-15-15,19 4-7 0,-34-2 4 0,34 2-13 16,-21 6 1-16,21-6-39 0,-8 11-59 0,8-11-79 16,6 14-67-16,-6-14-76 0,25 9-340 0,-25-9 175 15,30 4 196-15</inkml:trace>
  <inkml:trace contextRef="#ctx0" brushRef="#br0" timeOffset="126455.58">32019 14883 1138 0,'18'-17'387'0,"4"0"-90"0,-3 1-18 0,1-1 2 16,2 2-41-16,-1 2-33 0,0 1-55 0,2 3-43 16,-1 3-20-16,-2 0-10 0,2 5-26 0,-22 1 0 15,36 0-27-15,-17 3 0 0,-19-3-5 0,34 12 2 0,-22-1-18 16,1-3 1-16,-2 5 14 0,0-3-3 16,-11-10-3-16,10 19-6 0,-10-19 3 0,8 19-5 15,-8-19-6-15,0 0-7 0,2 17 16 16,-2-17 4-16,0 0 12 0,0 0-21 0,0 0-7 0,-8-15 8 15,8 15-11-15,0-31 23 0,2 12-8 16,2-4-12-16,3-1 3 0,0-3 2 0,1 2-4 16,0 0-65-16,2 0-89 0,-1 5-108 0,2-1-152 15,-3 1-381-15,1 5 236 0,-1 2 69 0</inkml:trace>
  <inkml:trace contextRef="#ctx0" brushRef="#br0" timeOffset="126805.58">32761 14740 1209 0,'15'-7'304'0,"-15"7"23"0,11-10-24 0,-11 10-38 16,0 0-26-16,8-14-5 0,-8 14-48 0,0 0-53 15,0 0-19-15,0 0-21 0,0 0-15 0,0 0-24 16,0 0-13-16,0 0-3 0,0 0-10 0,0 0-5 15,-15 8-8-15,15-8 5 0,-10 17-12 0,10-17-14 16,-6 16 6-16,6-16 8 0,-7 17 5 16,7-17-15-16,0 0 7 0,0 21 12 0,0-21-29 15,0 0-12-15,9 9-11 0,-9-9 12 0,0 0 0 16,0 0 13-16,23-2 6 0,-23 2-15 0,12-9 9 16,-12 9 0-16,9-13 4 0,-9 13 10 0,9-12 22 15,-9 12-1-15,6-13 5 0,-6 13 8 0,0 0-8 16,0-21 12-16,0 21-13 0,0 0-10 0,-15-12-2 15,15 12-35-15,0 0-89 0,-36 2-100 16,36-2-94-16,-30 10-121 0,30-10-400 0,-36 7 250 16,20-1 47-16</inkml:trace>
  <inkml:trace contextRef="#ctx0" brushRef="#br0" timeOffset="143401.53">11970 18279 988 0,'-8'-15'541'0,"8"15"-119"16,0 0-101-16,-4-13-38 0,4 13-41 0,0 0-25 15,0 0-64-15,0 0-19 0,0 0 5 0,0 0-55 16,0 0-29-16,0 0 3 0,0 0-16 0,-4-14 9 16,4 14 3-16,0 0 4 0,0 0-17 15,0 0 24-15,0 0-8 0,0 0 18 0,0 0-53 16,0 0 63-16,0 0-2 0,0 0 3 0,0 0-5 16,0 0-12-16,0 0-6 0,0 0 10 0,0 0-18 15,0 0 10-15,0 0-26 0,0 0-4 0,0 0-12 16,0 0 1-16,0 0-9 0,0 0-3 15,0 0 2-15,0 0 2 0,0 0-4 0,0 0 13 16,0 0-4-16,0 0 19 0,0 0-14 0,0 0 23 16,0 0-1-16,0 0-1 0,0 0-1 15,-2-13-8-15,2 13-6 0,0 0 3 0,0 0-2 16,0 0-10-16,0 0-5 0,0 0-3 0,0 0-9 16,0 0 14-16,0 0-15 0,0 0-1 15,0 0-3-15,0 0 0 0,0 0-2 0,0 0 1 16,0 0 0-16,0 0 1 0,6 21-1 0,-6-21-13 15,4 21 18-15,-4-21-5 0,6 21 5 0,-6-21-8 16,4 23 5-16,-4-23 5 0,4 23-2 0,-4-23-3 16,8 23-1-16,-8-23-2 0,6 23 6 15,-6-23-14-15,4 22 9 0,-4-22 0 0,7 23 0 16,-7-23-23-16,4 23 32 0,-4-23-8 0,4 18 5 16,-4-18-11-16,5 13 15 0,-5-13-9 0,0 0-1 15,4 15-2-15,-4-15 5 0,0 0-1 16,0 0 3-16,0 0-10 0,0 0 8 0,0 0-2 15,4 11 1-15,-4-11-5 0,0 0 3 0,0 0-7 16,0 0 14-16,0 0-16 0,0 0 4 0,0 0-3 16,0 0 17-16,0 0-13 0,0 0 9 15,0 0-8-15,0 0 5 0,0 0-3 0,0 0 7 16,7 16-5-16,-7-16-4 0,0 0-6 0,0 0 13 16,0 0-6-16,0 0 10 0,4 13-8 0,-4-13 1 15,0 0-7-15,0 0 13 0,0 0-9 16,0 0 11-16,0 0-9 0,0 0-3 0,0 0-3 15,0 0 9-15,0 0 7 0,0 0-8 0,0 0-8 16,0 0 15-16,0 0-32 0,0 0 39 0,0 0-16 16,0 0 12-16,0 0-12 0,0 0 7 15,0 0-14-15,0 0 14 0,0 0-9 0,0 0 0 16,0 0 3-16,0 0 9 0,0 0-14 0,0 0 7 16,0 0-7-16,0 0 10 0,0 0-10 0,0 0 6 15,0 0-4-15,0 0 6 0,0 0-12 0,0 0 7 16,0 0 4-16,0 0 0 0,0 0-10 15,0 0 11-15,0 0-6 0,0 0 7 0,0 0-8 16,0 0 38-16,0 0-65 0,0 0 33 0,0 0-13 16,0 0 9-16,0 0-1 0,0 0 4 0,0 0-5 15,0 0 5-15,0 0-5 0,0 0 4 0,0 0-9 16,0 0-6-16,0 0 4 0,-9 15 8 16,1-3-5-16,-1-1 7 0,-4 6-11 0,3 0 6 15,-6 1-7-15,-2 1 9 0,4-4 2 0,-2 2-5 16,2-1-1-16,3-3 13 0,1-4-16 0,10-9 16 15,-18 17-12-15,18-17 11 0,-12 10-15 0,12-10-5 16,0 0 29-16,0 0-52 0,0 0 4 0,0 0 11 16,26-13 2-16,-8-3 8 0,3-3-10 15,5-2 17-15,-2-2-7 0,7-5 9 0,3-3-2 16,-8 5 1-16,-2 5-2 0,2-3-4 0,-5 2-22 16,-1-1-22-16,-2 6-17 0,-5 0-52 0,0 1-41 15,-3 3-56-15,-3-1-48 0,-7 14-42 0,0-16-42 16,0 16-16-16,0 0-61 0,-11-12-402 15,11 12 252-15,-24-4 38 0</inkml:trace>
  <inkml:trace contextRef="#ctx0" brushRef="#br0" timeOffset="144136.32">11974 18159 881 0,'-16'-17'331'16,"4"2"-26"-16,-1 1-41 0,0 3-19 0,-1 0-25 16,3-1-17-16,-3 3-26 0,0-1-13 0,4 2-21 15,-4 1-15-15,14 7-7 0,-26-8-15 0,26 8 2 16,-30-6-3-16,30 6-18 0,-33 0-27 15,33 0 12-15,-32 8 12 0,13-2-24 0,-1 3 10 16,2 3-20-16,-2 1 10 0,-1 2-14 0,2 4 4 16,0 2-15-16,3 4 6 0,0 2-7 15,4 3 11-15,-3 3-2 0,6 1-5 0,3 2-12 16,2 3 8-16,2 2 0 0,2-2 8 0,2 3-16 16,2-2 3-16,4 13-11 0,5-5 4 15,2 0-3-15,2-5 1 0,2 3-5 0,0-8 38 16,0-7-47-16,6 5 2 0,1-11 4 0,-3-3 3 15,5-1 12-15,0-1-13 0,3-5 10 16,1-2-4-16,2-5 1 0,0-4-14 0,1-3 15 0,3-6-16 16,3-5-2-16,5-11 2 0,-2-4 2 15,1-5-5-15,-3-4 11 0,-1-6-13 0,-7 0 9 16,-4-2-10-16,-3 2 5 0,-2-2-8 0,-8 0 8 16,-7 7-7-16,-2 1 14 0,-4-1-2 0,-2 1-3 15,-4 4 17-15,-2-1 45 0,-4-1-9 16,-2 3 19-16,0 3 18 0,-5-1-22 0,0 4-7 15,0-2 7-15,-1 2-4 0,-2 4-9 0,-1 0 3 16,2 2-14-16,2 2-25 0,-1 0 18 16,-2 1-12-16,6 3 1 0,-3-3-9 0,2 7 5 15,3-1-1-15,10 8-7 0,-19-13 10 0,19 13-7 16,-15-10 0-16,15 10 1 0,0 0 25 0,-15-9-33 16,15 9 2-16,0 0-6 0,0 0 2 0,-24-2-1 15,24 2-11-15,0 0-2 0,-27 6 2 16,27-6 2-16,-23 7-3 0,23-7 1 15,-21 10 1-15,21-10-13 0,-22 7 13 0,22-7-3 16,-18 8 5-16,18-8-5 0,-20 6-12 0,20-6 16 16,0 0 2-16,-21 5-9 0,21-5 7 0,0 0-5 15,0 0-4-15,-28 4 4 0,28-4-8 0,0 0 1 16,-14 6-34-16,14-6-8 0,0 0-60 0,-19 4-71 16,19-4-75-16,0 0-51 0,0 0-106 15,0 0-66-15,0 0-53 0,-19 6-26 0,19-6-424 16,0 0 305-16,0 0-142 0</inkml:trace>
  <inkml:trace contextRef="#ctx0" brushRef="#br0" timeOffset="145268.76">11929 18216 711 0,'0'0'308'15,"0"0"-82"-15,0 0-1 0,-6-11-36 16,6 11-30-16,0 0-26 0,0 0-9 0,0 0 129 0,0 0-196 16,0 0 2-16,0 0 6 0,0 0-14 15,0 0 13-15,0 0-10 0,0 0 4 16,0 0-9-16,0 0 9 0,0 0-1 0,0 0 12 0,0 0 29 16,0 0-53-16,0 0 2 0,0 0 15 15,0 0-6-15,0 0 11 0,0 0-3 0,0 0 20 16,0 0-22-16,0 0 18 0,0 0-20 0,0 0 11 15,0 0-7-15,0 0-2 0,0 0-11 0,0 0 3 16,0 0-11-16,0 0-2 0,0 0-16 16,0 0 4-16,0 0-10 0,0 0 7 0,0 0 14 15,-15 15-28-15,13 0-7 0,-5 1 6 0,3 3-3 16,0-2-1-16,-2 4-13 0,2 0 16 16,-3 2-17-16,2-2 18 0,3 0-15 0,-2 0 5 15,2-1 1-15,0 1-20 0,2-3 17 0,-2-1 10 16,2-17-11-16,0 25 7 0,0-25-5 0,0 17 5 15,0-17-11-15,0 0 10 0,0 17-7 16,0-17 8-16,0 0-10 0,0 0 8 0,0 0-13 16,4-12 14-16,-2-3-4 0,-2-4 6 0,2-2-12 15,0-3 14-15,0 0-14 0,-2 2 6 0,2-3-4 16,1 2 8-16,-3-2 0 0,0 4 5 0,0 2-6 16,0 2 23-16,0 17-3 0,-3-27 15 15,3 27 0-15,0-21-2 0,0 21-7 0,0-17 4 16,0 17-15-16,0 0 4 0,0 0-13 0,0-15 5 15,0 15-13-15,0 0 7 0,0 0-5 16,0 0 4-16,0 0-6 0,0 0 6 0,20 12-7 16,-20-12-1-16,13 16-4 0,-5-4 14 0,0 1-5 15,1-1 5-15,0 1-6 0,1 3 6 16,-2-1-8-16,0 4 8 0,4-4-6 0,-2 2 9 16,-2-1-20-16,-1-1 18 0,6-2-4 0,-7 2-1 15,3-3-4-15,-3 1 8 0,-6-13-29 0,10 18 24 16,-10-18-6-16,9 16 6 0,-9-16-19 0,0 0 23 15,9 12-1-15,-9-12 1 0,0 0-11 0,0 0 8 16,0 0 0-16,6 11 1 0,-6-11-6 16,0 0 5-16,0 0 0 0,0 0 9 0,0 0-10 15,0 0 11-15,0 0 7 0,0 0 4 16,0 0-11-16,0 0 4 0,0 0-4 0,0 0-1 16,0 0-9-16,0 0 5 0,0 0-5 0,-4 16-6 15,4-16 4-15,-6 18 9 0,-2-6-15 0,2 0 9 16,0-1 46-16,0 4-52 0,-3-1-12 15,1-1 6-15,1 2-3 0,-1-1 9 0,1-1-10 16,1 0 12-16,-2 1-4 0,0-1-4 0,8-13-2 16,-14 19 9-16,14-19-5 0,-8 15 9 0,8-15-2 15,0 0-6-15,-8 14 2 0,8-14 6 0,0 0-11 16,0 0 9-16,0 0-9 0,0 0 15 0,0 0-17 16,0 0 10-16,0 0-5 0,0 0 16 15,0 0-9-15,0 0 8 0,0 0-13 0,0 0 11 16,0 0-1-16,14-14-5 0,-2 3-10 0,0-4 6 15,2 0-1-15,4-5 9 0,-1-1-12 0,-1 2 9 16,2 0-8-16,0 0 4 0,-3 0 0 16,2 2 7-16,-2-1-11 0,-5 6 14 0,2 0-12 15,-2 2 4-15,-10 10-6 0,10-15 8 0,-10 15-6 16,0 0 9-16,11-11-9 0,-11 11 7 0,0 0-3 16,0 0 7-16,0 0-35 0,0 0 17 0,0 0-43 15,0 0-57-15,0 0-87 0,0 0-92 0,0 0-88 16,0 0-49-16,0 0-83 0,0 0-383 15,-21-2 283-15,21 2-18 0</inkml:trace>
  <inkml:trace contextRef="#ctx0" brushRef="#br0" timeOffset="146202.42">11871 18495 540 0,'0'0'336'0,"-10"11"-67"0,10-11-69 0,0 0-13 16,0 0-51-16,0 0-25 0,0 0-28 16,-6 11-8-16,6-11-25 0,0 0 4 0,0 0-11 0,0 0 8 15,0 0-3-15,0 0 12 0,0 0-12 16,0 0 18-16,0 0-6 0,0 0-1 0,0 0-7 15,0 0 25-15,0 0-3 0,0 0 11 0,0 0-41 16,2-15 10-16,-2 15-12 0,6-24-5 0,-2 8-20 16,0-3 30-16,1 0-13 0,0 2 32 0,-1-4-3 15,0 0 6-15,-2 0 0 0,0-1 21 16,0 4 0-16,-2-1 17 0,2 4 5 16,-2 0 9-16,0 15-6 0,-2-25 9 0,2 25 3 0,-4-14-26 15,4 14 2-15,0 0-11 0,-2-15-26 16,2 15-8-16,0 0-16 0,0 0-3 0,0 0-15 15,0 0 1-15,0 0-10 0,0 0-1 0,0 0-14 16,0 0 13-16,15 17-10 0,-11-4 8 16,4 5 4-16,1-3 1 0,2 4-7 0,-3 0-11 15,2 4 6-15,0-2-14 0,2 0 18 0,0 2-11 16,1-4 6-16,-2 6-3 0,-1-4 2 0,1 2-6 16,-1-4 6-16,-2-2 8 0,4 2-12 15,-2-4-4-15,-4-1 6 0,0-1-4 0,-6-13 6 16,14 19-8-16,-14-19 7 0,8 14-4 0,-8-14 11 15,6 11 3-15,-6-11-5 0,0 0-16 16,0 0 15-16,0 0 1 0,7 10-1 0,-7-10-10 0,0 0 7 16,0 0-1-16,0 0 7 0,0 0-12 15,0 0 13-15,0 0-6 0,0 0 6 0,0 0 0 16,0 0 12-16,0 0-4 0,0 0 2 0,0 0 0 16,0 0-3-16,0 0-6 0,-7 16 2 0,7-16-3 15,-17 18 5-15,8-9-14 0,1 3 7 0,-2-1-4 16,-3 2 17-16,0 1-25 0,1 1 9 15,-3 0-12-15,2-1 6 0,0 1-2 0,-1 2 8 16,0-2-10-16,2 0 8 0,0-1-10 0,1-1 12 16,2 1-10-16,9-14 9 0,-14 16-5 0,14-16 4 15,-9 12-5-15,9-12 6 0,0 0-11 0,-10 13 16 16,10-13-9-16,0 0 2 0,0 0-4 16,0 0 9-16,0 0-14 0,16-13 12 0,-5-2-8 15,2 0 5-15,6-4-5 0,-5-5 2 0,8 2 9 16,-5 1-7-16,2-2-1 0,0 2 10 0,0 2-17 15,-2-2 16-15,-3 5-18 0,0 4 15 16,-2-2 1-16,-1 3 1 0,-3 1-6 0,-8 10 7 16,13-13-1-16,-13 13 3 0,11-12 2 0,-11 12-4 15,0 0 0-15,0 0 9 0,10-7-7 0,-10 7 5 16,0 0-11-16,0 0 9 0,0 0-20 16,0 0 15-16,0 0-10 0,0 0 13 0,0 0-12 15,0 0 13-15,0 0 6 0,0 0-12 0,0 0-29 16,0 0 27-16,0 0-6 0,0 0 8 0,0 0-8 15,0 0 8-15,0 0 7 0,0 0-18 0,0 0-18 16,0 0-34-16,0 0-71 0,0 0-73 16,0 0-105-16,0 0-97 0,0 0-59 0,0 0-101 15,0 0-349-15,0 0 288 0,0 0-46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5:09:40.194"/>
    </inkml:context>
    <inkml:brush xml:id="br0">
      <inkml:brushProperty name="width" value="0.05292" units="cm"/>
      <inkml:brushProperty name="height" value="0.05292" units="cm"/>
      <inkml:brushProperty name="color" value="#FF0000"/>
    </inkml:brush>
  </inkml:definitions>
  <inkml:trace contextRef="#ctx0" brushRef="#br0">17830 10343 251 0,'-2'-17'164'0,"2"17"-35"0,-4-21-44 16,4 21-14-16,-2-22-31 0,2 22 9 0,-4-18-17 16,4 18-6-16,-3-23 0 0,-1 7-4 0,2 0-12 15,2-4-57-15,-4-3-207 0,0-7 61 16,0 1 52-16</inkml:trace>
  <inkml:trace contextRef="#ctx0" brushRef="#br0" timeOffset="25206.73">31580 1697 22 0,'0'0'0'0,"0"0"-8"15</inkml:trace>
  <inkml:trace contextRef="#ctx0" brushRef="#br0" timeOffset="25225.27">31580 1697 18 0</inkml:trace>
  <inkml:trace contextRef="#ctx0" brushRef="#br0" timeOffset="36292.54">21558 1758 210 0,'0'0'160'0,"-13"13"-41"15,13-13-19-15,-17 12-41 0,17-12-3 0,-17 19-12 16,4-8-4-16,-1 3-13 0,-3-1 5 0,-1 2-18 0,0-1 9 16,-2 1-9-16,0-2 1 0,-2 0-94 15,1 1 106-15,-3-1-4 0,0 1 15 0,2-3-30 16,-1 0-3-16,-3-1 2 0,4-1-3 0,-2 3-7 15,1-4-5-15,-1 3 14 0,4-3-12 16,0-2 9-16,1-1-11 0,19-5 31 0,-32 10 15 16,32-10-3-16,-20 3 24 0,20-3-2 0,0 0 9 15,-18 6 4-15,18-6 1 0,0 0-14 16,0 0-6-16,32-9-12 0,-8 1-8 0,7-2-5 16,9-1 7-16,17-2-17 0,7-5 9 0,5 2-12 15,4 0 0-15,3-1 0 0,3 2 2 0,2-3-7 16,2 5 8-16,0-4-6 0,-3 4 6 15,-1-1-5-15,-8 3 4 0,-5-1-12 0,-3 3 6 16,-9-1-11-16,-14 5 9 0,-6-1-2 0,-6 0 5 16,-6 2-14-16,-22 4 11 0,36-3 0 0,-36 3 30 15,22-4 10-15,-22 4 17 0,0 0 2 0,0 0-15 16,0 0-18-16,0 0 0 0,-17 9-14 16,-4-3 10-16,-5 2-25 0,-5 1 18 0,-7 0-20 15,-13 5 10-15,-7-3-11 0,-3 3 13 0,-5-1-13 16,-1 0 3-16,-5-1-9 0,2 3 18 15,-4-1-13-15,4-1 38 0,-2 0-42 0,4 1 10 16,9-3-17-16,4-1 15 0,13-5-6 0,4 3 10 16,2-2-18-16,6-3 11 0,5 1 0 15,3 0 2-15,2-2 17 0,20-2-15 0,-24 5 27 16,24-5 0-16,0 0-26 0,0 0 4 0,12-7 3 16,8-1-3-16,14 1-10 0,4-3 0 15,19-3-2-15,6-4 12 0,5 0-18 0,1-2-2 16,8-1 11-16,-1 1 6 0,5-2-10 0,-5 0 15 15,-2 0-11-15,-4 1 4 0,-7-1-5 0,-2 3 3 16,-7 1-14-16,-16 7 15 0,-3-3-4 0,-7 2-9 16,-4 3 4-16,-7-1 9 0,-1 1 11 15,-16 8 2-15,22-12-3 0,-22 12-12 0,0 0 9 16,0 0 0-16,-26-5-8 0,1 10-3 0,-7 3 10 16,-10 2-6-16,-17 3 9 0,-7 6-14 15,-7 1 5-15,-2-2-7 0,-8 5 19 0,-2 0-20 16,-1 2 13-16,-3-1-3 0,0 0 6 0,4-2-16 15,2-1 10-15,5 2 1 0,7-1-1 0,2-6-2 16,8 2 1-16,11-5-17 0,14-2 10 0,8-1 1 16,3-2 4-16,5-3-9 0,20-5 5 15,-23 8-11-15,23-8 21 0,0 0-10 0,23 0 2 16,7-4-7-16,8-4 3 0,21-3-12 0,8-4 35 16,4 1-36-16,5-3 15 0,7 0-7 0,0 0 10 15,-1-2-7-15,3 0 8 0,-5 1-7 16,0 0 5-16,-5 0-4 0,-6 1 3 0,-9 4 2 15,-9 0-2-15,-13 3-11 0,-9 4 18 0,-5-2-2 16,-6 3-2-16,-18 5-20 0,18-6 31 16,-18 6-16-16,0 0 12 0,-49 8-23 0,9 0 20 15,-18 5-6-15,-9 2 9 0,-8 0-20 0,-5 3 14 16,-4 1 7-16,-3-1 6 0,-2 4-25 0,5-5 11 16,1 0-14-16,6 0 22 0,9 0-23 15,7-3 26-15,19-7-9 0,8 1 0 0,5-1-7 16,1-1 13-16,11 0-29 0,17-6 31 0,-30 8-26 15,30-8 15-15,0 0-4 0,0 0-5 0,28 5-5 16,-1-7 20-16,9-1-11 0,7-5 7 0,18-2-9 16,3-1 12-16,1-2-14 0,1-1 12 15,1 1-7-15,-3 0 22 0,-7-3-29 0,2 3 10 16,-5 0-8-16,-4-1 4 0,-15 3-2 0,-2 2 8 16,-6-3-11-16,-1 2 18 0,-9 2-12 15,-1 3 39-15,-16 5 61 0,16-13-82 0,-16 13-10 16,0 0 24-16,-18-16-13 0,18 16 0 0,-42 0-17 15,13 3 15-15,-5 2-48 0,-8 3 47 16,-11-1-5-16,-5 7 79 0,1-3-89 0,4 0 1 16,3 1-14-16,9-4 15 0,7 1-5 0,4-1 3 15,6-1-9-15,2-1 3 0,3-2-7 0,19-4 0 16,-26 8-5-16,26-8-33 0,0 0 28 0,-20 7 14 16,20-7-7-16,0 0 6 0,0 0-6 15,34 0 13-15,-11-2-8 0,17-5 13 0,-6 1-7 16,6-2 7-16,1 1-27 0,11-5 24 0,-1-1 1 15,2 1 6-15,-1 1-12 0,-13-2 15 16,11-1-13-16,-11 3 14 0,-1-3-8 0,-2 3 4 16,-4 2-6-16,-3 4 5 0,-7-6 1 0,-2 6-7 15,-4-3 1-15,-16 8 2 0,20-8 2 0,-20 8 14 16,0 0-19-16,0 0 12 0,0 0-8 16,-30 0 12-16,6 8-10 0,-6 0 2 0,-6 1-9 15,-2 3 12-15,-13 1-11 0,2 0 9 0,0 2-5 16,13-5 12-16,1 0-18 0,-17 1 10 15,26-2 77-15,2-1-92 0,3 4-5 0,2-7-4 16,19-5 5-16,-27 8 12 0,27-8-10 0,-20 8 6 16,20-8-16-16,0 0 10 0,0 0-1 0,0 0-4 15,0 0-41-15,16 7 59 0,4-13-9 0,10 3 12 16,1-5-3-16,7 0-2 0,3-1-10 16,15-5 10-16,-2-1-6 0,-1 0 11 0,2-2-14 15,-2 2 16-15,-2-1-17 0,-2 1 14 0,-16 4-5 16,-1 1 19-16,-2 1-30 0,-5-1 13 15,-4 2-13-15,-4 2 17 0,-17 6-13 0,26-9 15 16,-26 9-11-16,0 0 13 0,0 0-9 0,0 0 2 16,0 0 11-16,0 0-18 0,-43 2-12 0,18 5 21 15,-9-1-17-15,-2 4 17 0,-4 1-15 0,-2-1 17 16,-9 1-25-16,2 5 27 0,9-7-6 16,2 0 21-16,0 1-32 0,6 0 8 0,1-1-5 15,1-1 3-15,6 0-14 0,5-3 11 0,0 1-4 16,19-6 1-16,-25 5-13 0,25-5 5 0,0 0 37 15,-18 9-59-15,18-9 2 0,0 0 14 16,0 0-4-16,34 0 18 0,-10-6-10 0,8 2 18 16,1-4-14-16,5 1 13 0,3-3-5 0,14-3 2 15,-3 0-4-15,0-1 7 0,-12 3-4 16,-1-1 16-16,-2 3-12 0,-3-1 2 0,-4 2-7 16,-3-5 6-16,-6 8-4 0,-4-1 5 0,-17 6 15 15,24-8-30-15,-24 8 16 0,0 0-1 16,0 0 0-16,0 0 2 0,0 0 4 0,-39 2-11 15,11 4 10-15,-3 0-4 0,-7 3 4 0,-16 6-11 16,4-2 8-16,-5 2-2 0,2-1 7 0,-1 3-10 16,-4-2 12-16,1 3-14 0,4-5 15 15,5 4-16-15,11-8 10 0,1 1-13 0,6-2 11 16,5-1-7-16,4 1 14 0,4-2-16 0,17-6 10 16,-20 9-10-16,20-9 23 0,0 0-25 0,20 10 4 15,8-12 3-15,9 0 7 0,8-4-9 16,17-3 8-16,5 1-13 0,5-3 14 0,5-1-10 15,-2-1 1-15,2-3-2 0,-5 3 10 0,-3 0-4 16,-5 0 1-16,-3-5 3 0,-5 5-8 0,-19 6 8 16,-5-3-2-16,-4 4-8 0,-7 1 1 15,-21 5-19-15,16-8 2 0,-16 8-7 0,0 0 6 16,-45 0 0-16,13 4 17 0,-10 3 46 0,-17 1-59 16,-5 0-2-16,1 3 8 0,-8 0-4 15,6 1 15-15,-3 1-13 0,5 1 17 0,-1-1-7 0,3 1 8 16,1-2-6-16,3 2-3 0,4 1-2 15,15-5 9-15,6-1 1 0,5 1-2 0,3 2-7 16,8-5 8-16,4 1-8 0,12-8 13 0,0 15-10 16,0-15 3-16,33 11-3 0,-6-11 9 15,12 0-12-15,3-2 13 0,9-1-12 0,10-3 21 16,5-2-25-16,-3-1 16 0,3-3-12 0,-5-1 10 16,0 0-9-16,-3-3 8 0,-7 1-10 15,-3 1 2-15,-12 2 0 0,-4 0 13 0,-5 0-8 16,-1 1 6-16,-9 0-5 0,0 1 8 0,-17 10-17 15,15-17 17-15,-15 17-13 0,0 0 11 16,-28-10-19-16,28 10 12 0,-55 0-2 0,17 4 38 16,-9 0-47-16,-10 5 16 0,-5 3-11 0,-1-3 4 15,4 1 0-15,-5 1 3 0,7-1-8 0,-1-1 7 16,2 3-2-16,15-4 6 0,3-1-28 16,3 1 32-16,5-1-12 0,6-1 9 0,2-2-13 0,22-4 16 15,-28 10-16-15,28-10 15 0,0 0-16 16,9 11 14-16,-9-11-12 0,46-2 16 0,-12-2-9 15,8-1-1-15,18-3-2 0,3 0 10 0,7-3-17 16,2-3 12-16,-2 5-6 0,-1-7 8 16,-3 0-6-16,-1 2 11 0,-5-1-20 0,-9 2 18 15,-11 1-26-15,-4 0 26 0,-7 3-8 0,-5 0 11 16,-3 1-10-16,-6 2 4 0,-15 6 0 16,13-11 1-16,-13 11-6 0,-22-4-8 0,-1 6 4 15,-7 0 7-15,-10 4-3 0,-17 1 5 0,-4 5-6 16,-7 1 8-16,3 0-9 0,-8 3 12 15,5-1-13-15,3 0 13 0,0 0-15 0,-3 1 16 0,9-1-45 16,1 0 46-16,9-2-16 0,13-3 12 16,7 0-8-16,1-1 6 0,10-3-6 0,0 4 6 15,18-10-9-15,-16 11 3 0,16-11-3 0,10 9 8 16,-10-9-6-16,49 0 9 0,-15-4-7 0,8 1 1 16,17-7-3-16,3 2 7 0,-1-1-13 15,5-4 9-15,-7 1-17 0,2 1 6 0,-7-1 13 16,-17 3 10-16,-5 1-13 0,-2 0 18 0,-9 1-19 15,-4 1 16-15,-17 6-23 0,13-9 1 16,-13 9-51-16,0 0-52 0,-37-6-92 0,37 6-310 16,-56-2 162-16,22 2 97 0</inkml:trace>
  <inkml:trace contextRef="#ctx0" brushRef="#br0" timeOffset="38041.85">27947 991 255 0,'0'0'129'0,"-12"-17"-10"0,12 17-47 0,-8-11-11 16,8 11-25-16,0 0 0 0,-6-12 23 0,6 12-56 16,0 0 5-16,0 0 19 0,0 0-17 0,0 0 4 15,-7-11-12-15,7 11 1 0,0 0-1 0,0 0 14 16,0 0-7-16,0 0 14 0,0 0-71 16,0 0 72-16,-11-12-19 0,11 12 17 0,0 0-12 15,-12-9 6-15,12 9-18 0,-17-11 10 0,17 11-8 16,-20-5 5-16,20 5-7 0,-26-5-31 15,26 5 21-15,-37-2 28 0,37 2-19 0,-44-2 5 16,16 2-1-16,-1 0 12 0,-3 2-16 0,0 0 19 16,-4 2-16-16,-1-1 11 0,-4 3-9 0,1-2 2 15,-4 2-10-15,1 1 17 0,-1 1-14 16,1 1 14-16,3-3-22 0,2 4 16 0,-2-1-6 16,1 3 54-16,3-1-76 0,1 1 23 0,-1 1-10 15,2 2 10-15,0 0-6 0,-1 3 16 16,2-1-17-16,3 0 7 0,-2 0-7 0,3 0 20 15,-1 1-22-15,3 0 49 0,0 1-38 0,3-1 8 16,1 3-7-16,-1-2 7 0,2 2-5 0,2 0 5 16,1 0-5-16,0 2 7 0,4 2-14 15,1-3 23-15,0 1-2 0,2 0-65 0,2 0 70 16,3 0 5-16,-2 0 24 0,5-1-28 0,0-1-1 16,2 3 1-16,0-2-15 0,2-1 14 0,2-2-4 15,0 8 3-15,4-8-2 0,1 2-8 16,0-2 3-16,-1 0 10 0,6 3 5 0,1-4-1 15,2 1 4-15,2-1-11 0,4 0 13 0,0-2-8 16,5 1 9-16,3-2-8 0,5-3 11 0,2 1-21 16,13 4 18-16,3-3-17 0,3-1 18 0,3-2-12 15,3 1 16-15,5 0-17 0,-3-5 14 16,7-1-18-16,0 1 8 0,2-3-12 0,0 0 8 16,0-4 12-16,4 0-31 0,-1 2 6 0,-2-8 3 15,-1 2-2-15,3-3 6 0,-4-3 7 16,1-2-17-16,-4-1 15 0,0 0-20 0,-5-4 3 15,-3-1 171-15,-3 0-208 0,-3-3 6 0,1-2 1 16,-5-4 4-16,-2 0-5 0,-1-1 14 16,-1-5-15-16,1-1 16 0,-3-2-12 0,1-3 7 15,-1 0-4-15,-6 0-12 0,3-1 19 0,-8 0 9 16,-1 0 1-16,-4 2-2 0,-3 0-14 0,-8 8 13 16,2 3-4-16,-7-4 1 0,0 7-4 0,-6-3 10 15,0 4-28-15,-2 0 24 0,-2 2 2 0,-2 0 6 16,-6 2 11-16,-4 2-21 0,-6 0-4 15,-7 2 6-15,-7-1-18 0,-14-1 8 0,-11 2-12 16,-6 3 12-16,-7 1 1 0,-6 1 1 16,-7 3-12-16,-5-1 14 0,-4-2-6 0,-3 5 4 15,0-3-5-15,-2 4 0 0,-2-1-7 0,0-1 8 16,6 4-12-16,4-2 5 0,11 1 2 0,3 0 11 16,12 1 29-16,15 1-38 0,3-1-3 15,7 2 3-15,0 0-2 0,7-2 3 0,3 2-5 16,0 2 4-16,26-2 1 0,-41 2-1 0,41-2-7 15,-36 3 38-15,36-3-35 0,-32 8 11 16,32-8-14-16,-28 8 13 0,28-8 0 0,-25 7 5 16,25-7-4-16,-24 10 19 0,24-10-10 0,-18 7-5 15,18-7 9-15,0 0 3 0,-20 6-36 0,20-6 35 16,0 0-7-16,0 0 15 0,0 0-13 0,0 0 6 16,-16 8 2-16,16-8 0 0,0 0-9 15,0 0 7-15,0 0-6 0,0 0 6 0,0 0-10 16,0 0 8-16,0 0-11 0,0 0 7 0,0 0-28 15,0 0 21-15,0 0 1 0,25 11 9 0,-25-11-17 16,29 10-77-16,-9-5-245 0,1 3 97 16,2-6 54-16</inkml:trace>
  <inkml:trace contextRef="#ctx0" brushRef="#br0" timeOffset="38842.56">27763 924 186 0,'0'0'129'0,"0"0"-15"0,-16-9-36 0,16 9-17 16,0 0-29-16,-20-10 0 0,20 10-9 0,-14-5-6 16,14 5 1-16,-21-6 8 0,21 6-18 0,-24-6-2 15,24 6-3-15,-32-4 10 0,32 4-13 16,-39-5 8-16,39 5-14 0,-44-2 7 0,16 2-2 16,-2 2 7-16,1-2-4 0,-7 2-1 0,2 0 1 15,-5 5 4-15,1-3-9 0,-2 2 11 16,-1-1-14-16,-1 1 55 0,3 4-69 0,-4-3 18 15,1 5-3-15,-10 1 13 0,2 3-21 0,1 0 23 16,1 2-10-16,7-7 6 0,-7 10 1 0,1 4 15 16,3 0-23-16,1-1-81 0,1 1 108 0,4 0 7 15,9-4-18-15,1 0 15 0,0 4-1 16,-1 5 4-16,5-5-18 0,2 2 14 0,0 2-7 16,1-3 5-16,4 3-4 0,-2 1 10 0,5-1-5 15,-2 1 4-15,4 3-2 0,3-3 8 16,1 1-4-16,3-1 1 0,3-1-4 0,2 1 3 15,4-1 14-15,3 2-3 0,4-4 8 0,5 3-4 16,8 6 12-16,5-2-5 0,5-1 6 0,4-3-14 16,5-3 0-16,3-1 5 0,3-2 5 15,3-2 0-15,6-3-4 0,1 1-3 0,0-7 17 16,7 0-17-16,5-3 15 0,4-3-17 0,3-3 2 16,5-2-12-16,6-4-12 0,4-2-11 0,2-3 15 15,0 1-12-15,2-7-4 0,-3-3 3 0,-1 1-16 16,-6-2 14-16,0-4-20 0,-5-2 13 15,-6-2-12-15,-1-1 6 0,-8-5-10 0,-1-3 11 16,-7-6-13-16,3 2 0 0,-11-3 7 0,-1-2-11 16,-1-1 7-16,-7-6-9 0,-2-1 3 15,-5-2-2-15,-2-3 0 0,-1 1-8 0,-9 2 3 16,-2-1-6-16,-6 5 8 0,-6 6-14 0,-7 5 22 16,-4 2-28-16,-4-2-10 0,-8 5-8 15,-11-4 12-15,-9 4-12 0,-10 5-2 0,-15 4 2 16,-13 8 12-16,-11-2 5 0,-12 15 4 0,-9 0-8 15,-8 9 28-15,-40 4-4 0,-1 3 0 0,5 2-2 16,9 2 5-16,-2 4-11 0,34-3 26 16,-27 4-11-16,33-6 11 0,-26 13-30 0,32-5 28 15,1 5-16-15,5 1 4 0,5 5-6 0,6 3 17 16,7-2-90-16,6-2-164 0,12 2-105 0,4-5 98 16,6-4 69-16</inkml:trace>
  <inkml:trace contextRef="#ctx0" brushRef="#br0" timeOffset="40827.15">26939 1855 405 0,'-41'4'192'0,"3"-2"-38"16,2 0-12-16,2 2-14 0,0-4-7 0,1 3 7 15,5-1-20-15,0 0-11 0,5 0-27 0,23-2-12 16,-38 4-21-16,38-4 5 0,-26 2-16 0,26-2-3 16,0 0-16-16,-27 2 9 0,27-2-13 0,0 0 5 15,0 0-11-15,0 0 7 0,0 0-6 16,0 0 4-16,17 10-7 0,9-10 11 0,12 0-12 15,25-3 14-15,7 0-12 0,15-9 4 0,4 5 0 16,8-3 6-16,6-3-12 0,8 1 7 16,33-3-5-16,-5-2-1 0,-30 3-1 0,0-1 3 15,2 2 3-15,-4-1 3 0,-3 3 0 0,-6-3-10 16,-7 1 21-16,-7 2-24 0,-10 1 5 0,-8-1 0 16,-7 1-8-16,-17 3 9 0,-6-1-1 0,-7 2 9 15,-1-1 0-15,-6 1 3 0,-22 6 9 16,31-8 8-16,-31 8-8 0,20-5 7 0,-20 5 5 15,0 0-2-15,0 0-11 0,0 0-1 0,-24-2 4 16,-5 5-9-16,-11 5-2 0,-18 3-8 0,-16 3 11 16,-8 1 2-16,-9 1 0 0,-6 1-2 15,-40 8-3-15,2-3-3 0,-1-1 5 0,1 2-3 16,30-7 8-16,-2 0-17 0,0-2 15 0,5 1-19 16,7-1 11-16,8-3-5 0,7-1 6 15,14-1-10-15,9-1-3 0,17-4 1 0,5 1 19 16,9-3-9-16,2 0-4 0,24-2-3 0,-36 4 6 15,36-4-3-15,-21 4 4 0,21-4-16 0,0 0 16 16,27-8-9-16,5 4 10 0,12-1-16 16,20-3 14-16,10-8-4 0,8 5 5 0,5 1-15 15,4-3 21-15,6 0-37 0,2 2 36 0,2-5-14 16,0 3 7-16,1-2-1 0,-2-2-6 0,-3 2 7 16,-2-1 1-16,-6-1-4 0,-7 2 63 15,-9 1-75-15,-6-1-7 0,-12 4 9 0,-17 1 3 16,-4 2 7-16,-8 2-2 0,-3-1 4 0,-4 3 0 15,-19 4 3-15,23-9-3 0,-23 9 2 16,0 0-6-16,-12-8-3 0,12 8-5 0,-53 2 12 16,11 4-6-16,-20 3 15 0,-10 2-8 0,-6 3-4 15,-7-1 5-15,-6 2 4 0,-6 1-3 16,-3-1 2-16,-2 2-1 0,-1-1 4 0,-1-1-11 16,-4 0 18-16,5 0-14 0,2-2 8 0,6-1-8 15,6 1 7-15,7-3-8 0,10 0-1 0,15-3-4 16,17-1 2-16,8 0-5 0,6-4 8 15,4 1 26-15,22-3-36 0,-26 2-17 0,26-2 18 0,0 0-10 16,51-5 11-16,6-3-8 0,19-4 11 16,13 1 0-16,15-3 7 0,38-4-11 0,3-1 3 15,4 1 1-15,-5 0-1 0,0-2 0 0,-5 1 4 16,-34 8 6-16,-2-3-6 0,-4 1 0 16,-6-4-1-16,-10 5 6 0,-9 3-13 0,-11-1 14 15,-20 4 1-15,-7 1-5 0,-8 1 1 0,-6-2 24 16,-22 6 3-16,18-6-4 0,-18 6-16 15,-26 0 9-15,-8 6-7 0,-10 0-1 0,-28 7-8 16,-14 2-11-16,-13 5 20 0,-38 5 7 0,-9 1-5 16,-6 3 5-16,-3-2-17 0,3-1 14 15,3 1-12-15,8-8 15 0,37 2-17 0,4-2 10 0,7 0-16 16,10-2-6-16,14-3-20 0,14-1 3 16,15-5 5-16,8-3 1 0,8 3-14 0,6-4 2 15,18-4 3-15,0 0 6 0,28 11 62 0,14-12-61 16,33-5 8-16,18-2-1 0,18-5 9 0,45-6-1 15,5-5 4-15,5 2 1 0,-3-3 11 16,-3-1-17-16,-3-4 14 0,-7 4-10 16,-10 0-11-16,-40 6 18 0,-7-1-4 0,-10 4 4 0,-18 4 8 15,-25 1 49-15,-12 3-20 0,-16 1 1 16,-12 8-16-16,-30-9 8 0,-8 9-15 0,-31 0-22 16,-18 5 18-16,-15 5 11 0,-48 5-8 0,-11 0 8 15,-4 6-21-15,0 2 6 0,2-2 9 16,7 4-16-16,9-4 16 0,11 2-13 0,39-4 2 15,8 0-38-15,13-4 33 0,11 0-21 0,12-1 5 16,21-3-20-16,6-1 12 0,10 1-1 0,16-11 2 16,8 17 5-16,20-11-1 0,20-2 9 0,33 0 11 15,25-8-6-15,49-7-13 0,18-5-136 0,13-13-345 16,4-1 158-16,8-6 97 0</inkml:trace>
  <inkml:trace contextRef="#ctx0" brushRef="#br0" timeOffset="43771.03">11742 9754 59 0,'0'0'12'0,"-12"9"25"0,12-9-21 16,0 0 5-16,0 0-3 0,0 0 13 0,0 0-27 16,0 0 27-16,0 0-11 0,0 0 9 15,0 0-5-15,0 0 17 0,0 0-14 0,0 0 14 16,0 0-17-16,0 0 22 0,0 0-28 0,0 0 7 16,0 0-21-16,0 0 9 0,0 0-6 0,0 0-4 15,0 0 13-15,0 0-18 0,0 0 17 16,0 0-7-16,0 0 11 0,0 0-8 0,0 0 7 15,0 0 18-15,0 0-15 0,0 0 2 0,0 0-9 16,0 0 5-16,0 0-7 0,0 0 39 16,0 0-56-16,0 0-1 0,0 0-2 0,0 0 12 15,0 0-2-15,0 0 0 0,0 0-15 0,0 0 14 16,0 0 1-16,0 0 4 0,0 0-9 0,0 0 3 16,0 0-8-16,0 0 3 0,0 0-3 0,0 0 12 15,0 0-14-15,0 0 15 0,0 0-5 16,0 0-5-16,22 8-54 0,-22-8-150 0,0 0 39 15,0 0 57-15</inkml:trace>
  <inkml:trace contextRef="#ctx0" brushRef="#br0" timeOffset="44597.48">13047 9866 208 0,'-17'8'148'0,"17"-8"-17"0,0 0-42 0,-17 5-4 16,17-5-21-16,0 0-9 0,0 0-1 0,0 0-7 16,0 0-14-16,0 0-9 0,0 0-4 15,0 0 31-15,0 0-47 0,0 0-1 0,0 0-1 16,0 0-25-16,0 0-64 0,19-5-184 0,-19 5 74 16,0 0 45-16</inkml:trace>
  <inkml:trace contextRef="#ctx0" brushRef="#br0" timeOffset="46112.35">9694 11304 192 0,'-2'-14'84'15,"2"14"20"-15,0 0-36 0,2-17-1 0,-2 17-34 16,0 0 2-16,4-15-26 0,-4 15 19 0,0 0-12 15,0 0 0-15,0 0-55 0,0 0 58 16,4-13-7-16,-4 13 7 0,0 0-14 0,0 0 15 0,0 0-13 16,0 0 4-16,0 0-6 0,2-13 1 0,-2 13-4 15,0 0-5-15,0 0 9 0,0 0-3 16,0 0-8-16,0-16 10 0,0 16 7 0,0 0-1 16,0 0-8-16,0 0 3 0,0 0 25 0,0 0-30 15,0 0-2-15,0-15 4 0,0 15-14 16,0 0 16-16,0 0-10 0,0 0-11 0,0 0 14 15,0 0 15-15,0 0-15 0,0 0 14 0,0 0-9 16,0 0 6-16,0 0-12 0,0 0 10 16,0 0-17-16,0 0 15 0,0 0 0 0,0 0-17 0,0 0 11 15,0 0 14-15,0 0-18 0,0 0 48 16,0 0-53-16,0-15 10 0,0 15-4 0,0 0 4 16,0 0-15-16,0 0 15 0,0 0-5 0,0 0 5 15,0 0-14-15,0 0 17 0,0 0 34 16,0 0-39-16,0 0-12 0,0 0 19 0,0 0 0 15,0 0-10-15,0 0-3 0,0 0 5 0,0 0-5 16,0 0 11-16,0 0-6 0,0 0 9 16,0 0-14-16,0 0 10 0,0 0-9 0,0 0 18 15,0 0-19-15,0 0 7 0,0 0-7 0,0 0 6 16,0 0 2-16,0 0 8 0,0 0-21 0,0 0 25 16,0 0-14-16,0 0 5 0,0 0-6 15,0 0 19-15,0 0-26 0,0 0 14 0,0 0-8 16,0 0-4-16,0 0 10 0,0 0 3 0,0 0-15 15,0 0 9-15,0 0 1 0,0 0 36 0,0 0-23 16,0 0-27-16,0 0 3 0,0 0 7 0,0 0-2 16,0 0 6-16,0 0-2 0,0 0 4 15,0 0-10-15,0 0 11 0,0 0-6 0,0 0 29 16,0 0-78-16,0 0 59 0,0 0-1 0,0 0-4 16,0 0-9-16,0 0 11 0,30-10-27 15,-15 5-195-15,4-3 38 0,2 0 57 0</inkml:trace>
  <inkml:trace contextRef="#ctx0" brushRef="#br0" timeOffset="48242.12">11692 12622 541 0,'-9'-12'208'0,"-1"3"-18"0,0-1-37 16,10 10-29-16,-16-15 3 0,16 15-18 0,-10-12-38 15,10 12 31-15,-8-9-15 0,8 9 0 0,0 0-30 16,0 0-16-16,-11-12-3 0,11 12-12 16,0 0-2-16,0 0-2 0,0 0-7 0,0 0-5 15,0 0-1-15,0 0 0 0,0 0 5 0,0 0 1 16,0 0-10-16,0 0-7 0,0 0 4 0,0 0-6 16,0 0 7-16,0 0-4 0,0 0 11 15,0 0-14-15,0 0 14 0,0 0 2 0,0 0 10 16,0 0 1-16,0 0 9 0,0 0 5 0,0 0 6 15,0 0 4-15,0 0 2 0,0 0 8 16,0 0 0-16,0 0 10 0,0 0 136 0,-11-9-177 16,11 9-7-16,0 0 9 0,0 0-20 0,0 0 16 15,-8-13-18-15,8 13-2 0,0 0-8 0,-11-12 13 16,11 12-2-16,0 0-6 0,-10-12 19 0,10 12-8 16,0 0-5-16,-11-11 15 0,11 11 29 0,0 0-55 15,-9-11 14-15,9 11-12 0,0 0 13 16,0 0-6-16,0 0-2 0,-8-10 2 0,8 10 4 15,0 0-5-15,0 0 2 0,0 0-8 0,0 0 2 16,0 0-5-16,0 0 8 0,0 0 9 16,0 0-10-16,0 0 17 0,0 0-32 0,0 0 5 15,0 0 6-15,0 0 1 0,0 0-1 0,0 0 1 16,0 0-6-16,0 0-5 0,0 0-68 0,0 0-52 16,10-10-33-16,-10 10-64 0,37-5-76 0,-14-3-308 15,4-1 173-15,3-1 244 0</inkml:trace>
  <inkml:trace contextRef="#ctx0" brushRef="#br0" timeOffset="50943.24">11724 11965 458 0,'0'0'203'15,"0"0"-63"-15,0 0-12 0,0 0-21 0,0 0-8 16,0 0-12-16,0 0-9 0,0 0 1 15,0 0-29-15,0 0 3 0,0 0-12 0,0 0-5 16,0 0-3-16,0 0 0 0,0 0-15 0,0 0 7 16,0 0-1-16,0 0 1 0,0 0-4 15,0 0 3-15,0 0-10 0,0 0 4 0,0 0-5 0,0 0 2 16,0 0-6-16,0 0 5 0,0 0 9 16,0 0-8-16,0 0-3 0,0 0 9 0,0 0 5 15,0 0 8-15,0 0 3 0,0 0 9 0,0 0-13 16,0 0 0-16,0 0-5 0,0 0 5 15,0 0-5-15,-26 0 0 0,26 0 2 0,0 0 0 16,0 0-4-16,-31-1-5 0,19 8-6 16,12-7-5-16,-20-3-1 0,20 3-3 0,-28-3 8 0,28 3-6 15,-29 0-3-15,29 0 1 0,-28 0 1 16,28 0 7-16,-30-1-5 0,30 1 1 0,-25 0 5 16,25 0-9-16,-26-2 7 0,26 2-8 0,-24 0 17 15,24 0-11-15,0 0 1 0,-28-2-5 16,28 2-4-16,0 0 1 0,-32 2-4 0,32-2 3 15,-25 6-4-15,25-6 1 0,-28 11 3 0,13-5-7 16,-2-1 10-16,0 3-8 0,-3-1 2 16,2 1 0-16,-3 0 23 0,0 0-26 0,4-1 6 15,-4 1-12-15,2-1 13 0,0-1-6 0,0 3 6 16,0-1-9-16,4-2 19 0,0 0-8 0,-1-1 4 16,16-5 11-16,-26 12-16 0,11-4 5 0,15-8 0 15,-26 11 0-15,26-11 6 0,-20 13-1 16,20-13-6-16,-20 18-5 0,10-9 16 0,-1 1-3 15,-2 3 5-15,3 0-27 0,-3 3 16 0,-1-1-5 16,-2 2 8-16,4 0 6 0,-3-2-17 16,2 3 7-16,3-3-2 0,-3-2-6 0,3 2-2 15,1-1 17-15,0-1-12 0,3 0 1 0,0-1 9 16,0-1-19-16,6-11 1 0,-9 23 6 0,9-23 4 16,-7 21-5-16,7-21-2 0,-4 23 23 0,4-23-15 15,-2 25 3-15,2-25-4 0,0 25 7 16,2-12-13-16,0 0 9 0,-2 4-15 0,4-3 13 15,1-1-2-15,0 1-3 0,-1-1 3 0,2 0-7 16,2 1 3-16,0-1 0 0,4-2 11 0,0-1 1 16,5-1-7-16,2-3-2 0,2 0 6 15,3-3-9-15,1 0 7 0,3-2 3 0,1-1-13 16,3 0 9-16,0 0 1 0,-2 0-8 0,-2 0 6 16,2 0-4-16,-2 2 1 0,-3 0-6 15,-25-2 2-15,43 2 5 0,-43-2-8 0,32 4 0 16,-32-4 9-16,24 4-1 0,-24-4 2 0,24 2-2 15,-24-2-12-15,0 0-18 0,30 4 31 16,-30-4-3-16,23 1 11 0,-23-1-8 0,28 0-17 16,-28 0 5-16,38-1 9 0,-38 1-3 0,47-4-3 0,-21 0 2 15,6-2 2-15,0 0 5 0,5 1-9 16,0-5 0-16,1 3 5 0,2-5 4 0,7-3-14 16,4-1-1-16,-15 1 14 0,8-2 24 0,-1-2-31 15,-7 2-6-15,4-4 13 0,-10 2 2 16,1 0 0-16,1-2-8 0,-4 0 1 0,-1 2 6 15,3-2-5-15,-5-2 6 0,0 2-11 0,-3 0-23 16,1 0 36-16,-4 0-1 0,0 0 0 16,-2 0-16-16,-2 2 7 0,0-2 7 0,-3 2 2 15,2-2-5-15,-2 0-7 0,-4 0 10 0,0 2 6 16,1 2-35-16,-2-2 22 0,-1 1 2 16,0 3 4-16,-2 0 1 0,-1 0-3 0,-1 2 9 15,-2 13-3-15,-2-25 0 0,2 25 12 0,-7-23-4 16,7 23-3-16,-12-19 2 0,12 19 10 0,-20-18-8 15,10 11-11-15,-2-1 3 0,-4-1-3 0,16 9 9 16,-23-13-14-16,4 5 4 0,0 2 6 16,-3-1-6-16,4 1 4 0,-6 0-3 0,3 0-2 15,-2 0-2-15,-2 3-3 0,-1 1 6 0,-1 0-2 16,1 2-12-16,-6 0 12 0,3 2-4 16,-3 0 4-16,-2 0-5 0,0 2-1 0,-1-1 1 15,1 1 5-15,-2 2 13 0,-3-1-19 0,3 1-5 16,1 0-2-16,-1 0 0 0,0 1 7 15,2 1 4-15,-3 1-3 0,4 3-1 0,-3-1-3 16,4 3 1-16,-4-1 5 0,2 1 0 0,3 1-5 16,-1-2 3-16,0 2-12 0,3-1 21 0,1-5 1 15,0 4-12-15,3 1 7 0,1-3 2 16,4-1-2-16,2-1-10 0,2-1-11 0,1 0 22 16,15-8 1-16,-22 11-1 0,22-11-13 0,-14 8 12 15,14-8-2-15,0 0-7 0,0 0-1 0,-20 7 9 16,20-7-6-16,0 0 7 0,0 0-8 0,0 0-3 15,0 0 11-15,0 0-2 0,0 0-10 16,-12 10 6-16,12-10 8 0,0 0 2 0,2 23-99 16,-2-23-141-16,8 21-130 0,-8-21-424 0,12 17 232 15,-12-17 81-15</inkml:trace>
  <inkml:trace contextRef="#ctx0" brushRef="#br0" timeOffset="51875.26">10883 12694 693 0,'-23'-4'241'15,"2"-2"-53"-15,2 2 8 0,19 4-12 0,-28-5-6 16,28 5-42-16,-21-8-9 0,21 8-34 0,0 0-8 16,-15-8-16-16,15 8-15 0,0 0 5 15,0 0-16-15,0 0-9 0,0 0-3 0,18 5 6 16,-18-5 0-16,29 9-6 0,-12-3 2 0,6-1 8 16,5-1 2-16,1 2 15 0,7 0-6 0,9-2-4 15,1-3-3-15,20 1 3 0,3-2-11 16,8-2-9-16,-1 1 4 0,9-5-3 0,0 4-11 15,0-4-4-15,-4 0-1 0,0 1-5 0,-3 1 8 16,-5-2-12-16,-4 2-13 0,-3 3 18 16,-15-1-1-16,-5-1 1 0,-7 3 9 0,-1 0-18 15,-5 0 10-15,-3 0-10 0,-6 3 5 0,-24-3-2 16,37 0 4-16,-37 0 7 0,26 2-12 0,-26-2 51 16,0 0-14-16,0 0 6 0,0 0-18 15,0 0 1-15,0 0-13 0,0 0 9 0,-30-8-8 16,30 8-11-16,-41-4-1 0,19 2 9 0,-8 0-6 15,1 2 1-15,-5 0-4 0,-2 2-1 0,-7 0-71 16,-1 2 80-16,-15 2-2 0,-1 1-6 16,-1-3 23-16,-2 2-22 0,1-2-7 0,-1 1-4 15,12-3 0-15,-1-2 13 0,0 0-15 0,3-4 16 16,-10 1-9-16,13-3 2 0,-10-4 3 16,17 2-10-16,0-3-23 0,3 0 36 0,4 2-8 0,0-3-1 15,5 0 11-15,3 1-13 0,4 1 8 16,-2 3-8-16,6-3 9 0,1 5 14 0,0-3-23 15,15 8-1-15,-19-8 8 0,19 8-4 0,-15-8-4 16,15 8 3-16,0 0 14 0,0 0-17 16,0 0 5-16,0 0-14 0,0 0 13 0,0 0-5 15,36 8 5-15,-6-6-10 0,8 2 2 0,8-2 8 16,15-2-1-16,12 0 2 0,1-2 3 16,6 0-3-16,4-2-6 0,1 2 14 0,0 0-4 15,0 1-53-15,-7 1 70 0,-6 0-12 0,0 1-2 16,-8 1-6-16,-15 2 5 0,-3-2-6 0,-3 2 5 15,-5 0 7-15,-5 0-9 0,-3-3-2 16,-7 3 6-16,-23-4-8 0,34 4 7 0,-34-4-3 0,0 0-2 16,0 0 7-16,0 0-5 0,0 0 0 15,0 0 0-15,-34-13-6 0,5 9 0 0,-10 0 8 16,-5-2-6-16,-17 4 2 0,-7 2 0 0,-11 0 6 16,-1 2-4-16,-4 0-16 0,-6 0 15 15,4 0-9-15,-1 2 7 0,3-2-13 0,-1 0 13 16,6 2-3-16,1-3-1 0,11-1 5 15,2 0-6-15,17 0 0 0,3 0 6 0,3-1 1 16,4 1-7-16,7-3 5 0,3 3 2 0,28 0-9 16,-40-1 13-16,40 1-17 0,-35-2 6 0,35 2 58 15,0 0-73-15,0 0 8 0,0 0 4 0,37-14-5 16,-1 7 11-16,23-5-1 0,19 1 2 0,9-4 2 16,12-1-11-16,43-4 10 0,1 2-23 15,-30 7-111-15,2 3-110 0,-5 0-158 0,2 7-349 16,-11 1 213-16,-14 4 115 0</inkml:trace>
  <inkml:trace contextRef="#ctx0" brushRef="#br0" timeOffset="53874.92">10193 13142 485 0,'2'-23'162'0,"-2"23"-31"0,2-21-24 15,-2 21-13-15,-2-17-28 0,2 17 8 0,-4-15-8 16,4 15-1-16,-4-13-13 0,4 13 5 15,0 0-11-15,-6-14 6 0,6 14-3 0,0 0 52 0,0 0-62 16,-7-15-3-16,7 15-8 0,0 0 8 16,0 0-11-16,-10-13 6 0,10 13-6 0,0 0 1 15,0 0 7-15,-11-12 2 0,11 12-9 16,0 0-11-16,-11-13 16 0,11 13 7 0,-8-10-14 0,8 10 13 16,-12-7-19-16,12 7 8 0,-18-10-4 15,18 10-1-15,-19-11-8 0,19 11 8 0,-27-14-8 16,27 14-13-16,-29-11 16 0,11 3-1 0,2 2 28 15,-4-1-22-15,1-1-7 0,-1 3 7 0,0-3 8 16,-3 0-9-16,-1 1 6 0,-1-1 6 16,0 0-13-16,-1 1-1 0,-1 1-4 0,-1-2 5 15,-2 1-24-15,3-1 18 0,-1 2-15 0,-2-1 19 16,2 1-8-16,2 0-4 0,-3 0-1 16,1 3-3-16,0-1 12 0,1 0-5 0,1 3-1 15,-2-2-3-15,6 3-9 0,-6-2 1 0,3 4 8 16,-1 1-4-16,1-2-3 0,-1 3-13 0,-2 0 22 15,4-1-6-15,0 3-1 0,-1 0 154 16,-1 0-182-16,-1 1 3 0,2 1 3 0,-1-1 7 0,-1 3 14 16,1-2-12-16,-1 1 6 15,1-1-1-15,0 0 2 0,4-1-1 0,-2-1 3 0,3 4 5 16,2-5 2-16,2 1-4 0,-2-1-4 0,2 1 64 16,2 0-62-16,15-6-8 0,-27 9 4 15,27-9 2-15,-21 10 0 0,21-10-8 0,-24 12 7 16,24-12 7-16,-23 13-4 0,23-13 5 15,-23 15-3-15,10-5-3 0,13-10 5 0,-22 15 0 16,12-7 0-16,10-8 0 0,-21 15 0 0,21-15-17 16,-19 13 18-16,19-13-3 0,-13 14 6 0,13-14 43 15,-14 9-60-15,14-9 4 0,-9 9-2 0,9-9 6 16,-7 16 0-16,7-16 2 0,-2 17-3 16,2-17 3-16,2 23 4 0,1-8-4 0,1-1-1 15,1 1 5-15,1-2 0 0,0 5 2 0,3-3-4 16,-1 2 48-16,0-2-70 0,5 0 27 0,0 1-8 15,-3-3 1-15,6 0-2 0,-2 1-1 16,3-1 2-16,2-1 8 0,6-3-6 0,-1 0 6 16,3-1-6-16,5 0-35 0,2-3 50 0,2 1-1 15,4-2-5-15,3 0 7 0,-1 1 8 16,3-1-11-16,1 0-2 0,3 2 2 0,10 1-5 16,-5 1 1-16,-9 0-1 0,11 1 2 0,-14-1-6 15,0-1 5-15,0 1 2 0,0-1-6 0,1 2-13 16,-1-2 19-16,0 1-8 0,3-2 7 15,1-1 0-15,12 1-8 0,3-1-3 0,-2-1 20 16,1-2-20-16,-7 0 3 0,10-2-1 0,3-2 2 16,-1 0-2-16,1-2-4 0,1-1 5 0,-1-3 6 15,-3 0-15-15,2 3 12 0,-2-3-1 16,-9 1 2-16,-7-1 0 0,9 0 7 0,-10 3-9 16,-3-3-8-16,1 1 5 0,-2-1-1 0,1 0-2 15,-1 0 11-15,1 1-7 0,-3-1 2 0,-1-1 8 16,1 1 12-16,1-2-16 0,1 3 0 15,1-1-6-15,-3-2 8 0,2 1-4 0,9 0 3 16,-7-1-8-16,7-1-1 0,-9 3 3 0,-1 0 0 16,1 1 19-16,0-1-30 0,-1 2 11 15,-3 3-4-15,-2-3 3 0,-3 2 9 0,1 2-11 16,0-2-2-16,-6 2 10 0,3 1-9 0,-1-1 9 16,-4 2-1-16,-1-4 3 0,3 2-13 0,-1-4 16 15,3 2-5-15,2-3-15 0,0-1 40 16,3-1-32-16,3-1-4 0,11-5 5 0,-1 0 0 15,4 1 10-15,-13 3-1 0,13-3-8 0,-12 5 5 16,2-1-12-16,-4 2 6 0,0 1 0 0,-2 3-6 16,-2 0 5-16,-5 4 7 0,-3-1-5 0,-2-1 68 15,-24 2-78-15,39 0-5 0,-39 0 1 16,32 0 7-16,-32 0 2 0,28 0-5 0,-28 0 18 16,0 0-6-16,38 0-15 0,-38 0 7 0,21-4 9 15,-21 4-45-15,34-8 54 0,-17 2-5 16,0 1-3-16,2-1 9 0,-5-2-22 0,4 2 13 15,-4-1-2-15,-1 1 2 0,-13 6-4 0,26-13-1 16,-26 13 0-16,14-10-1 0,-14 10-2 0,11-11 3 16,-11 11 32-16,5-14-22 0,-5 14 3 15,-7-13-1-15,7 13 2 0,-15-15 4 0,15 15 1 16,-29-13-7-16,9 3-4 0,-5 0 2 0,0 1 3 16,-7 0 7-16,-5-3-8 0,-11-1-4 15,-5-2-6-15,-2 1 8 0,-6 1-6 0,-1 0 3 16,-7-1-7-16,-3 5 10 0,-5-3 6 0,-1 5 5 15,-4 1 8-15,-3 4-9 0,-1 0 12 0,-10 2-16 16,0 2 11-16,-3 2 7 0,-4 3 4 16,0 1 0-16,-2 0-15 0,0 1-12 0,0 3-1 15,4-3-5-15,0 3 4 0,2-3-10 0,2 3 1 16,2-3 4-16,2 1 4 0,4-1-8 16,2 0 4-16,7 0 0 0,3-2-10 0,8-2 10 15,3 1 0-15,9 0 33 0,13-2-45 0,3 0-1 16,1 0 1-16,7 1-2 0,1-1-2 0,4 0 1 15,3 2 9-15,3-3-6 0,2 3-2 0,0 0 2 16,6 1 0-16,14-7 1 0,-30 14-6 16,17-7-4-16,13-7 6 0,-23 12 16 0,23-12-17 15,-15 9-3-15,15-9 12 0,0 0-5 0,-16 10-6 16,16-10 10-16,0 0-2 0,0 0 7 0,0 0-2 16,0 0-3-16,-16 8 41 0,16-8-43 15,0 0 2-15,0 0 0 0,0 0-6 0,0 0 3 16,0 0 4-16,0 0-3 0,0 0 7 0,0 0-3 15,0 0 5-15,0 0 2 0,0 0-63 16,0 0 69-16,0 0-7 0,0 0-2 0,0 0 3 16,0 0 0-16,0 0-7 0,0 0 13 0,0 0-17 15,0 0 11-15,0 0 30 0,0 0-46 0,0 0-11 16,0 0-15-16,0 0-1 0,0 0 1 16,13 9 10-16,-13-9-50 0,31 2-38 0,-31-2-73 15,49-2-59-15,-15-1-54 0,0-6-336 0,5-2 171 16,11-6 220-16</inkml:trace>
  <inkml:trace contextRef="#ctx0" brushRef="#br0" timeOffset="55704.04">27205 1996 12 0,'-91'14'-6'0,"17"-5"2"16</inkml:trace>
  <inkml:trace contextRef="#ctx0" brushRef="#br0" timeOffset="57240.45">2029 12065 366 0,'5'-14'133'0,"-1"3"-14"15,-4 11-34-15,8-23 16 0,-8 23-10 0,5-21 5 16,-5 21 5-16,2-15 9 0,-2 15-17 0,0 0-3 16,-4-13-30-16,4 13-2 0,0 0-18 0,-11-12 3 15,11 12-26-15,0 0 10 0,-15-6-7 16,15 6-2-16,0 0-15 0,-19-6 13 0,19 6-22 15,0 0 19-15,0 0-31 0,-26-3 27 0,26 3-10 16,0 0 9-16,-27-2-19 0,27 2 16 16,-25-2-6-16,25 2 12 0,-28 2-17 0,28-2 8 15,-40 0-16-15,40 0 21 0,-42 4-12 0,16-4 10 16,0 1-14-16,1-1 11 0,-2 3 6 0,-2-3-3 16,-3 1-12-16,0-1 7 0,0 2-8 0,-4 0 12 15,0-4-7-15,0 2 3 0,0 0-11 16,-2-2 13-16,2 2-23 0,-2-1 26 0,0 1-7 15,0 0 9-15,2-3-17 0,-1 3 13 0,1 0-16 16,1 0 26-16,-1 0-26 0,2 0 13 0,2 3-5 16,-1-2 13-16,1 1-15 0,2 0 7 15,-2 2-8-15,5-2 8 0,-3 2-13 0,3 2 8 16,-1-3-13-16,0 3 11 0,3 0-12 0,-1 0 13 16,2 1-18-16,0 1 10 0,-2-2 4 15,5 1 3-15,-2-1-16 0,2 1 14 0,0 1-5 16,2-2 13-16,-2 1-14 0,1-1 14 0,0 0-15 15,2 2 16-15,-1-3-7 0,3 1 3 16,-6 2-8-16,6-3 5 0,-4 1-8 0,4 1 26 0,-4 1-27 16,1-2 9-16,1 0-7 0,0 1 18 15,2 3-21-15,0-2 10 0,16-8-3 16,-29 13 6-16,16-6-9 0,-2 1 7 0,3 1 2 16,-3 1 4-16,2-2-13 0,-2 3 4 0,1-1-5 15,-2 1 18-15,2 3-12 0,0-1 1 0,-2 0 1 16,2 3-6-16,-1-1 8 0</inkml:trace>
  <inkml:trace contextRef="#ctx0" brushRef="#br0" timeOffset="57627.53">73 12991 1233 0,'49'35'2'15,"2"-1"3"-15,6-1-2 0,4 1 9 0,6-2 5 16,4 0-10-16,3-1-7 0,7 0 30 0,2-1 4 15,3-1 16-15,7-2 6 0,7-5 17 0,3-1 8 16,8-7 5-16,0-5-5 0,6-5-1 16,6-4 8-16,35-9 7 0,-1-9-21 0,-3-6 0 15,1-7-22-15,-3-5-4 0,-5-4-3 16,-5-10-2-16,-9-3-5 0,-4-1-1 0,-8-5-13 16,-13-2-5-16,-11-2-14 0,-29 12 16 0,-11-6-24 15,-11-5 9-15,-10-2-4 0,-15-3 10 0,-17-2 25 16,-10-1 26-16,-17-1-18 0,-19-3 5 15,-26-16-11-15,-15 7-12 0,-12 6-5 0,-13 6-6 16,-17 7-13-16,-10 5 6 0,-11 3-21 0,-9 9 2 16,-3 3-19-16,-3 7 8 0,0 7-27 0,3 7-4 15,5 8-9-15,39 11 1 0,-1 6-100 0,6 6 128 16,6 7-15-16,6 8 4 0,4 7-3 0,10 9 7 16,-16 16-8-16,33-6 37 0,7 8-40 0,6 4 28 15,9 6-8-15,6 6 12 0,8 3-2 16,5 4-90-16,3-8-165 0,6 1-201 0,2-6 147 15,2-8 97-15</inkml:trace>
  <inkml:trace contextRef="#ctx0" brushRef="#br0" timeOffset="60036.02">23532 879 559 0,'0'0'173'0,"-8"-23"-32"0,8 23-21 15,-11-21-22-15,11 21-31 0,-4-15-17 16,4 15-10-16,0 0-10 0,-4-14 1 0,4 14-11 16,0 0 3-16,0 0-13 0,0 0 6 0,0 0-19 15,0 0 41-15,0 0-48 0,2 25 17 0,4-6-11 16,-1 2 11-16,1 6-5 0,-2 2 9 16,0 1-7-16,3 1 11 0,-3 1-15 0,-1 2 7 15,1-1-7-15,-2 1 8 0,4-2-1 0,0 3 1 16,-2-5-13-16,5-1 14 0,-2 0-11 0,1-7 5 15,-2 1-4-15,7-4 8 0,-7-1-8 0,1-5 12 16,-7-13-18-16,8 19-15 0,-8-19 32 16,7 15 3-16,-7-15-4 0,0 0-5 0,10 9 8 15,-10-9 25-15,0 0-16 0,0 0 16 0,0 0-8 16,0 0-3-16,0 0-16 0,0 0 14 16,0 0-23-16,0 0 9 0,0 0-6 0,0 0 8 15,0 0-15-15,0 0 9 0,0 0-9 0,24 8 10 16,-24-8-12-16,14 19 11 0,-4-7-8 15,3-1 4-15,0 2-7 0,4-1 4 0,0 1 4 16,-2-3 3-16,1-1-9 0,4 1 14 0,-3-3-13 16,-1-1 1-16,-16-6 5 0,32 6 5 0,-32-6-13 15,28-2 9-15,-28 2-5 0,25-15 6 0,-14 3 7 16,-2-3-1-16,-5-4-14 0,0-4 6 0,-4-2-8 16,-4-3 7-16,0-3-8 0,-3-1 1 15,-4 0-4-15,1 1 3 0,-5 1-1 0,3-1 2 16,-2 4-1-16,-2 3-1 0,3 3-1 15,0 0 14-15,5 7-72 0,-3 1 79 0,11 13-52 16,-10-19-85-16,10 19-105 0,0 0-148 0,0 0 97 16,6-14 81-16</inkml:trace>
  <inkml:trace contextRef="#ctx0" brushRef="#br0" timeOffset="60758.05">24172 781 397 0,'0'-30'245'16,"-2"-1"-90"-16,4 7-18 0,-4 5-50 16,0 1-2-16,2 18-30 0,-2-24-7 0,2 24-14 0,0-16 2 15,0 16-10-15,0 0-19 0,0 0 1 16,4 25 12-16,2-4-14 0,0 6 6 0,2 4 0 16,4 5 3-16,0 10-11 0,3 1 6 0,0 3-3 15,-2 1 6-15,1 2-6 0,4-1 3 16,-4-2-6-16,1 1 8 0,2-3-9 0,-4-3 61 15,-3-8-66-15,0-3-12 0,2-4 20 0,-6-1-3 16,2-4-8-16,-2-4 7 0,0-4-1 0,-1-2 8 16,-5-15-6-16,9 17 24 0,-9-17-6 0,0 0 1 15,8-11-9-15,-4-4 4 0,3-6-12 16,3-6 3-16,-2-5-14 0,6-1 9 0,-4-3-2 16,6-11-1-16,0 2-11 0,0 2 15 0,-3 9-10 15,0 1 6-15,-4 4 0 0,1 3 7 0,-2 5-17 16,-2 3 15-16,2 5-10 0,-4 0 10 15,-4 13-10-15,8-11 7 0,-8 11-8 0,0 0 15 16,15 15-11-16,-7-2 9 0,-4 4-18 0,5 0 14 16,-1 4 1-16,3 2 3 0,3 0-7 15,2 0 16-15,-2 0-16 0,6 0 6 0,1 1-12 16,2-5 13-16,-4-3-8 0,7-1 8 0,-6-5-14 16,-1-3 11-16,-1-3-3 0,-18-4 2 0,34-2-4 15,-34 2 8-15,22-15-7 0,-11 5 0 0,-7-5-11 16,1-4 6-16,-5-2 2 0,-5 0 75 0,-1-4-92 15,0 0 13-15,-5 1-1 0,1-1 5 16,-1 2-8-16,0 2 9 0,-1 0-7 0,3 6 9 16,1 0-13-16,-1 1 10 0,9 14 0 0,-10-17 2 15,10 17-28-15,0 0 34 0,0 0-10 16,0 0 11-16,-15 10 0 0,15-10 2 0,2 25-18 16,2-10 17-16,5 2-7 0,-1 0 6 0,3 2-6 15,2 0-16-15,3-2 26 0,4 1 0 16,-2-3-4-16,1-2 0 0,3-1-6 0,0-5 3 15,-2-3-5-15,-20-4 9 0,38 0-5 0,-21-6 5 16,-2-2-71-16,-4-3 81 0,-7-6-11 16,0 0 5-16,-4-4-14 0,-4 0 9 0,0-4-5 0,-5 2-2 15,-2-1-2-15,-1 0 4 0,-3 2 1 16,-2 1-5-16,0 3-6 0,1 1 4 0,-4 6 2 16,1 3 10-16,0 5-13 0,19 3 13 0,-31 5-12 15,17 3 18-15,6 3-8 0,4 3-8 16,4 1-61-16,8 2-46 0,2 0-57 0,8 2-207 15,3-4 99-15,2 1 76 0</inkml:trace>
  <inkml:trace contextRef="#ctx0" brushRef="#br0" timeOffset="61075.04">25271 911 388 0,'-5'-21'244'15,"-6"-2"-74"-15,1 4-26 0,-1 0-41 0,-1 2-21 16,1 2-28-16,0 5 0 0,11 10-13 0,-16-15-11 15,16 15-5-15,-11-12 0 0,11 12-12 0,0 0-3 16,0 0-5-16,-15 6 3 0,15-6-11 16,0 23 16-16,2-10-9 0,4 1 1 0,6 3 3 15,-2 0 2-15,6 0-3 0,2 0 0 0,7 1 1 16,5-1-8-16,4 0 0 0,0-2 8 0,-1 0-12 16,1 1 10-16,-2-1-8 0,-5-2 16 15,-3 3-14-15,-6-3 0 0,-4 0 0 0,-6 1 9 16,-8-14-19-16,-8 26 14 0,-8-12-7 0,-6-1 15 15,-4-1-11-15,-6-1 6 0,-1-1-15 16,-1-1 15-16,-1-1-11 0,5-1 11 0,4 1-13 16,4-4-15-16,22-4 22 0,-31 6 9 0,31-6-4 15,0 0-58-15,0 0-33 0,-2-16-65 16,20 7-199-16,6-5 96 0,7-1 62 0</inkml:trace>
  <inkml:trace contextRef="#ctx0" brushRef="#br0" timeOffset="61406.69">25634 936 615 0,'9'-13'184'16,"-5"1"-34"-16,-4 12-48 0,9-19-14 0,-9 19-19 16,0 0-11-16,4-15-16 0,-4 15-11 15,0 0-11-15,0 0 1 0,0 0-8 0,0 0 9 0,0 0-21 16,0 0 12-16,0 0-12 0,0 0 8 16,29 6 4-16,-29-6-8 0,24 4 0 0,-24-4-1 15,38 0-5-15,-38 0 6 0,36-8 12 0,-17 2-19 16,-3-1 0-16,0-3 15 0,-2-1-3 0,-3-1 3 15,-3-1 8-15,-1-5 18 0,-5 1-15 16,-2-2-2-16,-4 0-5 0,-3 2 25 0,-3-2-46 16,-5 2 1-16,-2 0-3 0,0 3 8 0,-2 1-9 15,2 4 1-15,0 1 1 0,5 0 6 16,12 8-14-16,-26-4 10 0,26 4-14 0,-24 14 16 16,16-3-4-16,0 5 11 0,6 0-14 0,0 8 8 15,4 2 4-15,6 1 4 0,2 2-2 16,8 1-2-16,9 4-1 0,7 1-3 0,4-5 3 15,5 1-1-15,3-5 9 0,5-3-14 0,1-6-38 16,4-5-158-16,-11-8-213 0,-1-3 114 0,-2-1 90 16</inkml:trace>
  <inkml:trace contextRef="#ctx0" brushRef="#br0" timeOffset="66280.17">24231 3188 45 0,'0'0'40'0,"0"0"-19"0,-27-4 14 15,27 4-84-15</inkml:trace>
  <inkml:trace contextRef="#ctx0" brushRef="#br0" timeOffset="66327.42">24134 3173 79 0,'0'0'11'0,"-41"-2"17"0,41 2-20 0,-40-4 3 0,40 4 19 0,-42-2 11 0,42 2-55 15,-39 2 16-15,39-2-8 0,-37 4 2 0,37-4 10 16,-34 10-72-16</inkml:trace>
  <inkml:trace contextRef="#ctx0" brushRef="#br0" timeOffset="66447.08">23844 3209 157 0,'-17'11'37'0,"0"3"-41"15,2-1 8-15,0 3-4 0,3 2-6 0,-1 1 4 16,2 1-11-16,-1 1 7 0,3 1-10 0,3 2 14 15,-3 2 16-15,1 1 87 0,1 0-106 16,1-1 10-16,0 3-10 0,0-1-5 0,0 3 20 16,0-2-22-16,2-1 22 0,0 1 3 0,2-1-19 15,2-1-7-15,0 0 17 0,2-2-92 16</inkml:trace>
  <inkml:trace contextRef="#ctx0" brushRef="#br0" timeOffset="66939.19">23681 3852 302 0,'12'19'17'0,"5"-4"-1"0,3 0 15 0,7-2 2 15,2-1-9-15,3-4 9 0,7 1-13 0,3-3 1 16,0 0-9-16,5-5 11 0,1 2-7 0,1-2 1 15,2-2-6-15,11-3 5 0,-3-2-8 0,0 0 8 16,-5-2 7-16,-9 1-1 0,6-3-3 16,-10 1 10-16,-2-2-9 0,-1-1 2 0,-2-1-9 15,-1-1 4-15,-1-1-4 0,-7 2 16 0,-2-2-5 16,0-3 6-16,-3 1-12 0,-1-2 3 16,-4-2-12-16,0 0 2 0,-3-2-9 0,0-1 1 15,0-1-1-15,-4 2-10 0,2-4 7 0,-4 0 6 16,-2 5-28-16,2-3 34 0,-1 2-22 15,-3 0 9-15,-4 0-11 0,2 2 15 0,-2 2-5 0,0-2 4 16,-4 4-9-16,2 2 15 0,-2-1-12 16,-5 1 5-16,3 4-11 0,0-1 11 0,-5 1-13 15,0 1 15-15,-3 1 33 0,-1 1-42 0,-2 1-7 16,-4 1 0-16,-1-2 7 0,0 3 7 16,-2-1-5-16,-1 0 21 0,-3 0-32 0,2 0 2 15,-5 3 12-15,-3-1-12 0,-4-2 4 0,0 4 18 16,-11-1-22-16,-10 0 3 0,-5 2 4 15,-1-1-4-15,-1 2-3 0,1 2 9 0,-6-1-1 16,2 2 10-16,-7 4-8 0,3-1-12 0,4-1 24 16,-1 5-13-16,3-1 19 0,3 5-19 0,5-3-9 15,4 3 11-15,5 3-8 0,13-4 2 16,3 3 8-16,0-3-10 0,6 2 7 0,1-1-4 16,3 2 5-16,4 0 3 0,0-3 24 15,3 3-49-15,7-3 29 0,-3 0-2 0,4-2 1 16,-1 1-1-16,10-12-12 0,-10 19 4 0,10-19 14 0,-7 11-7 15,7-11-2-15,-4 12-1 0,4-12-41 16,0 0 57-16,-2 17-14 0,2-17 18 0,6 14-24 16,-6-14 20-16,11 15-64 0,-11-15-146 0,20 6 44 15,-20-6 52-15</inkml:trace>
  <inkml:trace contextRef="#ctx0" brushRef="#br0" timeOffset="68105.35">27173 3863 126 0,'-14'10'93'0,"14"-10"-12"15,-32 7-19-15,12-1-11 0,-3 0-6 0,0-3-4 16,-2 1-23-16,-3 2 6 0,3-2-16 0,-5 1 0 16,0-1 2-16,3 2-9 0,-3-2 1 0,0 0 9 15,1-1-22-15,4 1 17 0,-1-4-17 16,5 2 18-16,21-2-20 0,-34 6 19 0,34-6-12 16,-23 4 11-16,23-4-1 0,0 0 0 0,0 0-19 15,0 0 9-15,0 0 17 0,0 0 10 0,33-4-12 16,10-2 20-16,21-3 0 0,14 3-15 15,11-9 4-15,8-1 0 0,9 5-12 0,2-2 7 16,32-6-16-16,-35 5 30 0,-2 1-30 0,-4 0 8 16,-4 3-2-16,-6-1-2 0,-4-1-21 15,-9 3 31-15,-7-3-6 0,-7 4 7 0,-17 1-15 16,-8 1 18-16,-3 3-7 0,-6-3 6 0,-5 2-4 16,-23 4 10-16,32-4 35 0,-32 4-9 0,12-7-12 15,-12 7-8-15,-18-6-7 0,-10 4 1 16,-8 2-3-16,-11 2 8 0,-18 0-17 0,-8 3 2 15,-6 1-12-15,-8 5 16 0,-4-5-105 0,-3 2 111 16,-3 2-7-16,0-3 4 0,-5 2-14 16,4 3 14-16,3 1-18 0,2 1 13 0,6-3-7 0,9 0 2 15,4 9-4-15,10-9 5 0,10-1-3 16,17-3 0-16,6-1-9 0,3-2 8 0,7-1-24 16,21-3 7-16,-29 6-8 0,29-6 2 0,0 0 11 15,12 10 5-15,-12-10-8 0,57 0 2 16,-12-2-5-16,23-6 11 0,6 1 4 0,11-5 4 15,6 3-15-15,4-3 10 0,4 1 4 0,2 0-3 16,0-1-22-16,-6-1 21 0,-6-1-6 16,-2 1 9-16,-10 2 37 0,-5-1-49 0,-8-1 1 15,-11 5 6-15,-13 1-9 0,-6 1 24 0,-7 0-5 16,-3 2 8-16,-5 0 4 0,-19 4 9 16,18-11-8-16,-18 11 2 0,-10-10-16 0,10 10 5 0,-51-4-8 15,9 4 6-15,-25 4-13 0,-16 2 12 16,-10 2-12-16,-9-1 10 0,-4 3-11 0,-2 1 15 15,3 1-12-15,3-1 19 0,9 1-28 0,8-1 12 16,11-1-18-16,11 1 24 0,19-3-20 16,5-1-4-16,9-1-7 0,4-2 4 0,8 1-11 15,18-5 16-15,-21 14-6 0,21-14-50 0,19 10 73 16,9-7 4-16,16-1-1 0,21 2 1 16,12-4-10-16,14-4 15 0,10 2-18 0,8-4 10 15,0-1-11-15,4-1 7 0,-4 1-292 0</inkml:trace>
  <inkml:trace contextRef="#ctx0" brushRef="#br0" timeOffset="68153.16">28119 3798 895 0,'87'-7'18'0,"-11"-1"-9"0,-10 0-1 0,-9-1-125 16,-20-1-121-16,-13 1 51 0,-11-3 54 0</inkml:trace>
  <inkml:trace contextRef="#ctx0" brushRef="#br0" timeOffset="68705.78">23734 4008 30 0,'0'0'39'0,"-30"-4"-31"0,30 4 37 16,0 0-10-16,0 0-4 0,0 0-5 0,19-13-7 15,4 7 3-15,3 2-22 0,8-2 17 0,6 1 1 16,3-3-10-16,20 1 70 0,9-1-102 0,4-4 22 16,6-1 2-16,3 0-13 0,4-1 3 15,4-1 6-15,4 0 2 0,1 0 4 0,-3 0 8 16,0-1-8-16,-2 1-4 0,-4 2-112 0</inkml:trace>
  <inkml:trace contextRef="#ctx0" brushRef="#br0" timeOffset="69721.56">25287 3747 302 0,'55'-12'11'0,"-15"7"13"0,-8-3 7 0,-4 4 2 16,-7 0-15-16,-21 4-4 0,34-7 13 0,-34 7 22 15,14-10-28-15,-14 10 5 0,-18-8-22 0,18 8 12 16,-57 0-16-16,15 0 10 0,-20 6-2 0,-6 0-2 16,-10 2-18-16,-3 3 13 0,-6-1 1 0,-4 1 4 15,-4 1-11-15,0-1 5 0,-2 0-9 16,-1 3 15-16,1-3-17 0,6 1 1 0,2 1-1 16,6 0 0-16,5 1 3 0,6-3 0 0,8 0-9 15,7 1 3-15,19-5-25 0,4-1 41 16,7 2-29-16,3-6-1 0,6 3-3 0,18-5 15 15,-28 6-5-15,28-6 1 0,-12 8 8 0,12-8-1 16,10 11 23-16,-10-11-10 0,48 6-8 16,-9-4 0-16,13-2-6 0,21-4 20 0,11 0-10 15,5-3 20-15,6-1 15 0,5-2-31 0,2-3 0 16,1 0 14-16,5-1-4 0,-2-1 11 0,2 0-11 16,-4 0 5-16,-7-1-34 0,-6 1 38 0,-8 2 11 15,-14 2-20-15,-11 1 17 0,-18 2 16 16,-9 2-16-16,-5 3 11 0,-3-3-105 0,-10-1 120 15,-13 7-27-15,0 0 6 0,-17-18-18 0,-12 16 0 16,-11 1-4-16,-11 1 8 0,-19 0-17 0,-9 3-1 16,-4 3-5-16,-5 2 12 0,-5 1-6 15,-5 1 1-15,3 3 14 0,-7-1-27 0,-1 1 8 16,1 2-7-16,3-1 8 0,5 1-7 0,5-2 1 16,12 0-10-16,8 3-7 0,11-3 4 0,17-6-8 15,7 1 10-15,7 0-1 0,1 0-27 16,10-1 19-16,16-7-1 0,-24 14 11 0,24-14 9 15,2 13 5-15,-2-13-2 0,36 11-21 0,1-9 54 16,7-2-56-16,19 0 31 0,9-2-30 0,11-4 44 16,0-1-22-16,2-3-2 0,2-1 18 15,2-3-18-15,0-1 37 0,-4 2-5 0,-2 0 5 16,-9-3-1-16,-4 3-3 0,-9 0-2 0,-8-1-5 16,-17 9 18-16,-6-3-20 0,-5 0 6 15,-3 3-11-15,-10-3 5 0,-12 8-6 0,6-13-8 16,-6 13 4-16,-32-12 45 0,1 10-64 0,-11 1 12 15,-22 2 4-15,-6 3 2 0,-8 4-36 16,-3-1 35-16,-3 1-14 0,-3 5 12 0,0-3-7 16,6 1 8-16,8-1-6 0,5 1 3 0,11 1-8 15,14-3 5-15,7-1 6 0,2-1-16 0,9 3 8 16,2-2-20-16,6-1 10 0,5 1-4 0,12-8 6 16,-6 19 7-16,6-19-16 0,26 15 18 15,4-9-2-15,11-2 4 0,17 0-7 0,13-4 5 16,2-2 2-16,6-2 21 0,1-2-11 0,3-2-12 15,2 1 10-15,-4-7 2 0,2 3 6 0,-6-2-2 16,-5 1 4-16,-9 1-11 0,-8 0 9 16,-17 1-1-16,-8 2 10 0,0 1-1 0,-9 1 2 15,-9-2-5-15,-12 8-1 0,4-13-9 0,-18 5 4 16,-11 3-13-16,-13 3 10 0,-11 2-7 16,-27 2 8-16,-5 3-15 0,-6 3 0 0,-8 0-5 15,-2 3 9-15,-3 3 0 0,2-1 6 0,5-2 2 16,5 2 16-16,3 1-41 0,11 1-4 15,6-4 0-15,11 1-10 0,17-4 1 0,4-1-5 16,8 3-2-16,3-1 24 0,8-1-27 0,4 4-7 16,5-3 12-16,8-9 15 0,6 21 8 15,14-14 3-15,5-1 11 0,13 0-4 0,8-4 0 16,25-2-12-16,4-6 41 0,4 1-23 0,1-3 35 16,1-2-13-16,-3-1 32 0,-2-5-14 0,-8 3-12 15,-9-2-9-15,-19 3 58 0,-6 3-2 0,-5-3-15 16,-7 3-13-16,-10-4-15 0,-7 1-14 0,-12-1 4 15,-9-1-13-15,-12 5-22 0,-10-3 11 16,-19 5-27-16,-6-1 15 0,-12 7-11 0,3-2-3 16,-1 3-10-16,-2 4 15 0,7 2-16 0,5-2 6 15,6 6 0-15,17-3 7 0,4 2-26 16,10 5 17-16,9 3 10 0,13 2 9 0,12 2-60 16,16-4-112-16,25-2 57 0,14-1 43 0</inkml:trace>
  <inkml:trace contextRef="#ctx0" brushRef="#br0" timeOffset="70608.8">27874 3688 304 0,'0'0'136'16,"-28"-2"-38"-16,28 2-36 0,-38-2-12 0,13 4-4 16,-3-2-17-16,-6 2 3 0,-1-1 26 0,-3 3-42 15,-3 0-32-15,-1 0 30 0,4 2-10 0,-2-3 0 16,1 1-13-16,3 2 1 0,3-2 17 0,3 2-2 16,2-2-9-16,1-1 12 0,27-3-15 15,-34 6 11-15,34-6-6 0,-24 6 7 0,24-6-20 16,0 0 13-16,0 0-5 0,0 0 32 0,30 4-31 15,0-7 4-15,7 2 1 0,26-7 38 0,7 2-55 16,5 1 11-16,4-3 0 0,1-1 11 16,-1-1-17-16,-4 2 11 0,0-1 7 0,-7 1-1 15,-5 0-4-15,-6 3 2 0,-17-1-8 0,-1 0 8 16,-5 2-8-16,-7 1-1 0,-4-3 16 16,-23 6-17-16,32-4 15 0,-32 4-2 0,23-4 7 15,-23 4-16-15,0 0 23 0,0 0-21 0,-40 2 9 16,5 2-6-16,-10 2 7 0,-25 3-23 0,-13-1 25 15,-14 5-14-15,-11-1 9 0,-42 3-10 0,-2 4 3 16,-7-4 0-16,-3 0 9 0,0 1-9 16,1-1 1-16,9-1 1 0,7-3 19 15,40 0-14-15,8-3-2 0,8 4-10 0,14-5 7 0,14 1-6 16,21-4-4-16,4-1 7 0,8-3 0 16,5 6-15-16,23-6 2 0,-24 8 5 0,24-8 20 15,0 0-15-15,43 5 1 0,-3-5 2 0,26-5-8 16,14-1-5-16,13 0-2 0,7-2 11 15,3 1-1-15,10-1 16 0,1 1-15 0,3 1 10 16,30-7-26-16,-36 3 30 0,1-1-12 0,-2 3 8 16,-6-4-10-16,-7 3 10 0,-8 2-8 0,-11-3 11 15,-8 0-10-15,-11 3 10 0,-18 3-6 0,-9-2 26 16,-5 2-25-16,-27 4 30 0,36-7-16 16,-36 7 7-16,0 0-21 0,-15-8 20 0,-13 8-23 15,-14 0 16-15,-25 2 32 0,-14 2-50 0,-6 0-10 16,-6 1 9-16,0 3-15 0,-1 0 25 0,9-1-10 15,4 1 10-15,13-3-17 0,21 1 14 16,9-4-12-16,7 2 6 0,5 0 12 0,7 0-28 16,19-4 2-16,0 0 10 0,0 0-5 0,27 15 12 15,12-15-12-15,11 0 14 0,25-2-2 0,11 0 2 16,12-4 6-16,3 1-4 0,3-1-13 16,-7-2-45-16,-6-1-237 0,-12-7 86 0,-16 1 41 15</inkml:trace>
  <inkml:trace contextRef="#ctx0" brushRef="#br0" timeOffset="71086.92">25869 2986 51 0,'2'-13'45'15,"5"1"-19"-15,2-1 7 0,3 3-10 0,7 1-1 16,-2 1-6-16,2 0 3 0,-19 8-9 0,36-3-94 16</inkml:trace>
  <inkml:trace contextRef="#ctx0" brushRef="#br0" timeOffset="71130.25">26038 2934 243 0,'7'18'12'0,"-7"-1"-61"0,-4 6-22 16,-1-2 24-16,-7 4 16 0</inkml:trace>
  <inkml:trace contextRef="#ctx0" brushRef="#br0" timeOffset="75305">1430 4311 137 0,'0'0'88'16,"-6"-13"-43"-16,6 13 10 0,0 0-35 0,0 0 13 0,-4-12-12 16,4 12 5-16,0 0-9 0,0 0 11 0,0 0-20 15,0 0 9-15,0 0-27 0,0 0 28 16,0 0-10-16,0 0 11 0,-2-15-14 0,2 15 3 16,0 0 1-16,0 0 15 0,0 0-20 0,0 0 13 15,0 0-22-15,0 0 21 0,0 0-19 16,-7-11-51-16,7 11 59 0,0 0 20 0,-11-12-18 15,11 12 4-15,-10-11-18 0,10 11 19 0,-10-10-4 16,10 10-7-16,-14-11 4 0,14 11-3 0,-18-13-10 16,18 13 12-16,-21-14-8 0,21 14-1 0,-24-13 10 15,24 13-2-15,-26-16-3 0,10 11 13 16,16 5-26-16,-32-12 24 0,13 8-19 0,0-1 19 16,0 1 15-16,-2 0-26 0,0 2-15 0,-4 1 19 15,25 1-14-15,-50-2 5 0,23 4-9 0,2-1 9 16,-2 3 3-16,-3 0 15 0,0 0-13 0,3 2 11 15,-1 1 1-15,0 1-19 0,1 1-1 16,-1 1 7-16,1 1-15 0,2 2 51 0,-1-1-53 16,1 1 20-16,1 1-13 0,3 3 6 15,0-2 0-15,0 4 5 0,1 0-3 0,4 0 3 16,-1 2-16-16,2 0 30 0,0 2-12 0,1-2-9 16,1 2 3-16,2 0 12 0,1 0-5 0,-3 0 5 15,4-2-27-15,-1 2 27 0,4-2-28 0,-3-3 28 16,3 2-8-16,2-1 12 0,-1-2-20 15,3 0 16-15,0 2-15 0,2-4 17 0,4 5-13 16,-1-4 4-16,3 2 9 0,2-3-4 0,3 4-6 16,-1-2-3-16,6-1 9 0,0 1-6 0,1-2 16 15,6-2-19-15,3 3 19 0,-1-3-22 0,5-2 17 16,1 1-11-16,1-3 10 0,4-1-10 16,2-3-7-16,5 1 1 0,-1-4 23 0,5-2-12 15,1-3 24-15,15-3-15 0,4-4 6 0,2-1-14 16,3-1 15-16,5-3-11 0,-3-2 20 0,-1 0-43 15,0 0 28-15,-2 1-12 0,-3-3 11 16,-3 4 9-16,-3 2-7 0,-5-3-7 0,-2 3-17 16,-3-2 19-16,-13 3-6 0,9-3 29 0,-15 2-12 15,3-1-11-15,-2-1 11 0,0-2-5 16,-5 0-7-16,3-2-5 0,-4 0 8 0,-1-2-3 16,-1 0 2-16,-2-2-5 0,-2-2 1 0,-1 2-2 15,-2 0-2-15,-4 2 1 0,-1-1 2 16,0-2 3-16,-4 2 6 0,-2-1-14 0,1 2 21 15,-5 2 34-15,-1 0-17 0,-3-1-13 0,-3 4-4 16,1-4-4-16,-4 5-9 0,-5-2 3 0,1 2-3 16,-3 0-3-16,-4 1-9 0,-2 1 61 0,-4 1-62 15,-2 1-8-15,-3 3 4 0,-2-3-12 0,-1 3 13 16,-3 3-14-16,0 1 10 0,-3 0 12 16,1 2-27-16,-1 2 1 0,-1 0 3 0,-3 4 22 15,-1-1-21-15,-2 3-10 0,-13 2 5 0,-5 3 2 16,-1-1-6-16,-1 3 32 0,-1 3-37 15,-4-1 21-15,4-2-20 0,-1 4 24 0,3-1-15 16,-1-3 11-16,7 2-12 0,4-1 19 0,3-1-11 16,12-4 7-16,1 1-22 0,5-2 16 15,3-1-8-15,6 1 13 0,2-2-5 0,-1-1 10 16,22-5-22-16,-29 8 20 0,29-8-4 0,-23 8 0 16,23-8-4-16,0 0 4 0,-21 3 0 0,21-3 9 15,0 0 5-15,0 0-12 0,0 0 10 16,0 0 0-16,-18 6-6 0,18-6 12 0,0 0-35 15,0 0 32-15,0 0-23 0,0 0 16 0,-14 15-4 16,14-15 12-16,-11 23-25 0,4-9 35 16,1 5-14-16,2 2-6 0,0 0-7 0,0 0-69 0,2-5-102 15,2 4 55-15,-3-3 43 0</inkml:trace>
  <inkml:trace contextRef="#ctx0" brushRef="#br0" timeOffset="76094.52">1824 2492 53 0,'-10'-21'10'0,"10"21"-2"0,-14-21-32 0</inkml:trace>
  <inkml:trace contextRef="#ctx0" brushRef="#br0" timeOffset="76187.55">1762 2423 63 0,'0'0'4'16,"-31"-11"-2"-16,14 7-8 0,-4 1 10 0,-3-1 19 15,1 2-23-15,-4-1-7 0,0 2 14 16,-3 1-16-16,-2 4 18 0,0-4 19 0,-1 2-44 0,-2-1-3 16,3 5 9-16,-4-2-2 0,3 4-11 15,-3-1 9-15</inkml:trace>
  <inkml:trace contextRef="#ctx0" brushRef="#br0" timeOffset="76208.03">1128 2481 36 0,'-49'21'-2'0,"-2"1"-2"0,5-1-8 16</inkml:trace>
  <inkml:trace contextRef="#ctx0" brushRef="#br0" timeOffset="76270.64">814 2643 57 0,'-42'30'14'0,"4"1"-14"0,2 1 19 16,5 2-21-16,1 3 18 0,4-3-20 0,1 2 30 15,7-3-7-15,2-3-13 0,4 3 0 0,0 1 13 16,6-3-81-16</inkml:trace>
  <inkml:trace contextRef="#ctx0" brushRef="#br0" timeOffset="76333.57">518 3157 108 0,'4'35'4'0,"2"-7"45"15,6 3-32-15,0-2-22 0,7-4 24 0,-2-1-31 16,8-3 83-16,3 0-157 0</inkml:trace>
  <inkml:trace contextRef="#ctx0" brushRef="#br0" timeOffset="76512.62">812 3415 208 0,'63'4'33'0,"8"-4"-15"15,3-8 21-15,8-3-8 0,3-7-13 16,5-4-7-16,-1-3 3 0,3-2-24 0,-1-5 51 15,21-10-43-15,-27 7 12 0,-3 1-6 0,-1-4 14 16,-2 0-11-16,-6-4 5 0,-5 0-39 16,-5-2 78-16,-3-1-36 0,-9-1-3 0,-5 0-2 15,-5-2 20-15,-8 2-29 0,-5-2 9 0,-8 1-12 16,-6-1 7-16,-8 9-19 0,-4-2 12 0,-4 0 12 16,-8-7-12-16,-8-2-14 0,-5 6 11 0,-7 4-12 15,-6 0 3-15,-8 6-52 0,-5 5 19 16,-8 4-22-16,-7 3 22 0,-3 10-45 0,-7 6 30 15,-5 10 21-15</inkml:trace>
  <inkml:trace contextRef="#ctx0" brushRef="#br0" timeOffset="77889.39">25660 3129 466 0,'-2'-23'184'0,"-2"0"-40"16,-1 2-40-16,3 0-16 0,-2 0-19 0,2 0-21 16,-1-1-16-16,1-2 1 0,0 2-12 0,2 1 5 15,0 2-22-15,2-2 2 0,-2 1 1 16,2 5 7-16,3 0-14 0,-5 15 6 0,2-21-10 15,-2 21 5-15,-2-13-1 0,2 13 7 0,0 0-10 16,0 0 6-16,0 0 1 0,11 9-1 0,-9 6-13 16,4 5 26-16,-2 2-22 0,3 3 15 0,1 4-12 15,0 2 3-15,1-1 0 0,0 2 10 16,-3 3-9-16,6-5 54 0,1 4-65 0,0-1 14 16,2-2-10-16,-1-1 11 0,0-3-10 0,0-2 10 15,-2-5-8-15,2 0 8 0,-6-5-19 0,2-4 20 16,-1 0 70-16,-9-11-82 0,12 16-8 0,-12-16 32 15,0 0-11-15,0 0 12 0,16-17-12 16,-16 17 9-16,0-29-8 0,-2 14 2 16,-3-1-16-16,1 0 24 0,-1 0-18 0,-1 3 5 15,0-3-13-15,6 16 15 0,-9-18-6 0,9 18 9 16,-8-14-20-16,8 14 7 0,0 0-4 16,0 0 7-16,0 0-7 0,0 0 9 0,0 0-7 0,0 0 7 15,19 19-1-15,-6-11 3 0,2 3-6 0,3-3 7 16,2-1-13-16,3 1 19 0,0-4-18 15,2-2 14-15,1-2-8 0,0-2 6 0,-3-2-19 16,0-4 27-16,-2-3-19 0,-4 0 15 16,-2-6-15-16,-2-2 13 0,-5-5-20 0,-2 2 19 0,-6-5-17 15,-4 0 15-15,-4-1-8 0,-7 1-1 16,-4-6-6-16,-6-3 20 0,-5 4-15 0,-2 1 12 16,-1 1 45-16,7 9-68 0,0 4 10 0,1-1 4 15,3 3-9-15,6 4 17 0,1 0-32 16,15 11-83-16,-19-12-74 0,19 12-152 0,0 0 97 0,0 0 51 15</inkml:trace>
  <inkml:trace contextRef="#ctx0" brushRef="#br0" timeOffset="78571.86">26182 2539 485 0,'-8'-18'143'0,"4"2"-46"15,0 3-17-15,4 13-91 0,-11-21 94 0,11 21-38 16,0 0-21-16,0 0-4 0,0 0-8 0,0 0-7 16,15 27 3-16,-5-8-1 0,4 6 11 0,2 2-13 15,1 5 10-15,6 6-42 0,1 2 49 16,-3 2-17-16,1 1 18 0,-4-2-23 0,-3-9 12 16,0 2 0-16,-3 1 6 0,1-4-17 0,-3-1 12 15,2-3-6-15,-6-5 19 0,2-3-31 0,-2 1 13 16,-2-7-10-16,-4-13 8 0,7 21-10 0,-7-21 21 15,0 0-19-15,0 0 19 0,11-12-1 0,-9-1-6 16,0-6-9-16,4-4 4 0,1-4-5 16,-1-3 3-16,2-1 7 0,1 1-8 0,0-3 1 15,-1 3 7-15,0 1-15 0,0 3-5 0,-1 1-3 16,0 4 14-16,-1 6-5 0,-2-1-3 0,0 5 4 16,-4 11 4-16,4-19-6 0,-4 19 6 15,0 0-7-15,0 0 9 0,17 13-3 0,-13 1 10 16,1 1-1-16,1 6-14 0,3 1 8 0,-1 0-3 15,0 4 9-15,2-1-6 0,0 2 7 0,2 0-19 16,3-1 19-16,0-5-6 0,4 2 5 16,-2-4-10-16,4-1 5 0,-2-3-83 0,2-6 104 15,-4-1-21-15,3-3 16 0,-20-5-7 0,36 0-2 16,-20-3-4-16,-3-7 5 0,-1 1-15 0,-1-6 7 16,-2-3-11-16,-3 1 8 0,-2-4-9 15,-2-4 15-15,-4 4-11 0,-2-5 15 0,0 3-7 16,-4 0-1-16,1 2-1 0,-2 4 2 0,9 17-7 15,-14-25 9-15,5 12-26 0,3 3 26 0,6 10-11 16,-6-15 8-16,6 15-13 0,0 0 13 0,0 0-7 16,0 0 4-16,-9 17-7 0,9-17 4 0,11 27-7 15,-3-14 18-15,5 1-9 0,4 1 8 16,0-2-8-16,1-1 12 0,2-3-17 0,1-2 12 16,0-1-17-16,8-4 16 0,-29-2-6 0,36-9 5 15,-18-3 2-15,-1-3-2 0,-5-4-4 0,1-4 7 16,-4-2-27-16,-3-2 19 0,-4-1-3 15,-2 1-2-15,-6-1-1 0,-3-1 7 0,-4 2-2 16,-3 4 4-16,-3 2-7 0,-7 4 3 0,-6 8-1 16,-6 5-3-16,-5 8 9 0,-15 9-7 0,-6 8 1 15,-2 10-13-15,-1 1-147 0,3 4-143 0,-1 4 95 16,5 0 33-16</inkml:trace>
  <inkml:trace contextRef="#ctx0" brushRef="#br0" timeOffset="83852.41">19242 4166 171 0,'-8'-11'148'0,"8"11"-23"16,-9-10-21-16,9 10-13 0,0 0-10 0,-10-11-4 15,10 11-16-15,0 0 11 0,0 0-17 16,-16-10-7-16,16 10-16 0,0 0-8 0,0 0 0 16,-18-7-1-16,18 7-7 0,0 0 52 0,-32 1-76 15,32-1 18-15,-25 5-14 0,25-5 12 16,-34 5-9-16,14 1 9 0,2-1-18 0,-1-1 22 16,-1 2-22-16,6 0 10 0,-4-1 0 0,2 3 0 15,1 2-6-15,2-3 13 0,-2 3-8 0,3 1 29 16,-1 3-35-16,-2 1 9 0,5 0-12 0,-1 2 15 15,-2 2-5-15,3 2 9 0,1 0-11 16,1 2 18-16,0-2-10 0,1 2 7 0,-2-2-3 16,5 0 13-16,0 0-18 0,0 0 22 0,2 0-18 15,2-2 7-15,-2 2-13 0,4-4 18 16,0 0-12-16,-2 1 12 0,2-1-1 0,2-2-2 16,0 2-8-16,2-3 6 0,1 1-3 15,2-2 0-15,-3 2 1 0,2-2 0 0,1 3-1 16,-1-2 0-16,3-2 7 0,-2 4-13 0,-1-3 10 15,2 1-2-15,1-1 2 0,0-2 6 0,-1 3-3 16,1-1 1-16,6-1-5 0,-2-1 1 16,1 3 8-16,6-5 1 0,-1 0-2 0,6 1-2 0,3-1-1 15,-1-3-35-15,6 2 40 0,1-4-6 16,0 1-1-16,1 1-1 0,1-4 5 0,3 2-7 16,-1-3 2-16,0 2-4 0,1-2 4 0,1 1-9 15,0-2-100-15,-1 0 121 0,-3-3-9 0,-2 3-9 16,-1 0 12-16,-3-3-10 0,0 3 4 15,-3 0-11-15,-3-1 9 0,0 1-9 16,-5-4 1-16,-21 4 2 0,44 0 1 0,-20-2-3 0,-6-4 5 16,6 4 2-16,-5-4-9 0,4 1 1 15,-2-1-3-15,5-1 4 0,-3-1-4 0,3 0 5 16,-4-1-10-16,6 0 5 0,-3 0 2 0,-1 0 3 16,-1 0 0-16,-2-1-4 0,0 1-3 15,1-1 1-15,-4 0-4 0,-2 1 5 0,-2 1-4 16,1-1 3-16,-2-3-4 0,-13 12 4 0,19-17 51 15,-19 17-63-15,14-19 3 0,-14 19-3 0,14-19-1 16,-14 19 5-16,8-21 0 0,-8 21 1 0,6-21-1 16,-6 21 1-16,8-23 2 0,-8 23-1 0,4-25-2 15,-4 25 1-15,7-26-10 0,-5 12 9 16,1-1 0-16,-3 15 4 0,0-27-6 0,0 14 11 16,0-2-17-16,-3 0 25 0,3-1-24 0,-4 1 19 15,2 0-15-15,-3 0 7 0,3 1-2 16,-4-1-6-16,2 2 11 0,0-3-7 0,-2 3 3 15,2-1 5-15,-4 3-2 0,2-2 4 0,0 1-7 16,6 12 3-16,-8-22-6 0,8 22 9 0,-9-20-16 16,9 20 21-16,-10-17-20 0,10 17 21 15,-9-19-18-15,9 19 12 0,-13-15-10 0,13 15 10 16,-8-15-3-16,8 15 3 0,-8-12-11 0,8 12 16 16,-8-13-13-16,8 13 9 0,-10-11-15 0,10 11 14 15,-14-10-13-15,14 10 12 0,-13-8-1 16,13 8-4-16,-15-11-7 0,15 11 14 0,-17-8-17 15,17 8 16-15,-16-8-13 0,16 8 17 0,-24-7-13 16,24 7 20-16,-21-9-25 0,21 9 14 16,-30-6-4-16,30 6 1 0,-38-4-3 0,38 4 3 15,-42-4-9-15,19 2 13 0,-5 2-5 0,-2 0 0 16,1 4-1-16,-5-4 2 0,0 2-7 16,2-2 7-16,1 2-2 0,-3 1 0 0,-2 0-3 15,6-3 11-15,1 3-8 0,-1-1 10 0,30-2-13 16,-47 0 6-16,47 0-9 0,-38 0 7 0,38 0-6 15,-28 2 11-15,28-2-8 0,0 0 7 0,-27 0-8 16,27 0 6-16,0 0-21 0,0 0 38 16,0 0-21-16,-26-2 4 0,26 2-30 0,0 0 38 15,0 0-14-15,0 0 13 0,0 0-12 0,0 0 11 16,-20 6-13-16,20-6 9 0,0 0-8 0,0 0 9 16,-24 6-9-16,24-6 7 0,0 0-4 15,0 0 1-15,-19 4 0 0,19-4 8 0,0 0-9 16,0 0 1-16,0 0-7 0,0 0 14 0,-19 5 48 15,19-5-67-15,0 0-3 0,0 0 13 16,0 0-6-16,0 0 9 0,0 0-7 0,0 0 8 16,0 0-11-16,0 0 4 0,0 0 0 0,0 0 10 15,0 0-48-15,0 0 58 0,0 0-9 16,0 0 1-16,0 0 0 0,0 0 6 0,0 0-13 16,0 0 3-16,0 0-14 0,0 0 16 0,0 0-7 15,0 0 4-15,0 0-2 0,0 0 0 0,0 0-10 16,0 0 15-16,0 0-10 0,0 0 7 0,0 0-7 15,0 0 10-15,0 0-11 0,0 0 10 0,0 0-10 16,0 0 12-16,0 0-13 0,0 0 7 16,0 0-5-16,0 0 11 0,0 0-8 0,0 0 4 15,0 0-14-15,0 0 14 0,0 0-3 0,0 0 4 16,0 0-12-16,0 0 16 0,0 0-16 16,0 0 22-16,0 0-18 0,0 0 10 0,0 0-7 15,0 0 7-15,0 0-9 0,0 0 0 0,0 0 1 16,0 0 14-16,0 0-25 0,0 0 17 15,0 0 64-15,0 0-80 0,0 0-14 0,0 0 27 16,0 0-7-16,0 0 3 0,0 0-4 0,0 0-6 16,0 0 9-16,0 0 5 0,0 0-5 0,-21 2 7 15,21-2-23-15,0 0 31 0,0 0-13 16,0 0 11-16,0 0-16 0,0 0 15 0,0 0-6 16,0 0 4-16,0 0-12 0,0 0 12 0,0 0-4 15,0 0 4-15,0 0-46 0,0 0 55 0,0 0-14 16,0 0 7-16,0 0-7 0,0 0 3 15,0 0-9-15,0 0 11 0,0 0-7 0,0 0 8 16,0 0-15-16,0 0 15 0,0 0-6 0,0 0 7 16,0 0-5-16,0 0 1 0,0 0-11 15,0 0 12-15,0 0-9 0,0 0 10 0,0 0-7 16,0 0 7-16,0 0-19 0,0 0 15 0,0 0-7 16,0 0 4-16,0 0-10 0,0 0 13 15,0 0-10-15,0 0 11 0,0 0-9 0,0 0 13 0,0 0-20 16,0 0 14-16,0 0-6 0,0 0 6 15,0 0-8-15,0 0 8 0,0 0-5 0,0 0 6 16,0 0 1-16,0 0-1 0,0 0-4 0,0 0 3 16,0 0-8-16,0 0 14 0,0 0-12 0,0 0 6 15,0 0-22-15,0 0 7 0,0 0-12 16,28 0 19-16,-28 0-8 0,16 6-34 0,-16-6-77 16,21 5-32-16,-21-5-311 0,16 8 145 0,-16-8 94 15</inkml:trace>
  <inkml:trace contextRef="#ctx0" brushRef="#br0" timeOffset="86228.73">10110 4588 608 0,'-16'-10'209'0,"-1"3"-23"0,4-1-23 15,13 8-11-15,-21-11-3 0,21 11-30 16,0 0-20-16,-16-12-33 0,16 12-6 0,0 0-17 16,0 0-21-16,-16-6 6 0,16 6-2 0,0 0-16 15,0 0 7-15,0 0-1 0,4 19-10 0,2-5-5 16,2-1 4-16,-2 0 0 0,2 7 3 16,0-3-10-16,-1 2 2 0,4 2 7 0,-1 0-6 15,5-1 14-15,-3 0-5 0,4 1 3 0,2-6-5 16,2 0 4-16,7-4 58 0,1-3-56 0,10-4-7 15,4-8 4-15,23-9 6 0,8-8-6 16,7-8-2-16,30-14 3 0,5-11-10 0,7-7-3 16,5-8-3-16,2-1 0 0,2-3 4 0,-2 3-9 15,-4 1-21-15,-8 3-10 0,-9 5-22 16,-32 16 1-16,-4 2 0 0,-6 4-6 0,-9 5-29 16,-5 4-32-16,-7 5-48 0,-13 10-258 0,-6-3 127 15,-4 3 96-15</inkml:trace>
  <inkml:trace contextRef="#ctx0" brushRef="#br0" timeOffset="86624.56">10433 4618 650 0,'-16'-17'306'15,"6"2"-89"-15,0 0-38 0,-1 3-41 0,11 12-21 16,-15-17-30-16,15 17-19 0,-9-11-17 0,9 11-2 15,0 0-20-15,0 0-1 0,-8 13-14 0,8-13 6 16,2 30-7-16,2-11 1 0,-2 6-4 0,3 0 0 16,3 2 2-16,3-2 2 0,2-3-4 0,-1 2 1 15,8-6 3-15,2-2 3 0,13-5 6 16,7-9 1-16,21-10 9 0,18-9-12 0,46-21 2 16,14-16-15-16,23-8 11 0,15-13-15 0,7-4-17 15,6-8-86-15,-2 4-112 0,-10-3-350 16,-11-4 170-16,-15 10 290 0</inkml:trace>
  <inkml:trace contextRef="#ctx0" brushRef="#br0" timeOffset="88473.45">21217 4292 419 0,'-10'-23'137'0,"-4"-1"-43"16,6 4-28-16,0 3-10 0,1 4-15 0,1 2 3 16,6 11-17-16,-8-18-3 0,8 18-19 0,0 0 12 15,0 0-13-15,0 0 15 0,0 0-16 0,0 0 12 16,16 15-14-16,-7 4 8 0,1 1-7 0,-1 5 16 15,2 1-28-15,-3 3 22 0,2 3-6 16,2-1 1-16,-4 1-8 0,-2 3 17 0,2-5-18 16,1 1 16-16,-1-1-14 0,-1-1 9 0,-1-5-5 15,1 3-8-15,-3-8 20 0,0-2-9 16,0-1-1-16,2-5-2 0,-6-11 6 0,6 19-7 16,-6-19 12-16,0 0 23 0,0 0-10 0,0 0-5 15,0 0-6-15,12-9-1 0,-12 9-6 16,0-18 4-16,0 18-21 0,-2-17 14 0,2 17-16 15,-4-15 18-15,4 15-12 0,0 0 13 0,-6-15-14 16,6 15 8-16,0 0-4 0,0 0 12 0,0 0-18 16,0 0 12-16,0 0-15 0,0 0 12 0,0 0-213 15,-6 17 254-15,6-17-2 0,4 17-11 0,-4-17 2 16,14 17-15-16,-14-17 0 0,18 15-6 16,-3-7-6-16,-15-8 7 0,32 8-10 0,-32-8 8 15,36-2-2-15,-36 2-5 0,36-8 8 0,-21 2-4 16,-1-5-8-16,0 2 10 0,-6-7-16 15,-2-1 19-15,-2 0-11 0,-2-4 18 0,-6-2-13 16,0-7 11-16,0 3-15 0,-6-2 7 0,-4-1-10 16,2 1-31-16,-3-5 24 0,3 3 20 15,-2 1-11-15,0 1 6 0,6 1-18 0,-1 1 18 16,4 4-14-16,3 2 1 0,4 4-4 0,5 1-47 16,6 3-71-16,-3 0-217 0,7 3 96 0,-2 1 58 15</inkml:trace>
  <inkml:trace contextRef="#ctx0" brushRef="#br0" timeOffset="89001.72">21629 4084 282 0,'-10'-19'211'0,"10"19"-83"0,-8-13-29 0,8 13-18 16,0 0-16-16,-9-14-17 0,9 14-14 15,0 0-17-15,0 0 7 0,5 22-10 0,-3-5 5 16,4 4-10-16,4-1 8 0,-2 7-10 0,4 2 9 15,0 0-12-15,3 5-8 0,-2 0 11 16,4 8 3-16,-1-9-7 0,6 6 15 0,-8-8-12 16,4 2 1-16,-2-5-3 0,1-1 5 0,1 0-9 15,-6-5 13-15,2-2-13 0,2-1 7 0,-8-4-1 16,1-4 2-16,1-1-1 0,-10-10-4 0,9 11 26 16,-9-11-2-16,0 0-13 0,15-7 6 0,-15 7-17 15,4-22 4-15,-4 7-10 0,2 0 26 16,-2-2-29-16,0 0 18 0,0-4-28 0,0 2 19 15,2-1-6-15,0 1 4 0,0 1-5 0,2-1 0 16,-2 3-3-16,2 3 12 0,-4 13-12 16,10-21 29-16,-10 21-24 0,12-13 2 0,-12 13-11 15,19-4 14-15,-19 4-19 0,23 1 23 0,-23-1 17 16,27 12-25-16,-13-4-3 0,-2 1 8 16,3 1-8-16,-2-1 11 0,-1 1-7 0,1 1 6 15,-1-1-14-15,0-1 16 0,-12-9-11 0,16 15 8 16,-16-15-5-16,13 10 0 0,-13-10-10 0,0 0 18 15,0 0-10-15,0 0 12 0,17-10-10 0,-17 10 0 16,0-22-1-16,0 22 6 0,-2-25-7 0,0 12 7 16,2-5-56-16,-2 5 68 0,0-2-17 15,2 2 1-15,0 13-9 0,0-27 15 0,0 27-10 16,0-18 9-16,0 18-19 0,6-13 22 0,-6 13 1 16,0 0-10-16,0 0-6 0,36 6 9 15,-25 4-9-15,-3 5 13 0,-2 2-31 0,-2 0-97 16,-4 2-215-16,-6-2 97 0,-2 1 51 0</inkml:trace>
  <inkml:trace contextRef="#ctx0" brushRef="#br0" timeOffset="89357.98">22201 4023 384 0,'-13'-7'119'0,"13"7"-33"0,-14-12-22 0,14 12-9 16,0 0-20-16,0 0-14 0,0 0 8 0,-16 12 11 15,16-12-36-15,10 15 24 0,-10-15-12 16,14 19-8-16,-14-19 1 0,21 15 6 0,-21-15-19 16,20 16 17-16,-20-16-19 0,16 11 11 0,-16-11-7 15,0 0 12-15,16 7-9 0,-16-7 27 0,0 0-14 16,0 0 2-16,0 0-15 0,8-11 56 15,-8 11-55-15,-6-11-7 0,6 11-5 0,-10-17 12 16,10 17-6-16,-12-14 9 0,12 14-12 0,-12-13 6 16,12 13-11-16,-13-10 12 0,13 10-7 15,0 0 34-15,-24 2-37 0,24-2 17 0,-14 17-7 0,5-3 13 16,0 3-14-16,3 2 12 0,4 2-22 16,2 0 14-16,6 0-38 0,3 0-40 0,4 2-207 15,-1-6 82-15,5-6 44 0</inkml:trace>
  <inkml:trace contextRef="#ctx0" brushRef="#br0" timeOffset="89886.32">22508 4166 292 0,'-4'-17'191'0,"-5"2"-78"0,5 2-19 15,-2-1-27-15,6 14-3 0,-10-19-16 0,10 19-6 16,-10-13-17-16,10 13-2 0,0 0-13 0,0 0 29 15,0 0-38-15,0 0 9 0,0 0-8 0,-12 17 5 16,14-4-4-16,2 5 11 0,2-2-17 0,1 4 16 16,2 1-19-16,1-2 9 0,-1 2 11 15,5-2-5-15,-1 2-13 0,2-2 11 0,1 0-10 16,0-4 21-16,-4 0-23 0,5-3 18 0,-4-1-13 16,-13-11 11-16,23 10-14 0,-23-10 19 0,24 6-12 15,-24-6 12-15,18-14 12 0,-9 1 4 16,0 0-21-16,-5-7 11 0,0-1-17 0,-2-1 15 15,-2-1-13-15,0-2 2 0,0-2-9 0,-2-2 7 16,-2 3-11-16,2-3 5 0,2 2 8 16,-2 3-3-16,0 1-8 0,2 2 4 0,0 4-5 15,0 2 3-15,0 15-3 0,2-23 0 0,-2 23 3 16,0 0-1-16,15-10 2 0,-15 10-1 0,24 11 3 16,-8 3 0-16,0 1 4 0,2 8-4 15,-2-2 2-15,1 2-9 0,-1 3 10 0,-4 1-8 16,2 2 11-16,0-3-9 0,-4 3 7 0,0-4-13 15,1-2 11-15,0-2-2 0,-3-2 4 0,-1-4-10 16,-1-1 4-16,-6-14-8 0,12 15 10 16,-12-15-9-16,0 0 12 0,24-8-7 0,-14-3-1 15,3-5-6-15,4-1 13 0,0-2-12 0,0-2 7 16,0 2-1-16,4-2 6 0,-2 2-17 16,0 2 13-16,1 0-5 0,-2 4 7 0,2 3-3 15,-2 2 2-15,-18 8 4 0,39-2 0 0,-19 6-9 16,0 7 9-16,-1 3-75 0,-7-1-101 0,-3 2-149 15,-11 5 96-15,-7 0 41 0</inkml:trace>
  <inkml:trace contextRef="#ctx0" brushRef="#br0" timeOffset="102684.91">16242 6863 159 0,'-29'-4'90'16,"29"4"-20"-16,-23-4-11 0,23 4-18 0,0 0-27 15,0 0 15-15,-25-2-15 0,25 2-1 0,0 0 1 16,0 0-12-16,0 0 12 0,0 0-26 16,0 0 14-16,-16 10-16 0,16-10 20 0,2 13-18 0,-2-13-156 15</inkml:trace>
  <inkml:trace contextRef="#ctx0" brushRef="#br0" timeOffset="102799.58">16173 6924 452 0,'6'13'10'0,"1"-1"-2"0,1-3-16 16,5 3 10-16,2-3 8 0,1-2 51 0,10-3-79 15,4-4 12-15,7-4 4 0,21-7 8 0,3-4-10 16,16-8 4-16,7-5-4 0,32-13 18 15,9-5-8-15,6-3-6 0,9 5-12 0,5-7 4 16,-6 1 4-16,-1 3-2 0,-3 5-27 16,-4 5 35-16,-8 5-2 0,-32 7-159 0,-2 0 54 15,-6 6 36-15</inkml:trace>
  <inkml:trace contextRef="#ctx0" brushRef="#br0" timeOffset="104785.1">18753 8905 165 0,'0'0'103'0,"-40"-4"-28"0,40 4-11 16,-33 0-19-16,33 0-21 0,0 0-187 0,-30-2 54 16,30 2 40-16</inkml:trace>
  <inkml:trace contextRef="#ctx0" brushRef="#br0" timeOffset="107381.01">16032 8968 356 0,'0'0'198'0,"-12"-15"-72"0,12 15-20 0,0 0-13 16,-10-14-31-16,10 14-21 0,0 0-5 0,0 0-9 15,0 0 16-15,-6-11-30 0,6 11-11 0,0 0-2 16,0 0 2-16,0 0 4 0,8 19-2 0,-8-19-3 16,14 21-1-16,0-6 3 0,0 1 3 0,8-1-3 15,3-2 7-15,11 0-16 0,15-1 5 16,13-7 8-16,11-8-4 0,18-11-3 0,54-14 17 16,13-12 1-16,27-15 2 0,20-9-13 0,17-6-1 15,18-12 8-15,14-6-58 0,5-7-102 16,-8-1-158-16,-7 1 92 0,-20 1 34 0</inkml:trace>
  <inkml:trace contextRef="#ctx0" brushRef="#br0" timeOffset="112266.07">16961 10162 425 0,'0'0'204'0,"-22"-13"-55"0,22 13-208 15,-17-12 198-15,17 12-34 0,-19-10-5 0,19 10-41 16,-29-5-5-16,29 5-15 0,-36-4-4 0,36 4 0 16,-45 1 9-16,17-1-1 0,4 3-7 0,-2 0 13 15,-4-1 3-15,3 0 9 0,-5 2 5 16,2 2-2-16,1-1-10 0,-3 1-4 0,0 2-8 15,3-1-9-15,-1 3-8 0,-2 0-1 0,5 3-8 16,-1 0-3-16,0 2 3 0,5 5-7 16,-4 1 2-16,4 1-6 0,-7 13 4 0,0-1-6 15,7 6 11-15,-1 0-10 0,6 4 13 0,0-2-7 16,6-6 8-16,6-2-9 0,1 2 2 16,3 1 3-16,7-3-4 0,1-1-5 0,6-1 2 15,8-1 1-15,10 1 5 0,3-1 2 0,9-9-7 16,9-3 11-16,5-3 3 0,3-7 4 0,4-3 0 15,7-6 1-15,-2-4-2 0,3-3-1 0,2-5-1 16,-6-3-8-16,-1-4 3 0,-11-4-9 0,-4 0 6 16,-11-6-1-16,-8-1-6 0,-18 3-4 15,-5-5 0-15,-7-3-7 0,-15-2 50 0,-12-9-63 16,-11 0 14-16,-10 2 4 0,-12 2-8 0,-1 2 0 16,-6 4 10-16,-3 5-2 0,3 6-7 15,-2 8 7-15,6 6-2 0,8 11-3 0,-6 7 3 16,8 11-18-16,7 9-68 0,3 9-68 0,7 11-38 15,9 4-107-15,0 5-212 0,10 1 160 16,5 4 98-16</inkml:trace>
  <inkml:trace contextRef="#ctx0" brushRef="#br0" timeOffset="122331.3">26678 10116 743 0,'11'-13'259'0,"-11"13"-81"16,6-18 4-16,-6 18-24 0,4-18-18 0,-4 18-10 15,2-18-2-15,-2 18-20 0,4-15-8 0,-4 15 7 16,2-13-16-16,-2 13-7 0,0 0-10 16,2-15 9-16,-2 15-2 0,0 0-12 0,0 0-3 15,0-18 3-15,0 18-10 0,0 0-7 0,0 0 7 16,0 0-14-16,-2-13-5 0,2 13 0 16,0 0-4-16,-6-12-15 0,6 12 4 0,0 0-1 15,-19-9-23-15,19 9 22 0,-17-6-8 0,17 6 0 16,-21-4-3-16,21 4-3 0,-26-4 8 0,26 4-7 15,-27-4-3-15,27 4 3 0,-34-1-16 16,34 1 14-16,-42 1-3 0,42-1-11 0,-47 0 14 16,24 3-6-16,-4-2 9 0,3 1-8 0,-1 0-1 15,1 2 1-15,-2-2 0 0,2 2-8 0,1 0 10 16,-1-1-8-16,-2 3 6 0,2 0-10 0,0 0 14 16,-1-1-16-16,1 1-7 0,-1 0 24 15,-2 1 0-15,3-1-7 0,-1 2 9 0,1-3-11 16,2 3 3-16,0-1-8 0,-1 1 15 0,1 0-7 15,0 1 7-15,2-1-7 0,-1 1 1 16,2-1 2-16,-2 2-9 0,0 1 4 0,0 0-9 16,0-1 15-16,-1 1-9 0,0 1 11 0,0 0 2 15,1-1-10-15,-1 0 0 0,2 1-8 0,0 0 8 16,2-1-5-16,-2 0 1 0,1 3 4 16,5-5 3-16,-4 3-11 0,4-1 5 0,1 3 5 15,-2-3-17-15,5 0 14 0,-3 1 13 0,0 1-16 16,2-2 6-16,1 3 2 0,2-3 0 0,-3 1-7 15,0 1 13-15,3 4-12 0,-5-2 49 16,5 1-45-16,-1-1-8 0,-2 2-1 0,3-1 6 16,0-1 7-16,4 0-5 0,-2 0 3 0,-2 0 4 15,4-2-5-15,0 1 1 0,0 2 1 16,2-3-53-16,0 0 62 0,2 1-5 0,0-14 9 16,-2 28-3-16,4-15-12 0,-2-13 7 0,0 25 0 15,0-25-3-15,4 25 24 0,-4-25-20 16,4 25-2-16,-4-25-4 0,6 21 0 0,-6-21 5 15,6 21-4-15,-6-21-7 0,6 19 1 0,-6-19 10 16,8 19-4-16,-8-19 1 0,12 20 12 0,-12-20-16 16,13 22-5-16,-13-22 1 0,13 19 2 15,-7-8 2-15,1 1-3 0,1-1 11 0,0 1-7 0,1-1 0 16,-2-2 1-16,1 3 2 0,0-1-17 16,2 1 21-16,-1-1 1 0,0-1 2 0,1 1-1 15,3-1-7-15,-1 1 8 0,2 3 4 0,0-5 6 16,3 1-5-16,0-1-1 0,2-1-2 15,3 2 1-15,0-3-7 0,2 1-2 0,1-3-8 16,3 1 0-16,-2 0 8 0,0-1-8 0,0 1 7 16,3-2 3-16,-1 2-10 0,0-1 7 15,1-1-7-15,1 2 2 0,0-2-5 0,-1 0 4 16,-1-1 5-16,0 1-6 0,-4 0-7 0,2 0 4 16,3 0 8-16,-1-2-3 0,0 2-4 0,-1-10 0 15,3 9 2-15,0 1 7 0,-1 0-6 16,3-2 3-16,-2 0-6 0,1 0 2 0,1-1 2 15,0 2 3-15,2-3-2 0,-3 0-3 0,-1 2-3 16,2-4-3-16,-3 2 7 0,3 0 2 0,-2-3-6 16,0 3 7-16,-1-1-8 0,-1 1 2 0,1-2 0 15,-1 0 6-15,0 0-12 0,-4 0 8 16,0-1 6-16,3-1-6 0,-1 2 6 0,0-2-13 16,-4 0 2-16,4 2 4 0,-1-1 1 0,3-2 3 15,0 2-5-15,-3 1 5 0,3-2-7 16,-4 0 9-16,2 2-1 0,1 1-6 0,-1-3 2 15,0 2 2-15,-1-2-4 0,-2 2-4 0,2 0 12 16,-1 0-5-16,-1 0-4 0,0 0 6 0,-23 2-2 16,45-4-3-16,-45 4-4 0,44-3 6 0,-44 3 3 15,39-4-1-15,-39 4 9 0,40-6-14 16,-40 6-2-16,40-4 3 0,-40 4-1 0,41-4 6 16,-21 1-3-16,-1-1 6 0,-19 4-8 0,40-6 0 15,-20 0 5-15,0 3-6 0,0-1-3 0,-1-2 10 16,-3 2-3-16,4-1 0 0,-20 5 2 15,34-8-8-15,-34 8 5 0,33-9-3 0,-33 9 0 16,34-6 8-16,-34 6-3 0,34-8-3 0,-34 8-2 16,32-8 5-16,-32 8-7 0,33-5 4 15,-33 5 0-15,34-6 1 0,-34 6 4 0,30-6-4 16,-30 6-4-16,30-7 2 0,-30 7 3 16,29-8-2-16,-29 8 5 0,28-6-7 0,-28 6 1 15,28-5 3-15,-28 5 6 0,27-8-4 0,-27 8-6 16,26-8 0-16,-26 8 3 0,25-7-2 0,-25 7 0 15,23-8-1-15,-23 8 6 0,23-8-8 16,-23 8 7-16,22-9-2 0,-22 9-4 0,18-9 2 0,-18 9 1 16,18-10-3-16,-18 10 5 0,17-14-3 15,-17 14 4-15,12-13 1 0,-12 13-2 0,13-13-2 16,-13 13 0-16,13-16-2 0,-13 16 7 0,8-15-8 16,-8 15 12-16,10-17-10 0,-10 17 3 15,9-17-1-15,-9 17 4 0,7-19-8 0,-7 19 3 16,6-18-1-16,-6 18 4 0,4-18-4 0,-4 18 12 15,2-19-13-15,-2 19 5 0,0-18 1 16,0 18-4-16,-2-21-3 0,2 21 0 0,-2-19 0 16,2 19 9-16,-6-19-6 0,6 19 1 0,-4-19 1 15,4 19-2-15,-7-13 2 0,7 13-1 16,-9-18 6-16,9 18-6 0,-8-16 1 0,8 16 0 16,-8-15-1-16,8 15 4 0,-13-18-6 0,13 18 1 15,-13-15 4-15,13 15-3 0,-14-17-2 16,14 17 2-16,-19-16-5 0,19 16 6 0,-24-13 18 0,10 5-20 15,0 1 0-15,0 1 2 0,-3-1-4 0,4 1 0 16,-4 0 1-16,1-2 7 0,0-1-2 16,0 3-7-16,-1 0 2 0,-2 1-1 0,2-1-5 15,-3-2 10-15,0 2 5 0,0 1 2 0,-1-1-3 16,-2 1 4-16,-2-1-9 0,-1-2 13 16,-1 2-1-16,-1-1-4 0,-4 3-5 0,-2-1-37 15,1-4 45-15,-3 2 9 0,-5 2-8 0,1-1 3 16,-2 0-6-16,-1 0-2 0,1 0-2 15,2 3 7-15,1-1-3 0,2 0-8 0,-1 0 4 16,4 0 3-16,0 2-14 0,4 1 7 0,-1-1 2 16,3 2-1-16,-2-2-4 0,-1 2 3 0,1 0 5 15,-2 2-8-15,1-2 1 0,-5 0-46 0,2 2 56 16,-5-1-2-16,1-1 6 0,-4 2-16 16,-1 0 2-16,-1 0 1 0,-3 0 0 0,-1 0-11 15,-1 0 16-15,-1 0 0 0,-13 2-4 0,13-2 0 16,-1-1-4-16,3 1 2 0,1 0 11 0,1 0-13 15,3 0 5-15,1 0-11 0,2-2 5 16,4 2 0-16,0 0 5 0,2-2-7 0,2 1 4 16,0 2 5-16,3-1 0 0,-1-2-4 0,0 1-4 15,3-1 6-15,2 3-12 0,-2-2 18 16,1 1-14-16,0-2 9 0,1 2-8 0,-1 0 7 16,2 0-3-16,-2-2 4 0,1 2-3 0,-1-1-2 15,0-1 2-15,-1 3 4 0,27-3-11 0,-44 0 4 16,44 0 0-16,-38 1-1 0,38-1 0 15,-30 0 10-15,30 0-13 0,0 0 11 0,-29 0-1 16,29 0-2-16,0 0-1 0,0 0 0 0,0 0-4 16,-26-1 2-16,26 1-5 0,0 0-17 0,0 0-29 15,0 0-26-15,0 0-72 0,6 15-84 16,12-8-88-16,-18-7-617 0,39 12 295 0,-11-6-87 16</inkml:trace>
  <inkml:trace contextRef="#ctx0" brushRef="#br0" timeOffset="127216.83">31504 10070 600 0,'0'0'188'0,"-10"-21"-24"16,10 21-27-16,-9-15-10 0,9 15-13 15,-9-12-12-15,9 12-18 0,-8-11-11 0,8 11-19 0,0 0-12 16,-15-14 1-16,15 14-9 0,-12-9-4 15,12 9 3-15,-18-7-8 0,18 7 18 0,-22-10-6 16,22 10 3-16,-32-8-16 0,15 3 15 0,-3 1-3 16,-2-2 10-16,-4 2-12 0,0-1 5 15,-3 1-7-15,-1-2 5 0,-2 2-1 0,1 0 2 0,-3 1 5 16,0-1 1-16,0 0-3 0,1 2 2 16,-2 2-12-16,-1-2-35 0,0 4 42 0,0-2-1 15,1 2-4-15,-1 0 14 0,2 4-4 0,-3 0-8 16,1-1-3-16,1 2 2 0,-1 1-6 0,4 4 0 15,-2-3-5-15,3 2-4 0,3 3 0 16,-4-1 4-16,5 3-6 0,-1 1 0 0,0 0-7 16,-1 0 15-16,5 0-15 0,0 2-10 0,-2-1 16 15,0 1-16-15,3 0 15 0,4-2-14 16,0-2 7-16,0 2 33 0,2 0-21 0,4-1-32 16,1 1 19-16,1 0-11 0,0-2 12 0,3 2-2 15,2 2-4-15,2-1 11 0,0 0-4 16,4 0-12-16,-3 1 12 0,6 0 33 0,-1 0-54 0,2 2 20 15,2-2-6-15,2 2-2 0,0 0 7 16,6-2-3-16,-4 2 7 0,5-2-2 16,-1 2-8-16,4-2 6 0,-2 0-1 0,6 2-31 15,-1-4 35-15,2 2-12 0,0-1 9 0,1 1 3 16,3-2-5-16,-1 0 0 0,2 0-2 0,-2 1 4 16,2-2-1-16,-1 0-4 0,1 1-4 15,-4 6 2-15,3-10 0 0,-1 2-4 0,-4-3 8 0,2 1-5 16,1 1-7-16,-3-3 11 0,2 0-3 0,-2 1-2 15,2 1 1-15,-1-1-13 0,0-1 28 0,2 1-4 16,1-3-17-16,1 2 6 0,1 1 4 16,0-3-12-16,3 1 7 0,1 1 8 0,4-1-15 15,0-1 5-15,-1 1 2 0,1 0 2 0,3-1-4 16,-3 1 0-16,0-1 8 0,0-1-4 0,-1-1-20 16,-1 1 37-16,-2 0-21 0,1-3 7 0,-2 3-7 15,-1-2-1-15,-1-1 10 0,2 1-9 16,-3 0 4-16,4-3 1 0,-3 3-1 0,1-2-3 0,0 0-6 15,1 0-13-15,-1 0 22 0,0-1-1 16,-1 2-1-16,-1-2-10 0,2 1 13 0,-3 0-2 16,1-2 6-16,0 1-9 0,-1 1 12 0,-2 0-12 15,0-2 56-15,3 2-65 0,-2 0 4 0,1-2-9 16,1 2 18-16,-3-3-16 0,0 1 13 16,1-2-8-16,1 2 11 0,-1-2-2 0,1 0 9 15,-1 2-13-15,2-2 52 0,-4 0-68 0,2 2 23 16,-26-2-34-16,51-2 39 0,-51 2-17 15,44-4 16-15,-44 4 0 0,43 0-12 0,-43 0 1 0,40-2 14 16,-40 2-23-16,38-1 19 0,-38 1-4 0,41-3 4 16,-41 3-26-16,37-3 18 0,-37 3 10 15,42-6-3-15,-42 6-10 0,38-4 15 0,-38 4-2 16,41-6 0-16,-22 3-13 0,-19 3 13 0,36-6-17 16,-19 2 19-16,-17 4 15 0,34-10-79 15,-17 5 52-15,-1-1 16 0,0 1-17 0,-2-4 14 0,1 2-13 16,0-1 2-16,-2-1-4 0,1 2 6 0,0-3 13 15,0 0-11-15,-2 1-4 0,1-3 2 16,-13 12-10-16,24-19 9 0,-14 6-9 0,3 1 27 16,-2-1-12-16,1-1-6 0,-2 2 3 0,4-2-4 15,-4 1 22-15,1 0-27 0,-1 1-8 0,1-1 17 16,-3-1-6-16,3 3 8 0,-3 0-11 0,0-1 17 16,2 0-17-16,-10 12 12 0,14-18-11 15,-14 18 6-15,8-20 30 0,-8 20-35 0,11-17-13 16,-11 17 18-16,6-19 6 0,-6 19-6 0,7-17-4 15,-7 17 1-15,6-17-8 0,-6 17 17 0,7-16-13 16,-7 16 3-16,6-19 9 0,-6 19 3 0,6-17-10 16,-6 17 12-16,6-15 44 0,-6 15-26 15,6-17-48-15,-6 17 15 0,3-15-8 0,-3 15 10 16,5-15-15-16,-5 15 17 0,0-16-1 0,0 16 0 16,-2-15 6-16,2 15-20 0,-6-15 29 0,6 15-23 15,-6-15 14-15,6 15-10 0,-6-16 13 0,6 16-1 16,-10-21 2-16,10 21-6 0,-11-17-9 0,11 17 18 15,-13-17-9-15,13 17-3 0,-13-20 0 0,13 20 4 16,-12-15-3-16,12 15 10 0,-12-19-14 16,4 8 2-16,2 1 13 0,6 10 1 0,-14-18-25 15,14 18 15-15,-15-20 8 0,6 11 13 0,9 9-6 16,-14-17-5-16,14 17-5 0,-15-18 14 0,15 18-25 16,-13-17 23-16,13 17-11 0,-15-15 11 0,15 15-22 15,-10-13 10-15,10 13 5 0,-11-12 4 0,11 12-8 16,-9-13 1-16,9 13 7 0,-8-12-10 0,8 12-3 15,-13-11 11-15,13 11-18 0,-10-11 1 16,10 11 5-16,-13-14 1 0,13 14-6 0,-15-13 5 16,15 13-2-16,-16-14 4 0,16 14-4 0,-18-13 16 15,18 13-11-15,-18-13 11 0,18 13-10 0,-22-12-22 16,22 12 23-16,-23-11 7 0,23 11-12 0,-30-12 10 16,30 12-5-16,-32-9-4 0,16 3-3 0,16 6 10 15,-35-10-7-15,35 10-1 0,-33-7 5 16,33 7 4-16,-36-8-11 0,19 5 19 0,-2-3-15 15,2 2 14-15,0-2-7 0,-2 3-9 0,19 3 13 16,-30-10-11-16,30 10 5 0,-30-5 34 0,30 5-51 16,-27-6 12-16,27 6-12 0,-27-6 9 0,27 6-12 15,-25-8 11-15,25 8-2 0,-26-5 8 16,26 5-20-16,-26-6 29 0,26 6-19 0,-23-6 5 0,23 6-2 16,-19-6 4-16,19 6-87 0,-19-3 107 15,19 3-2-15,-18-8-12 0,18 8-2 0,-20-4 9 16,20 4-10-16,-21-4 5 0,21 4-7 0,0 0-2 15,-32-2 3-15,32 2-3 0,0 0-20 0,-36 2 24 16,36-2-4-16,-25-2 4 0,25 2 0 16,-26 0-9-16,26 0-3 0,-30 0 9 0,30 0-1 15,-31-2 1-15,31 2 9 0,-32 0-11 0,32 0-3 16,-32-1 3-16,32 1 0 0,-29-4 4 0,29 4-11 16,-32-4 9-16,32 4-7 0,-30 0 0 0,30 0 11 15,-27-2-12-15,27 2 10 0,-25 2-2 0,25-2-14 16,-24-2 0-16,24 2 16 0,0 0 3 15,-31 0-2-15,31 0-3 0,0 0-8 0,-26-2 6 16,26 2 1-16,0 0-3 0,0 0 7 0,-23-2-6 16,23 2 27-16,0 0-24 0,0 0 8 0,0 0-22 15,-28 0 10-15,28 0 0 0,0 0-4 16,0 0 0-16,-32-1 8 0,32 1-4 0,0 0-6 16,-31-3 9-16,31 3 1 0,0 0-10 0,-34-2 11 15,34 2-4-15,-24-1-5 0,24 1 5 0,0 0-5 16,-29-3 6-16,29 3-2 0,0 0-4 0,-23-1 3 15,23 1 13-15,0 0-14 0,0 0 5 0,0 0 1 16,-26-2 4-16,26 2-14 0,0 0 5 16,0 0-3-16,0 0 7 0,0 0-6 0,0 0 2 0,0 0 10 15,0 0-8-15,0 0-3 0,0 0 4 16,-25-2 36-16,25 2-45 0,0 0 4 0,0 0-58 16,0 0 57-16,0 0 24 0,-22-4-17 0,22 4 5 15,0 0-5-15,0 0-2 0,0 0 6 0,-26-4-3 16,26 4 14-16,0 0-15 0,0 0-9 0,-20-3-2 15,20 3 16-15,0 0-14 0,0 0 14 16,0 0-10-16,0 0 1 0,-21-5 5 0,21 5-1 16,0 0-4-16,0 0 6 0,0 0-6 0,0 0 9 15,0 0-12-15,0 0 8 0,0 0-6 0,0 0 8 16,0 0-7-16,0 0 2 0,0 0 0 0,0 0 0 16,0 0 0-16,0 0 2 0,0 0-3 0,0 0 1 15,0 0-1-15,0 0-2 0,0 0 1 16,0 0-1-16,0 0-3 0,0 0 3 0,0 0 2 15,0 0 9-15,0 0-8 0,0 0 4 0,0 0-3 16,0 0 6-16,0 0-4 0,0 0 27 0,0 0-28 16,0 0 1-16,0 0-18 0,0 0 9 0,0 0 5 15,0 0 1-15,0 0-5 0,0 0 0 0,0 0 1 16,0 0 5-16,0 0-2 0,0 0-2 0,0 0-3 16,0 0 3-16,0 0 5 0,0 0-2 15,0 0-11-15,0 0 7 0,0 0 20 0,0 0-11 16,0 0-5-16,0 0-3 0,0 0 6 0,0 0-9 15,0 0 11-15,0 0-10 0,0 0 1 0,0 0-2 16,0 0 5-16,0 0 8 0,0 0-2 0,0 0 0 16,0 0-3-16,0 0-3 0,0 0 6 0,0 0-9 15,0 0 3-15,0 0 2 0,0 0 1 0,0 0-1 16,0 0 3-16,0 0-13 0,0 0 4 16,0 0 7-16,0 0-2 0,0 0 2 0,0 0-1 15,0 0-1-15,0 0-3 0,0 0 10 0,0 0 28 16,0 0-45-16,0 0 2 0,0 0-1 0,0 0 1 15,0 0 6-15,0 0-3 0,0 0 5 0,0 0-7 16,0 0 2-16,0 0 0 0,0 0 0 16,0 0 1-16,0 0 10 0,0 0 2 0,0 0-9 15,0 0-3-15,0 0-16 0,0 0 19 0,0 0 11 16,0 0-12-16,0 0 8 0,0 0-2 0,0 0-3 16,0 0-6-16,0 0 2 0,0 0 9 0,0 0-11 15,0 0 1-15,0 0 10 0,0 0-3 0,0 0-1 16,0 0-1-16,0 0-1 0,0 0-3 0,0 0-3 15,0 0 5-15,0 0 3 0,0 0 0 16,0 0 0-16,0 0 1 0,0 0-8 16,0 0 1-16,0 0 3 0,0 0 4 0,0 0-5 0,0 0-6 15,0 0 8-15,0 0-2 0,0 0 0 0,0 0 10 16,0 0-6-16,0 0-4 0,0 0-2 0,0 0 9 16,0 0-2-16,0 0-2 0,0 0 3 15,0 0-3-15,0 0 1 0,0 0-4 0,0 0 3 16,0 0-12-16,0 0 6 0,0 0 10 0,0 0-11 15,0 0 20-15,0 0-16 0,0 0 2 0,0 0-10 16,0 0 2-16,0 0 5 0,0 0 2 16,0 0-4-16,0 0 7 0,0 0 1 0,0 0-4 15,0 0 5-15,0 0-12 0,0 0 4 0,0 0 8 16,0 0-6-16,0 0-3 0,0 0 2 0,0 0-7 16,0 0 8-16,0 0 11 0,0 0-1 0,0 0-3 15,0 0-10-15,0 0 2 0,0 0-1 0,0 0 8 16,0 0 1-16,0 0-14 0,0 0 8 15,0 0 3-15,0 0-7 0,0 0 3 0,0 0 2 16,0 0 3-16,0 0-8 0,0 0-1 0,0 0 3 16,0 0 11-16,0 0-7 0,0 0 7 0,0 0-12 15,0 0 2-15,0 0 2 0,0 0 6 0,0 0-6 16,0 0 2-16,0 0-5 0,0 0 5 0,0 0-3 16,0 0 0-16,0 0-2 0,0 0 9 15,0 0-13-15,0 0 7 0,0 0 6 0,0 0-12 16,0 0 7-16,0 0-6 0,0 0 8 0,0 0-3 15,0 0 2-15,0 0 2 0,0 0-4 0,0 0 0 16,0 0-8-16,0 0 8 0,0 0-4 0,0 0 7 16,0 0-9-16,0 0 11 0,0 0-3 0,0 0-2 15,0 0 0-15,0 0 8 0,0 0-7 0,0 0-2 16,0 0 3-16,0 0 3 0,0 0-70 16,0 0 75-16,0 0-3 0,0 0 2 0,0 0-1 15,0 0-9-15,0 0-1 0,0 0 3 0,0 0 1 16,0 0-2-16,0 0-3 0,0 0 5 0,0 0 3 15,0 0-62-15,0 0 69 0,0 0-8 0,0 0 3 16,0 0 3-16,0 0-5 0,0 0 3 0,0 0-6 16,0 0 4-16,0 0-3 0,0 0 3 15,0 0-2-15,0 0-10 0,0 0 4 0,0 0 14 16,0 0-10-16,0 0-3 0,0 0-1 0,0 0 5 16,0 0-7-16,0 0 3 0,0 0 3 0,0 0-5 15,0 0 13-15,0 0-6 0,0 0-14 0,0 0 12 16,0 0 4-16,0 0 0 0,0 0-12 0,0 0 6 15,-8-9-2-15,8 9 4 0,0 0-3 16,0 0-5-16,0 0 3 0,0 0 38 0,0 0-27 16,0 0-8-16,0 0-2 0,0 0-3 0,0 0 4 15,0 0-12-15,8-13 11 0,-8 13 4 0,0 0 3 16,0 0-13-16,0 0 4 0,0 0-1 0,0 0 5 16,6-14-8-16,-6 14 9 0,0 0-1 0,0 0 7 15,0 0-5-15,0 0 2 0,0 0-8 16,9-9 14-16,-9 9-4 0,0 0-7 0,0 0-4 15,0 0 10-15,0 0-8 0,0 0 3 0,0 0 5 16,0 0-4-16,0 0-4 0,0 0 3 0,0 0 3 16,0 0-4-16,0 0-1 0,0 0 0 0,0 0-1 15,0 0 3-15,0 0 11 0,0 0-9 0,0 0-5 16,0 0-4-16,0 0 4 0,0 0-4 16,0 0 3-16,0 0 5 0,0 0 0 0,0 0 2 15,0 0-2-15,0 0 8 0,0 0-11 0,0 0 38 16,0 0-47-16,0 0 9 0,0 0-4 0,0 0-1 15,0 0-2-15,0 0 8 0,0 0-14 0,0 0 15 16,0 0 1-16,0 0-8 0,0 0 12 16,0 0-11-16,0 0 4 0,0 0 3 0,0 0 0 15,0 0-76-15,0 0 76 0,0 0 14 0,0 0-4 16,0 0-4-16,0 0 7 0,0 0-8 0,0 0-5 16,0 0-5-16,0 0 1 0,0 0 1 0,0 0 11 15,0 0-4-15,0 0-8 0,0 0-2 0,0 0 3 16,0 0 11-16,0 0-3 0,0 0-6 15,0 0-8-15,0 0 26 0,0 0-22 0,0 0 4 16,0 0-6-16,0 0 10 0,0 0 2 0,0 0-10 16,0 0 2-16,0 0-3 0,0 0 8 0,0 0-1 15,0 0 2-15,0 0-6 0,0 0 11 0,0 0-14 16,0 0 1-16,0 0 5 0,0 0-8 0,0 0 9 16,0 0-1-16,0 0-5 0,0 0 3 15,0 0 2-15,0 0-1 0,0 0 1 0,0 0 1 16,0 0-9-16,0 0 7 0,0 0 4 0,0 0 0 15,0 0 10-15,0 0-19 0,0 0 3 0,0 0-2 16,0 0-4-16,0 0 12 0,0 0-4 0,0 0-2 16,0 0 0-16,0 0-1 0,0 0 4 0,0 0 3 15,0 0-12-15,0 0 7 0,0 0-8 16,0 0 12-16,0 0-3 0,0 0 6 0,0 0-15 16,0 0 4-16,0 0 4 0,0 0 1 0,0 0-4 15,0 0 2-15,0 0 4 0,0 0-7 0,0 0 3 16,0 0 6-16,0 0-7 0,0 0 3 0,0 0 1 15,0 0-1-15,0 0 2 0,0 0 4 0,0 0-11 16,0 0 8-16,0 0-4 0,0 0 2 0,0 0-7 16,0 0 11-16,0 0-10 0,0 0 5 15,0 0-2-15,0 0 5 0,0 0-3 0,0 0-2 16,0 0-3-16,0 0 10 0,0 0-5 0,0 0 6 16,0 0-6-16,0 0-7 0,0 0 8 0,0 0 2 15,0 0-3-15,0 0 0 0,0 0 0 0,0 0-4 16,0 0 3-16,0 0 1 0,0 0 5 0,0 0-5 15,0 0-1-15,0 0 0 0,0 0 3 0,0 0-7 16,0 0 6-16,0 0-4 0,0 0-4 16,0 0 14-16,0 0-2 0,0 0-5 0,0 0 3 15,0 0-7-15,0 0 10 0,0 0-5 0,0 0 1 16,0 0-2-16,0 0 6 0,0 0-71 0,0 0 55 16,0 0 22-16,0 0-6 0,0 0-3 0,0 0 0 15,0 0 10-15,0 0-7 0,0 0-6 0,0 0 6 16,0 0-6-16,0 0 4 0,0 0-11 15,0 0 7-15,0 0 3 0,0 0 3 0,0 0-2 16,0 0-7-16,0 0-4 0,0 0 7 0,0 0 2 16,0 0 3-16,0 0 1 0,0 0-1 0,0 0-3 15,0 0-17-15,0 0 22 0,0 0-8 0,0 0 4 16,0 0-5-16,0 0 4 0,0 0-10 0,0 0 9 16,0 0-3-16,0 0 2 0,0 0-1 15,0 0-1-15,0 0 10 0,0 0-39 0,0 0 33 16,0 0 9-16,0 0-10 0,0 0-1 0,0 0 2 15,0 0-8-15,0 0 14 0,0 0-9 16,0 0-2-16,0 0 7 0,0 0 26 0,0 0-29 0,0 0-11 16,0 0 4-16,0 0-3 0,0 0-2 0,0 0 0 15,0 0 2-15,0 0 16 0,0 0-9 16,0 0 4-16,0 0-10 0,0 0 15 0,0 0-13 16,0 0 8-16,0 0-2 0,0 0-5 0,0 0-1 15,0 0 2-15,0 0-1 0,0 0 8 0,0 0 3 16,0 0 0-16,0 0-4 0,0 0-2 15,0 0 6-15,0 0-7 0,0 0-6 0,0 0 4 16,0 0 0-16,0 0 7 0,0 0-3 0,0 0-10 16,0 0 4-16,0 0 1 0,0 0 0 0,0 0 0 15,0 0 7-15,0 0 3 0,0 0-2 0,0 0-5 16,0 0 9-16,0 0-13 0,0 0 3 0,0 0-1 16,0 0 10-16,0 0-12 0,0 0 2 15,0 0 6-15,0 0-8 0,0 0 13 0,0 0 28 16,0 0-48-16,0 0-1 0,0 0 11 0,0 0-7 15,0 0-2-15,0 0 11 0,0 0 0 0,0 0-6 16,0 0-4-16,0 0 13 0,0 0-11 0,0 0 6 16,0 0-14-16,0 0 0 0,0 0-13 0,0 0-19 15,0 0-11-15,0 0 34 0,2 17-12 16,2-4-97-16,0 2-103 0,5 1-135 0,-2-1-363 16,-1 0 205-16,2 3 129 0</inkml:trace>
  <inkml:trace contextRef="#ctx0" brushRef="#br0" timeOffset="132715.62">28697 10125 900 0,'-13'-19'472'0,"3"0"-84"0,2 2-63 0,2 4-22 16,0-1-35-16,6 14-38 0,-8-19-55 0,8 19-44 15,0 0-27-15,0 0-23 0,0 0-12 0,0 0-14 16,16 19 24-16,-6-1-42 0,2 3-10 0,1 3-4 15,0 1-9-15,2 4 2 0,-3 1-8 16,-1 1-2-16,2 1 1 0,-1 1-7 0,1-1 2 16,-4 3 2-16,3-7-4 0,1 1 0 0,-3-4-4 15,1-5 17-15,0-1-11 0,-1-3-4 16,-2-3 5-16,2-4-3 0,-10-9-4 0,16 6 4 16,-16-6-11-16,17-10 20 0,-17 10-9 0,15-22 0 15,-8 7-1-15,-3-1 9 0,0-3-8 0,-2 2 1 16,0-2-7-16,-2 2 23 0,0-1-11 15,2 2 25-15,-2 16-5 0,0-25 5 0,0 25-9 16,-2-19-4-16,2 19 14 0,0 0-22 16,4-16-8-16,-4 16 5 0,0 0 0 0,22 4-5 15,-22-4-1-15,27 15 4 0,-12-5-1 0,2 1 1 0,-1 1-4 16,4 0 23-16,-2 0-57 16,2 2 35-16,3-3-8 0,-1 1 6 0,2-3-10 0,0-3 5 15,-1 0 0-15,-1-3 4 0,-22-3-1 16,38 0-1-16,-20-5 2 0,-1-3-20 0,-4-3 26 15,-2-2 0-15,-5-2-7 0,-2-5 7 0,-2-1 0 16,-4-2-1-16,-2 0-7 0,-4-2 9 0,-3-1-3 16,0 0 0-16,-4 1 2 0,1-2-1 15,-4 2-8-15,-2 0 2 0,1 4-20 0,-3 1-84 16,4 2-74-16,0 3-63 0,2 2-65 0,1 1-90 16,4 0-389-16,1 3 232 0,10 9 79 0</inkml:trace>
  <inkml:trace contextRef="#ctx0" brushRef="#br0" timeOffset="133413.29">29326 9826 1048 0,'4'-21'518'0,"-4"2"-100"0,-2 2-33 0,0 2-34 16,0-1-41-16,2 16-72 0,-2-21-41 0,2 21-38 15,0 0-30-15,0 0-29 0,0 0-20 16,0 0-15-16,2 18-8 0,2-2-6 0,3 8-26 15,-1 0-5-15,0 3-3 0,2 4-2 0,4 3 3 16,0 0-11-16,0 2 9 0,6 9-8 0,-2-4-1 16,-1-9-4-16,0 1 0 0,2-2 2 15,-3-3-5-15,2-3 5 0,-2-2-2 0,-1-4-9 16,0-2 10-16,-4-5-5 0,-1-1 1 0,-8-11 7 16,10 14-7-16,-10-14-2 0,0 0 3 0,0 0 3 15,4-16-1-15,-4 16-9 0,-4-25 11 16,0 8 0-16,2 0-2 0,0-4-1 0,0 0 11 15,2 0-12-15,0-2 0 0,2 2-3 0,0 0-1 16,2 2 3-16,0 2-4 0,2 1-1 16,4 5 4-16,-10 11-4 0,14-17 0 0,-14 17 6 15,21-6-9-15,-21 6 4 0,24 4 5 0,-24-4 2 16,20 15-3-16,-8-3 4 0,-2-1-3 16,-2 2-4-16,3 1 6 0,-3-1-4 0,-1 1-4 15,3-1 3-15,-1-3-16 0,1-1-27 0,1 0-15 16,-11-9-20-16,23 10-8 0,-23-10-6 0,28 2 18 15,-28-2 10-15,27-6 4 0,-27 6 7 16,24-13 28-16,-14 4-2 0,-2-1 4 0,-2-3-4 16,0-1 15-16,-2 1 1 0,-4-3 13 0,0 1-9 15,-4 2 6-15,-2 2-2 0,2-2 12 0,-2 3-2 16,6 10 8-16,-10-17 12 0,10 17-10 0,-8-10-4 16,8 10-4-16,0 0-4 0,0 0 11 15,0 0-6-15,-7 17-2 0,7-17 1 0,7 21-10 16,-1-7 13-16,4-3-3 0,0 2-6 0,2 0 3 15,2 1-8-15,1-3 2 0,0-1-1 16,2-2 8-16,-3-3-4 0,-14-5 3 0,28 8-17 16,-28-8 11-16,26-4-3 0,-26 4 7 0,19-15 0 15,-13 2-3-15,-2-2 3 0,-2-1-3 0,-2-3-4 16,0 0 8-16,-2 0-2 0,-2 1 3 16,-2 0 2-16,-1-4-8 0,-1 5 4 0,1 0-3 15,-1 2 12-15,-1 2-19 0,1 1 8 0,8 12 5 16,-20-11-8-16,20 11 5 0,0 0-1 0,-31 3-40 15,31-3-101-15,-19 20-83 0,11-9-68 0,8-11-96 16,-5 21-346-16,5-21 204 0,13 21 128 16</inkml:trace>
  <inkml:trace contextRef="#ctx0" brushRef="#br0" timeOffset="133755.35">30308 9771 1075 0,'2'-20'447'0,"0"4"-107"0,0-2-42 16,5 5-27-16,-7 13-43 0,-7-23-41 0,7 23-40 16,-12-12-87-16,12 12 34 0,0 0-16 0,-32 3-23 15,32-3 3-15,-28 13-23 0,16-5 3 0,-1 1-18 16,1 3 4-16,0-1 2 0,6 2 0 16,2 0-6-16,4-13-5 0,0 25-10 0,4-13 8 15,4-1-8-15,4-1 20 0,2-1-30 16,5-1 11-16,1-1-4 0,2-1-1 0,4-2 2 0,-1 0-3 15,3-2 0-15,0 0 0 0,-3 0 0 16,0-1 8-16,-25-1-10 0,43 4-2 0,-43-4-12 16,34 4 24-16,-34-4-14 0,18 6 5 0,-18-6 2 15,0 0-6-15,-4 15-35 0,4-15-38 0,-30 16-37 16,8-7-33-16,-4-2-6 0,-1 2-14 16,-3 0 59-16,0-3-60 0,1-3 11 0,1 3-6 15,4-4-11-15,24-2-45 0,-37 0-334 0,22-8 171 16,4-1 295-16</inkml:trace>
  <inkml:trace contextRef="#ctx0" brushRef="#br0" timeOffset="134109.89">30651 9633 650 0,'0'0'402'0,"21"-5"-104"15,-21 5-18-15,0 0-23 0,0 0-33 16,14 13-26-16,-14-13-19 0,-2 17-46 0,2-17-18 15,2 21-54-15,-2-21 21 0,4 21-24 0,-4-21-7 16,8 19 0-16,-8-19-23 0,14 14 9 0,-14-14-18 16,22 9-6-16,-22-9 17 0,31 0-28 15,-13-6 11-15,0 1 4 0,2-5-14 0,-2-1 5 16,-1-5 7-16,0-1-16 0,-4-2-13 0,-1 0 6 16,-3-2 1-16,-4 2 17 0,-3-2-7 0,-4 0 20 15,-3 2 6-15,-4 0 12 0,-3 2-2 16,-3 1 95-16,-4 5-100 0,-2 1 1 0,-1 5-9 15,-2 3 1-15,-4 2-2 0,0 4-4 0,3 3-1 16,-1 5-4-16,1 1-1 0,2 4 8 16,4 3 2-16,3 2-55 0,6 1 62 0,4 2-7 0,6 0-2 15,8-1-3-15,8 1 1 0,4 0-4 16,14 2-1-16,7 0-4 0,3-6-5 0,7-3-6 16,2-4-11-16,1-4-99 0,-9-5-143 15,1-5-151-15,-3-5-520 0,-1-5 291 0,-4-4-66 16</inkml:trace>
  <inkml:trace contextRef="#ctx0" brushRef="#br0" timeOffset="134909.91">29597 10569 249 0,'-36'14'160'0,"0"-1"-18"16,2 1-35-16,1-1-1 0,-2 0-5 16,3 1-10-16,2-3-11 0,1 1-3 0,4-1-1 15,0-1 8-15,3-3 2 0,1 1 17 0,21-8-8 16,-27 8 62-16,27-8-3 0,0 0 5 0,-25 0-54 16,25 0-14-16,-3-16-20 0,10 5 0 0,3-6-16 15,7-5 2-15,6 0-19 0,18-11 0 16,7-5-7-16,11 0-2 0,10-4 44 0,4 0-54 15,37-15 0-15,2 4 9 0,9 1-9 0,0 3 11 16,2-1-15-16,6 4 7 0,-3 2 0 16,-1 4-5-16,2 2-1 0,3 2 2 15,-3 4-3-15,-30 7-16 0,2 2 22 0,-1-2 5 0,-1 4-1 0,-8 0 17 16,-4 0-5-16,-9 4-3 0,-10 0-22 16,-9 4 8-16,-17 1 5 0,-6 1 4 0,-6 1 5 15,-7 1 23-15,-5-1-10 0,-2 0-7 16,-14 10-24-16,2-20 22 0,-2 20-21 0,-18-16-8 0,18 16-17 15,-33-9-52-15,33 9-99 0,-47-2-90 16,24 5-108-16,2 1-411 0,-9 0 221 0,0 4 98 16</inkml:trace>
  <inkml:trace contextRef="#ctx0" brushRef="#br0" timeOffset="135350.69">29233 10707 460 0,'-30'8'307'0,"6"-1"-41"0,24-7-29 0,-31 6-38 16,31-6-36-16,0 0-50 0,0 0-19 0,15-17-18 15,11 7 2-15,7-3 2 0,17-4 14 0,13-4 16 16,8-2-7-16,12-5 16 0,13-2 5 0,34-7 2 16,6-3-6-16,0-1 19 0,5 0-69 15,5-1 8-15,-4 2-9 0,2-2-6 0,0 0 9 16,-4 4 2-16,-5-3 3 0,-8 7-5 0,-34 6-7 16,-2 1 11-16,-4 4-17 0,-4-2-4 15,-7 3-4-15,-5-2 4 0,-5 3 4 0,-7 2 8 0,-4 2-17 16,-5 2 6-16,-15 2-23 0,-1 3 9 15,-6 1-10-15,-1 1 6 0,-3 2-13 0,-4-1 2 16,-20 7-14-16,30-10-3 0,-30 10-1 0,19-8 6 16,-19 8-8-16,0 0 1 0,0 0-11 0,0 0 7 15,0 0-14-15,0 0-19 0,3 14-65 0,-3-14-42 16,-20 9-57-16,20-9-36 0,-20 14-65 16,20-14-18-16,-24 9-47 0,24-9-464 0,-25 6 249 15,25-6 48-15</inkml:trace>
  <inkml:trace contextRef="#ctx0" brushRef="#br0" timeOffset="140906.6">15919 12993 628 0,'-32'3'393'15,"32"-3"-111"-15,-21 3-60 0,21-3-48 0,0 0-32 16,-14 10-21-16,14-10-14 0,0 0-16 16,2 26 3-16,-2-26-16 0,14 22-11 0,-3-11-7 0,3-4-3 15,8-1-7-15,0-4 6 0,11-7-3 16,7-5-4-16,17-13-23 0,11-8 5 0,4-11-8 16,30-21-17-16,1-11 8 0,7-8 0 0,6-7-8 15,5-5 3-15,6 0-7 0,5-3-1 16,1 0 5-16,-4 8-18 0,-4 8-1 0,-9 7-69 15,-8 11-71-15,-29 21-61 0,-10 4-89 0,-5 5-303 16,-9 7 172-16,-8 9 246 0</inkml:trace>
  <inkml:trace contextRef="#ctx0" brushRef="#br0" timeOffset="141362.09">16367 14715 615 0,'-24'4'363'0,"24"-4"-101"0,-24 4-45 0,24-4-38 15,0 0-25-15,-15 13-11 0,15-13-16 0,-6 25-20 16,4-6-11-16,4 0-22 0,0 2-14 0,4 2-9 15,3 0-8-15,-3 0-14 0,4 0 8 16,6-2-10-16,-4 0 1 0,5-2-3 0,4-6 3 16,2-1-11-16,5-5-3 0,6-7 2 0,4-10-8 15,19-9 7-15,6-5-11 0,14-20 1 0,26-21-2 16,10-11-6-16,10-8 22 0,6-4-72 16,2 1-11-16,5-3-26 0,-1 8-41 0,-6 10-54 15,-9 6-97-15,-9 11-291 0,-31 19 170 0,-8 8 278 16</inkml:trace>
  <inkml:trace contextRef="#ctx0" brushRef="#br0" timeOffset="141818.76">16252 16872 495 0,'-22'-2'328'0,"22"2"-78"0,-34-2-34 0,34 2-45 16,0 0-22-16,-27 0-40 0,27 0-2 0,-11 10-8 15,11-10 3-15,7 23-24 0,1-8 5 0,2 0-19 16,9 4 7-16,5-1-15 0,2-2 9 15,1-2-25-15,9-3 11 0,4 1 0 0,5-10-14 16,15-6-1-16,11-7-16 0,5-13 23 0,4-8-30 16,35-21-6-16,1-12 4 0,0-11-62 0,5-6-108 15,-4-6-143-15,-10-3-345 0,-5 5 173 16,-8 2 212-16</inkml:trace>
  <inkml:trace contextRef="#ctx0" brushRef="#br0" timeOffset="171228.41">21490 16756 499 0,'-15'-16'340'15,"15"16"-18"-15,-12-15-94 0,12 15-5 0,-11-19-33 16,11 19-19-16,-9-17 0 0,9 17-11 0,-4-19-1 15,4 19 18-15,-2-17 11 0,2 17-9 16,-2-17-17-16,2 17 3 0,2-20-16 0,-2 20-2 16,2-19-2-16,-2 19-12 0,2-17-12 0,-2 17-4 15,2-19 6-15,-2 19 4 0,2-15-2 0,-2 15 0 16,0 0-9-16,0-17-5 0,0 17-21 0,0 0-8 16,0 0-16-16,0 0-14 0,0 0-15 15,0 0 1-15,0 0-20 0,0 0 6 0,0 0-4 16,7 17 11-16,-3-4-8 0,1 1 2 0,-1 5-11 15,0 2 0-15,0 2-4 0,0-1 5 16,3 3-11-16,-3-2 0 0,4 2 0 16,-4 2-2-16,3 1 1 0,0-5 9 0,-1-2-9 0,-2 0-3 15,2-4-2-15,0-2 3 0,-2 1-7 16,-4-16 8-16,8 21-7 0,-8-21 12 0,6 15-7 16,-6-15 13-16,0 0-3 0,0 0 11 0,0 0 0 15,0 0-10-15,0 0 3 0,0 0-7 0,10-15 0 16,-10 15 0-16,2-15-2 0,-2 15-7 15,2-16 8-15,-2 16 1 0,0 0-4 0,2-13-2 16,-2 13-2-16,0 0 9 0,0 0-16 0,0 0 3 16,0 0-3-16,0 0 1 0,0 0-22 0,0 0 33 15,0 0-16-15,30 2 10 0,-30-2 2 16,17 11-2-16,-17-11 0 0,20 8 0 0,-20-8 2 16,16 9 4-16,-16-9-4 0,21 10 3 0,-21-10-4 15,17 4-5-15,-17-4 1 0,0 0 1 0,23 3-5 16,-23-3 11-16,0 0-4 0,0 0 4 15,22-7-4-15,-22 7 2 0,8-14-6 0,-8 14 24 16,6-19-19-16,-6 19 2 0,6-24-7 0,-3 10 8 16,-3-1-3-16,0-2-21 0,-3-2-35 15,-1-1-33-15,2 0-56 0,-2-3-64 0,-2 2-63 16,0-2-46-16,-3 0-49 0,0 0-16 0,1 2-18 16,0 0 5-16,1 4-81 0,1 0-205 0,0 4 180 15,-1-1 177-15</inkml:trace>
  <inkml:trace contextRef="#ctx0" brushRef="#br0" timeOffset="171907.74">21651 16491 762 0,'0'-19'263'16,"0"19"-22"-16,0-21-12 0,0 21 8 16,6-21-2-16,-2 7 16 0,3 3 13 0,-1-3-2 0,1 1-19 15,-1 2-79-15,2-1 34 0,-8 12-31 16,11-17-16-16,-11 17-28 0,12-13-18 0,-12 13-18 16,12-10-17-16,-12 10-15 0,0 0 8 0,0 0-8 15,26 8-4-15,-26-8 35 0,18 22-5 16,-10-8-18-16,1 3-3 0,-1 4-14 0,0 2 1 15,-4 2-10-15,3 2-8 0,-2 1-9 0,1 1 3 16,-2 1-14-16,0-1-1 0,2-2 1 16,0 1-6-16,-1-5 2 0,2 0-10 0,-1-6 13 15,-2 2-7-15,2-6-2 0,-6-13 3 0,9 20 1 16,-9-20 5-16,8 11 4 0,-8-11-9 0,0 0 3 16,0 0-5-16,13-17 4 0,-9 5-2 0,1-3 2 15,-3 2-2-15,2-4-1 0,-2-1-2 0,0-1 6 16,2 2-3-16,-2 0 1 0,0 2-7 15,0 0-2-15,2 1-10 0,-2 1 25 0,-2 13-4 16,8-21 1-16,-8 21-25 0,10-17 20 0,-10 17-4 16,12-11 6-16,-12 11-11 0,0 0 6 15,28 1-2-15,-28-1-22 0,19 14 28 0,-19-14 1 16,20 19-11-16,-10-8 5 0,-2 2-3 0,0 5 5 16,1-3-1-16,0 0-5 0,-1 1 45 15,1-1-48-15,1-2-6 0,-2-2 0 0,4 3 1 16,-4-3-10-16,0-3-5 0,-8-8-4 0,20 13 3 15,-20-13-2-15,0 0 6 0,18 6 6 0,-18-6 3 16,0 0 7-16,19-13-6 0,-19 13 8 16,11-17 1-16,-11 17 3 0,7-20 1 0,-7 20 6 15,2-19-6-15,-2 19 3 0,0-19-2 0,0 19 4 16,-2-15 3-16,2 15 1 0,0 0-2 0,0 0 3 16,-3-13-4-16,3 13 2 0,0 0-9 15,0 0 1-15,0 0 0 0,0 0-2 0,0 0 12 16,0 0-11-16,0 0 2 0,7 9-2 0,-7-9-3 15,12 12 1-15,-12-12-6 0,20 5-3 16,-20-5-9-16,24 2-26 0,-24-2-31 0,30-6-17 16,-15-1-17-16,-1-1-10 0,2-5-3 0,-6-1 23 15,3-1 17-15,-4-2 21 0,-5 2 19 0,-2-4 15 16,-2 2 23-16,-4-1 13 0,-5 1 33 16,0 2 29-16,-5 0 21 0,2-1 13 0,-6 7-15 15,1-2-9-15,-2 1-13 0,-2 4-16 0,21 6-12 16,-38-4-21-16,38 4-56 0,-28 8-55 0,16 2-73 15,3 3-102-15,5 2-118 0,0 4-545 0,0 2 293 16,4 0-82-16</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5:12:53.467"/>
    </inkml:context>
    <inkml:brush xml:id="br0">
      <inkml:brushProperty name="width" value="0.05292" units="cm"/>
      <inkml:brushProperty name="height" value="0.05292" units="cm"/>
      <inkml:brushProperty name="color" value="#FF0000"/>
    </inkml:brush>
  </inkml:definitions>
  <inkml:trace contextRef="#ctx0" brushRef="#br0">110 8354 329 0,'-24'-23'117'15,"1"2"-119"-15,-1 2 93 0,6 2-19 0,-1 1-35 16</inkml:trace>
  <inkml:trace contextRef="#ctx0" brushRef="#br0" timeOffset="166.06">31 8474 844 0,'22'9'-11'0,"3"-4"11"0,7-5-12 0,4-8 16 0,16-11 0 0,5-10 0 16,5-5-8-16,8-12 24 0,21-19-22 16,-1-7 7-16,5-7 33 0,0-1-15 0,-2 1-28 15,2-2-80-15,-8 1-157 0,-9 10 54 0,-23 18 52 16</inkml:trace>
  <inkml:trace contextRef="#ctx0" brushRef="#br0" timeOffset="630.26">251 9367 253 0,'-21'-4'234'0,"21"4"-47"0,-32-4-46 16,32 4-10-16,-25-4-51 0,25 4 43 15,0 0-83-15,-23-2 6 0,23 2-28 0,0 0 14 0,0 0-15 16,-15 8 0-16,15-8-18 0,0 0 16 16,-2 21-12-16,2-21 7 0,7 17-17 0,-7-17 14 15,16 13-15-15,-16-13 13 0,42-8-10 0,3-10 13 16,12-15-18-16,15-13 12 0,31-24-10 0,12-12 47 15,6-6 21-15,-7-1-32 0,15-7-39 16,-2-5-413-16,-8 0 121 0,-18-2 93 0</inkml:trace>
  <inkml:trace contextRef="#ctx0" brushRef="#br0" timeOffset="1182.31">144 7341 329 0,'111'-63'-14'0,"6"-7"28"0,6-9-39 16,4-4 50-16,-1-7-138 0,-5-3 38 0,-10-1 26 16</inkml:trace>
  <inkml:trace contextRef="#ctx0" brushRef="#br0" timeOffset="2948.17">5143 6964 259 0,'0'0'105'0,"-28"6"-25"0,28-6 3 16,-16 5-48-16,16-5 0 0,0 0-6 0,-17 4-11 16,17-4-9-16,0 0-4 0,0 0 6 15,0 0-4-15,0 0-4 0,0 0 2 0,0 0-7 16,0 0 10-16,0 0-5 0,0 0-3 0,0 0 3 16,0 0 1-16,27-8-8 0,-3 1 19 15,5-3-7-15,9-3-8 0,10-6-10 0,6 0 50 16,1 0-46-16,2-1 3 0,-2 2 0 0,0-1-10 15,-2-1 11-15,0 1-1 0,0 2-4 0,-7-2 6 16,-10 6 4-16,0 1-3 0,-4-1-3 16,-3 2-106-16,-3 1 138 0,-5 1-13 0,-1 1 5 15,-6 2-5-15,-14 6-4 0,24-7-12 16,-24 7 15-16,14-8-2 0,-14 8-12 0,0 0-1 0,0 0 10 16,17-6-12-16,-17 6 10 0,0 0-1 15,-19 10-2-15,3-3-2 0,-10 5-8 0,-4 3 8 16,-15 6-11-16,-7 4 16 0,-5 1-5 0,-7 5-3 15,-3 1 7-15,-8 3-6 0,-3-1 12 0,-2 3 29 16,-3-1-36-16,1-4-3 0,3 0-3 16,3-1 0-16,8-7-3 0,8 0-10 0,12-8 12 15,17-4 1-15,3-3 0 0,4 1-7 0,8-6 3 16,-1 4 4-16,17-8-4 0,0 0 1 16,0 0 0-16,10-12-2 0,22-3 0 0,19-12 1 15,8-2-3-15,11-5 10 0,4-2 2 0,6 0-3 16,3-2-66-16,28-8 67 0,-27 10 15 0,0 3 2 15,1-1-18-15,-2 3-13 0,-5 1 17 0,-1 1-9 16,-6 2 0-16,-5 5 0 0,-5 1 6 16,-8 0-8-16,-7 6 5 0,-12 1 2 0,-6 5-4 15,-5-1 29-15,-3 4-32 0,-4 1-11 0,-16 5 16 16,22-6-3-16,-22 6 5 0,0 0-2 0,-2 21 9 16,-14-6-23-16,-9 1-201 0,-7 0 34 15,-18 8 63-15</inkml:trace>
  <inkml:trace contextRef="#ctx0" brushRef="#br0" timeOffset="4209.92">6971 7999 388 0,'-20'6'297'0,"0"-3"-114"0,20-3-22 0,-33 6-22 16,33-6-28-16,-26 4-20 0,26-4-16 0,-25 2-8 0,25-2-20 15,-23 4-7-15,23-4-20 0,-23 4-7 16,23-4-6-16,0 0 9 0,-26 1-8 0,26-1-5 16,0 0 11-16,0 0-12 0,0 0 1 0,0 0 1 15,0 0-4-15,0 0-2 0,2-15 10 16,24-4-8-16,13-4 5 0,15-5-9 0,9-3 8 15,3-1 43-15,5 0-65 0,0-1 12 0,-2 5-3 16,-3-3-5-16,-3 5 14 0,-3 1-6 0,-7 0 8 16,-5 4-7-16,-3 0 6 0,-13 7-2 15,-3 1 2-15,-5 4-6 0,-4-1-16 0,-4 2 23 16,-16 8 12-16,25-9-15 0,-25 9 9 0,17-8-8 16,-17 8 7-16,0 0-7 0,0 0 7 15,0 0-7-15,-34 14 2 0,6-1 1 0,-18 6 3 16,-9 4-3-16,-6 4-1 0,-9 1-2 15,-7 5 0-15,-4-3-1 0,2 4 3 0,-6 3-5 0,2 1 0 16,1 0 1-16,1 0-29 0,3-1 39 16,4-1 1-16,8-4-6 0,7-3-4 0,11-4 6 15,7-3 4-15,15-8-8 0,2-3-3 0,6-1 1 16,2-1 3-16,16-9-3 0,-22 11 7 0,22-11-12 16,0 0 2-16,0 0-4 0,34-19 7 15,-2 4-9-15,17-10 12 0,7-2-5 0,8-3 8 16,8-2 0-16,6-3-1 0,5 1-6 0,4 0 9 15,-2-1-7-15,-3 1 2 0,-1 2-12 0,-8 1 16 16,-2 3-9-16,-10 1 6 0,-4 2-5 0,-6 2 6 16,-9 4-7-16,-8 4 10 0,-5 2-9 15,-5-1 56-15,-3 3-57 0,-4 1 7 0,-2 3-8 16,-15 7 5-16,23-12-1 0,-23 12 5 0,0 0-3 16,17-6 10-16,-17 6-14 0,0 0-100 15,-19 14-399-15,0-8 159 0,-9-3 97 0</inkml:trace>
  <inkml:trace contextRef="#ctx0" brushRef="#br0" timeOffset="5791.31">5634 8838 337 0,'0'0'265'0,"-6"-17"-70"0,6 17-27 16,-9-11-45-16,9 11-16 0,0 0-59 0,-10-12 39 15,10 12-21-15,0 0-5 0,0 0-23 0,-15-9-7 16,15 9-7-16,0 0 2 0,-21 3-13 16,21-3 4-16,-20 6-8 0,20-6-1 0,-27 13-2 15,12-3 0-15,-4 1 24 0,-2 3-32 0,2-1-5 16,-5 0 14-16,2 3-3 0,0-3 7 0,-1 3 1 16,1-3 12-16,4-2-2 0,1 1-3 15,2-5-5-15,2 3 5 0,13-10-17 0,-16 9 7 16,16-9-1-16,-14 8 7 0,14-8-12 0,0 0 3 15,0 0-1-15,-12 7 4 0,12-7-6 16,0 0 3-16,16-15 49 0,6 2-63 0,6-2-1 16,13-10 4-16,9 0-6 0,3-4 8 0,4 1-3 15,2-1 6-15,5-1-7 0,-1 1 5 16,-1 2 0-16,-1 1 6 0,-2-1-10 0,-4 2 12 16,0-1-10-16,-8 5 6 0,-3 0-1 0,-12 3 2 0,-3 5 5 15,-5 0 5-15,-3 3 6 0,-4 1-15 16,-2 1 6-16,-15 8 2 0,19-8 7 0,-19 8 4 15,0 0 8-15,0 0 19 0,0 0-26 0,-34 12-17 16,0 1 1-16,-19 8-5 0,-9 2 5 16,-9 5-2-16,-10 2-1 0,-3 0-13 0,-31 12 12 15,-1 0-6-15,25-12 0 0,-22 12 2 0,25-15-2 16,5 0-1-16,5-5 2 0,8-1-5 16,9-3 7-16,12-5-7 0,18-4 6 0,5-1-9 15,3-2 9-15,5-2-8 0,18-4 8 0,-27 6-18 16,27-6 18-16,0 0-7 0,21-27 9 15,9 8-2-15,17-8-1 0,7-3 3 0,13-3 2 16,8-1-1-16,8 0 3 0,31-12-5 0,2 2 3 16,1 0-9-16,-28 11-69 0,-4-1-97 0,-5-2-366 15,-3 2 167-15,-14-5 318 0</inkml:trace>
  <inkml:trace contextRef="#ctx0" brushRef="#br0" timeOffset="28870.9">9124 8674 1205 0,'-10'-17'601'0,"2"4"-144"0,1 0-85 16,7 13-75-16,-9-16-85 0,9 16-41 0,0 0-5 15,0 0-3-15,-4 25-19 0,8-6-17 0,0 4-25 16,4 3-19-16,2 5-13 0,2 0-14 16,1 3-15-16,8 6-4 0,0 0-16 0,7 0 6 15,0-4-8-15,3-2-11 0,3-5-109 0,-8-8-201 16,1-8-193-16,-1-1-524 0,-6-6 304 15,-20-6-175-15</inkml:trace>
  <inkml:trace contextRef="#ctx0" brushRef="#br0" timeOffset="29728.78">8995 8440 966 0,'-23'-6'313'16,"23"6"-22"-16,-26 12-81 0,14-1-17 16,2 4-6-16,-2 2-37 0,4 2-12 0,2 2-39 0,0 0-13 15,4 0-12-15,2 2-10 0,4-2-10 16,0-2-13-16,4 0 25 0,0-1-34 0,6-5-14 16,0-2 10-16,1-1-13 0,2-5 26 0,-17-5-28 15,37 3 5-15,-37-3-9 0,35-12-5 16,-18 3-1-16,-2-5 0 0,-5-1 4 0,1-2 17 15,-2-1 11-15,-5 0 3 0,-2-2 10 0,-2 1 22 16,-2 0-16-16,-4 2 8 0,-3 4-15 0,-4-1-12 16,-2 3-4-16,1 3-11 0,-1 2 3 15,15 6-6-15,-35-3-3 0,35 3 0 0,-29 5-7 16,29-5-28-16,-21 12-45 0,21-12-34 0,-9 17-44 16,9-17-9-16,0 27 7 0,7-14-20 0,4 3 8 15,6-1 13-15,-1 0 36 0,8-2 1 0,-1 0 25 16,2 1 20-16,0-3 14 15,3 1 4-15,-4 1 13 0,1-3 1 0,-1-4 12 0,0-1-1 16,0 1 47-16,-1-4-26 0,1 1 19 0,-24-3 6 16,40 2 6-16,-40-2-6 0,27 3 2 15,-27-3-2-15,0 0-11 0,26 3 0 0,-26-3 8 16,12 8-9-16,-12-8-4 0,13 13 14 0,-13-13 3 16,13 17-4-16,-7-5-1 0,-2-1-14 15,-4-11 1-15,9 25 5 0,-3-13-9 0,1 1 4 16,-1-2-6-16,0 1-22 0,-6-12 23 0,17 15-3 15,-17-15 8-15,22 6-10 0,-22-6 2 0,26-10 8 16,-8 0-7-16,-1-5 5 0,0-2 3 0,-2-4-17 16,1 2 11-16,0-7-11 0,-4-3 17 15,3 0-6-15,-5-3-6 0,-1 1 11 0,-1-1 20 16,1-1 11-16,-5 5 17 0,0-1 36 0,-4 4 19 16,0 1-4-16,0 5 10 0,-2 1-24 15,0 3-17-15,2 15-15 0,-2-21-13 16,2 21-2-16,-2-15-18 0,2 15-4 0,0 0-5 0,0 0 5 15,0 0 3-15,2 13-23 0,4 1 3 16,-2-3-15-16,7 2 19 0,0 1-8 0,5-1-3 16,-3 0-11-16,6-1-3 0,0-3-2 0,3-1-7 15,0-2-5-15,0-2 2 0,-22-4-13 0,38-4 13 16,-19-2-1-16,-5-4 35 0,0-1-31 0,-4-4 4 16,-4-4 11-16,-1 0 10 0,-5-4 3 15,-7-2-14-15,-1 0 29 0,-2-1 30 0,-6 1 20 16,4-2 18-16,-5 2 9 0,0 2 4 0,2 0 26 15,3 2 9-15,-2 6 8 0,6 0-19 0,0 4-9 16,8 11-16-16,-8-12-29 0,8 12-17 16,14 8-4-16,3 5-13 0,11 6-3 0,12 12-11 15,8 7-7-15,5 6 1 0,9 5-3 0,-1 8-5 16,16 18-4-16,-4 3-2 0,-17-15-1 16,9 25 27-16,-17-18-104 0,-5 6-101 0,-9 3-115 15,-12 3-128-15,-12-4-84 0,-16 2-482 0,-18-2 302 16,-12-3-143-16</inkml:trace>
  <inkml:trace contextRef="#ctx0" brushRef="#br0" timeOffset="30195.61">9499 8058 476 0,'-19'-53'317'15,"-6"7"-55"-15,-3 6-44 0,-6 4 2 16,-4 7-13-16,1 4-37 0,0 10-27 0,-5 5-17 16,-2 5-8-16,-7 5-7 0,-11 8-2 0,-5 7-3 15,1 13 4-15,-2 8 1 0,0 14 20 16,-15 25-22-16,3 10-10 0,9 13-5 0,2 11 8 15,6 7 33-15,13 6-34 0,5 2 23 0,17 3 24 16,8-1-4-16,12-26-10 0,16 3 0 16,14 24-8-16,10-8-13 0,13-15-20 0,12-8-17 15,13-14-6-15,15-12-22 0,14-13 5 0,11-13-6 16,-10-21-8-16,43-4-5 0,-22-17-7 0,42-17-10 16,0-14-11-16,-2-15-8 0,-3-15-28 15,-7-17-24-15,-7-12-26 0,-15-11 2 0,-15-12 5 16,-20-11 31-16,-23-5 2 0,-20-9 4 0,-17-11 2 15,-22-1 4-15,-18-3 4 0,-19 4 6 0,-17 10 12 16,-16 15 16-16,-11 11 17 0,-14 20 0 16,-20 16-4-16,-12 20-1 0,-16 21-7 0,-17 22 2 15,-11 20-13-15,-13 21-18 0,-6 19-82 0,1 16-96 16,1 16-73-16,6 14-70 0,8 6-55 0,15 6-56 16,20-2-393-16,26-2 259 0,20-9 30 0</inkml:trace>
  <inkml:trace contextRef="#ctx0" brushRef="#br0" timeOffset="31387.25">8623 7446 930 0,'0'0'469'0,"-2"-25"-64"0,2 25-42 16,-4-21-14-16,4 21-15 0,-4-15-37 0,4 15-45 15,0 0-30-15,-6-15-64 0,6 15-30 0,0 0-33 16,0 0-9-16,12 8-20 0,-2 5-12 16,3 2-15-16,4 4-8 0,4 2-14 0,3 6 10 15,7 6-3-15,3 1-7 0,-2 4-1 0,2 0-8 16,-5 0-1-16,1 4 1 0,-2 2-14 15,-4-4-92-15,-2 0-113 0,-7-8-109 0,-1-1-79 16,-2-3-591-16,-6-3 304 0,-2-4-149 0</inkml:trace>
  <inkml:trace contextRef="#ctx0" brushRef="#br0" timeOffset="31664.25">8488 7467 845 0,'-18'-57'297'0,"8"4"-34"0,1 13-28 16,5-5-11-16,4 5-20 0,2 6-34 0,5 2-7 16,1 3-27-16,0 5-21 0,3 0-28 15,6 6-2-15,-3 2-29 0,8 3-19 0,-1 5 6 16,5 1-10-16,2 7-9 0,3 0-11 0,1 7-56 16,0 1 68-16,-1 3-9 0,1 7 0 15,-4 0 1-15,-6 6 20 0,-2 0-36 0,-3 3 4 16,-9 5-4-16,-6 3 3 0,-4-1-3 0,-4 3 5 15,-9-3-4-15,0-2 8 0,-8 4-28 16,-1-9-25-16,3-6-28 0,-4-2-48 0,2-8-60 0,-3-3-83 16,-1-6-101-16,-1-10-241 0,0-3 173 0,4-8 250 15</inkml:trace>
  <inkml:trace contextRef="#ctx0" brushRef="#br0" timeOffset="32728.34">8530 6876 817 0,'6'-33'328'0,"0"7"-20"0,1 3 1 0,-3 4-85 16,-2 4-43-16,-2 15-46 0,6-21-17 0,-6 21-25 16,0 0-16-16,26 4-3 0,-12 5-8 0,6 4 3 15,1 4-4-15,7 4 1 0,8 8 0 0,2 3-18 16,3 1 6-16,2-1 1 0,1 4-6 16,1-1 29-16,-3 1-57 0,0-4-12 0,-1 5 2 15,-5-3 7-15,-4 1-5 0,-5-3-11 0,-8-7-4 16,-4-2 6-16,-2 0 8 0,-2-4-11 0,-5-2 4 15,0-4-7-15,-6-13 15 0,0 15-13 16,0-15-4-16,0 0 12 0,-26-5-11 0,16-5-1 16,-5-3 3-16,3-4 15 0,-2-4-1 15,4-4-3-15,-2 0 7 0,3-2-6 0,2 1 1 0,3-1 13 16,4 0 1-16,0 2-11 0,2 0 3 16,2 3 1-16,4 1-6 0,0 2 8 0,2 3-16 15,0 1 6-15,4 5-9 0,0 3 3 0,-14 7-10 16,28-9 6-16,-28 9 3 0,29 1-1 15,-29-1-3-15,28 8 5 0,-13 2-9 0,-3-3 17 16,1 1-41-16,2 1-36 0,-3-1-28 0,2-2-22 16,0 1-21-16,-14-7 3 0,24 10 9 15,-24-10 6-15,19 4 12 0,-19-4 27 0,0 0 16 16,18-12 2-16,-18 12 21 0,7-23 3 0,-7 23 3 16,0-28 8-16,-3 9-6 0,-1-2 25 0,0 1-3 15,-2 0 43-15,0-1-17 0,-1-2 13 0,1 2 11 16,0 2 14-16,-1 1 22 0,3 1 5 0,4 17 5 15,-9-17-12-15,9 17-20 0,-6-19-10 16,6 19-26-16,0 0-12 0,0 0 21 0,0 0-2 16,-18 14-5-16,8 1-9 0,4 4 1 0,-2 2-2 15,-2 0-9-15,5 2 8 0,-1 2 5 16,4-3-9-16,4 1-21 0,0-1 25 0,2-2-5 16,3-3-11-16,3-2 11 0,0-3 12 0,4-4-23 15,-14-8 0-15,27 7-12 0,-27-7 8 16,30-7 3-16,-16-5-8 0,1 1 20 0,-2-4-8 15,-1-4 9-15,-3-1-7 0,2-2-4 0,-5-1 3 16,2-4-3-16,-1 0-1 0,-1 0-4 16,0 1 8-16,0-1-47 0,1 1 52 0,4-1 5 0,1 0-1 15,-1 6 0-15,4 0 4 0,4 0-7 16,2 6-9-16,2 1 6 0,-1 3-18 0,3 5 24 16,-4 2 5-16,-21 4-9 0,43 3-9 0,-25 4 2 15,-5 3-13-15,0 1-29 0,-7 3 4 0,1-1 8 16,-7 6 2-16,-7-2 8 15,1 0 10-15,-3-1-3 0,-2 0 6 0,1-2 3 0,0-4 9 16,10-10-22-16,-16 13 21 0,16-13 7 0,0 0-5 16,0 0 3-16,-16-10-5 0,16 10-8 15,4-27 11-15,0 11-2 0,9-5-6 0,0-3 9 16,3 0-14-16,2-1 8 0,3-2 5 0,-3 0-12 16,2 1 6-16,-2 1 3 0,0 2 14 0,1-1-17 15,-4 3-9-15,-2 0 4 0,-3 3 11 0,-2 1 2 16,0 2 5-16,0 1 8 0,-4 1 23 15,0 0-3-15,-4 13 4 0,4-23 9 0,-4 23-33 16,4-23 15-16,-4 23-5 0,0-23-11 0,0 23-7 16,0-21 0-16,0 21 0 0,0-21-5 15,0 21 3-15,0-17-7 0,0 17 5 0,-2-17-9 16,2 17 9-16,-4-15-7 0,4 15 4 0,-4-14 5 16,4 14-2-16,-8-11-5 0,8 11 14 15,-12-10-17-15,12 10 18 0,-16-5-15 0,16 5 7 16,0 0-8-16,-30 0-1 0,30 0 7 0,-25 9-9 15,14 1 0-15,0-1 12 0,-1 3-6 0,-1 1 6 16,4 2-9-16,1 3 26 0,2-1-31 16,4 3 12-16,0 0-1 0,2 1 2 0,4 0 3 15,2-1-2-15,2 0-7 0,6-5 6 0,0 0-10 16,3-2 4-16,6-1 32 0,3-5-38 0,5-4-8 16,1-3-8-16,2-4-70 0,-1-4-59 0,-1-5-72 15,0-5-82-15,-7-3-418 0,-1-1 198 16,-7-3 144-16</inkml:trace>
  <inkml:trace contextRef="#ctx0" brushRef="#br0" timeOffset="33094.19">10108 5921 360 0,'0'0'256'0,"0"0"-67"0,0 0-41 16,0 0-32-16,0 0-33 0,0 0-12 0,0 0-16 0,0 0-11 16,0 0-11-16,0 0-5 0,0 0-6 15,0 0-4-15,0 0-2 0,0 0-8 0,-8 11 0 16,8-11 2-16,0 0-8 0,0 0 4 0,0 0 18 16,0 0 4-16,0 0 4 0,0 0 10 15,0 0-4-15,0 0 2 0,0 0-8 0,0 0 1 16,0 0-4-16,8-11-1 0,-8 11-7 15,0 0 2-15,0 0-11 0,0 0 12 0,0 0-15 16,0 0 14-16,0 0-38 0,7-14 29 0,-7 14-8 16,0 0 20-16,0 0-24 0,0 0 5 0,0 0-7 15,0 0 11-15,0 0-14 0,0 0 11 16,0 0-10-16,0 0 5 0,0 0-6 0,0 0-9 0,0 0-21 16,0 0-78-16,0 0-68 0,0 0-306 15,0 0 150-15,0 0 98 0</inkml:trace>
  <inkml:trace contextRef="#ctx0" brushRef="#br0" timeOffset="33727.98">8976 7698 438 0,'-46'24'217'15,"6"0"-36"-15,10-9-19 0,7-4-25 16,3 0-6-16,2-3-1 0,18-8-14 0,-22 13-1 16,22-13 14-16,-12 6 3 0,12-6-33 0,0 0-16 15,10-21-16-15,7 8-12 0,8-8-8 16,14-13-23-16,7-4 4 0,9-8-2 0,9-9-2 15,29-20 153-15,8-3-199 0,4-4 14 0,4-8-8 16,0 1-4-16,4-5 25 0,0 5-9 16,-3 1 3-16,-7 2-6 0,-5 4-2 0,-7 6 12 15,-10 4-11-15,-22 20-13 0,-9 4 35 0,-1 1 7 16,-9 6 5-16,-6 5-1 0,-11 11 3 0,-1 3-14 16,-8 3-1-16,2 3-8 0,-6 3 4 0,-10 13-47 15,12-9-35-15,-12 9-67 0,0 0-103 16,-20 17-359-16,-2-4 171 0,-6 8 250 0</inkml:trace>
  <inkml:trace contextRef="#ctx0" brushRef="#br0" timeOffset="34018.94">8841 7984 493 0,'0'0'268'0,"4"-13"-51"16,15-6-40-16,17-12-22 0,8-9-36 0,11-4-6 15,32-23-18-15,11-3-27 0,12-6-6 0,-1-5-17 16,10 3 1-16,0 0-21 0,2 0-1 0,-3 5 2 16,-6 1-3-16,-4 1 7 0,-6 3-7 15,-9 5 4-15,-26 17-13 0,-2-2-19 0,-7 7 15 16,-7 0 14-16,-4 7 8 0,-7 3-33 0,-14 9-2 15,-3 5 13-15,-2 1-16 0,-6 5-17 16,-3 3-46-16,-12 8-31 0,0 0-59 0,0 0-363 16,0 0 163-16,4 13 337 0</inkml:trace>
  <inkml:trace contextRef="#ctx0" brushRef="#br0" timeOffset="64492.33">11440 1420 485 0,'5'-15'192'0,"1"-2"-54"0,-4 3-12 16,2-1-35-16,-4 15 5 0,2-22-19 0,-2 22 0 16,4-21-11-16,-4 21 1 0,2-14-15 15,-2 14 3-15,0 0-22 0,6-13 8 0,-6 13-21 16,0 0 10-16,0 0-9 0,0 0-7 0,0 0 0 16,0 0-5-16,0 0-10 0,0 0 20 0,7 17-19 15,-7 0-3-15,0 4 3 0,3 0 9 16,-3 6-6-16,-3 1 8 0,3 3-12 0,-2-1 8 0,-3 5-1 15,1-5 0-15,2 2 5 16,-2 3-8-16,-2-3 15 0,2 1-18 0,-2-3 23 0,4-3-11 16,-3-2 6-16,0-4-15 0,3-4 9 0,-2-4-10 15,4-13 12-15,-2 22-3 0,2-22 37 16,0 0-11-16,0 0 3 0,0 0-14 0,-12-22 2 16,5-1 55-16,1-3-78 0,0-5-11 0,-1-1 1 15,1-4-14-15,1-3 16 0,1 1-11 16,0 2 14-16,2 2-20 0,0-2 15 0,0 5-2 15,0 2 5-15,2 4-5 0,0 7 2 0,-2 0-1 16,2 18 3-16,0-25-4 0,0 25 4 0,0 0-6 16,0 0 5-16,0 0-8 0,29 18 13 0,-14 1-4 15,2 2 0-15,0 6 0 0,2 1 8 16,2 10-9-16,2 2 4 0,-4 0 3 0,5 3-17 16,-4-2 33-16,4 1-16 0,-5-2 21 0,-2-5-15 15,0-5 7-15,-3 2-4 0,4-1 2 0,-4-2-9 16,-1-3 5-16,0-3-131 0,-2-4-126 15,-5-5-271-15,-6-14 162 0,-8 17 344 0</inkml:trace>
  <inkml:trace contextRef="#ctx0" brushRef="#br0" timeOffset="64855.88">11235 1859 712 0,'0'0'237'0,"0"-17"-67"0,8 3-31 0,2 7-42 15,12-1-3-15,-1 1-31 0,7 3 1 16,0-2-25-16,3 2 1 0,3-1-20 0,0 3 8 0,-2-2-18 16,1 0 10-16,-1-2-11 0,-2 1 5 15,-5-1-14-15,-6 0 6 0,0-3 1 0,-5-3-26 16,0-1 24-16,-6-2-9 0,-4-1-7 0,-4-1-1 16,-2-2 11-16,-2 0-7 0,-4-4 3 15,0 2 0-15,-2 2 2 0,2 2-4 0,0 0-21 16,-3-3 37-16,3 5 3 0,-1 0 0 0,3 2-4 15,1 1-5-15,5 12 11 0,-10-17-14 16,10 17 9-16,-6-13-19 0,6 13 15 0,0 0-12 16,0 0 12-16,0 0-17 0,0 0 12 0,8 11-2 15,0 1 4-15,3 3-2 0,2 4 4 16,2 2-4-16,-1 2 52 0,2 4-66 0,-2 1 15 0,-1 3-1 16,0 3 4-16,-1 0 8 0,-1 0-5 15,-3 3 9-15,3-5-132 0,-2-3-176 16,1-4-113-16,-2-8 112 0,1-4 87 0</inkml:trace>
  <inkml:trace contextRef="#ctx0" brushRef="#br0" timeOffset="65202">11918 1390 409 0,'0'0'214'0,"2"-16"-89"16,-2 16 6-16,0 0-41 0,0-15-8 15,0 15-25-15,0 0 0 0,0 0-12 0,0 0 1 0,0 0-13 16,0-15 6-16,0 15-17 0,0 0-6 0,0 0 10 16,0 0-8-16,0 0-2 0,0 0 0 15,0 0-13-15,0 0 9 0,0 0-12 0,0 0 2 16,0 0-9-16,0 0 17 0,0 0-16 0,7 14 10 15,-7-14-11-15,9 20 11 0,-3-3-2 16,0 1 4-16,2 1-1 0,0 2 1 0,2 3-13 16,0 1 14-16,0 2 0 0,-1 0 3 0,0 1-7 15,-1 1 4-15,1 2-4 0,-3-1 14 0,2 4-1 16,-2-3 18-16,4-1-15 0,0 1-4 16,-2-7-137-16,0-4-315 0,1-5 127 0,-9-15 97 15</inkml:trace>
  <inkml:trace contextRef="#ctx0" brushRef="#br0" timeOffset="65691.32">11879 1726 503 0,'0'0'280'0,"-14"-18"-72"0,14 18-54 16,0-13-27-16,0 13-26 0,26-15-21 0,-7 7-20 15,4 0-10-15,4 1-38 0,5-1 20 0,0 1-2 16,-2-3-4-16,-1 2-13 0,-1 1 2 15,-5-1 7-15,1-3-12 0,-8 1 5 0,-2 0 1 16,-2-1 1-16,-4-2-9 0,-1-3 7 16,-7 1-7-16,2 0-4 0,-4-2-11 0,0 0 16 15,-3 3-9-15,1-5-1 0,-6 8-7 0,10 11 13 16,-6-19-5-16,6 19-2 0,-5-13-5 0,5 13 10 16,0 0-2-16,0 0-2 0,0 0-9 0,0 0 5 15,0 0-2-15,0 15 6 0,5-2 65 16,3 4-71-16,0 2-12 0,3 2 17 0,-3 2-2 15,5 0-1-15,0 0 5 0,-1 0 5 0,1 0-3 16,0-2 5-16,-1-1-14 0,-5 0 25 16,5-5-14-16,-3-2 4 0,2 1-8 0,-11-14 5 15,10 17-3-15,-10-17 6 0,6 11-14 0,-6-11 12 16,0 0-5-16,0 0 17 0,0 0-10 0,0 0 1 16,6-15-12-16,-10 4 0 0,4 11 0 0,-4-27 4 15,0 14-1-15,2-3-3 0,2 3 3 16,0 13-3-16,-4-23-1 0,4 23-6 0,2-21 6 15,-2 21-1-15,4-13 1 0,-4 13 1 0,22-10 2 16,-22 10 1-16,33 0 0 0,-12 4-6 16,0 0 6-16,5 2 1 0,-5 1-4 0,4 4-4 15,-6-1-1-15,5 0-58 0,-6 1-58 0,2-2-59 16,-3-1-64-16,-2 0-102 0,-15-8 96 0,25 5 62 16</inkml:trace>
  <inkml:trace contextRef="#ctx0" brushRef="#br0" timeOffset="66009.75">12672 1563 729 0,'-13'-17'223'0,"3"2"-66"0,-3 0-27 16,2 3-24-16,11 12-28 0,-15-17-11 0,15 17-20 15,-10-11-14-15,10 11 2 0,0 0-13 16,0 0 0-16,0 0-6 0,-4 15-1 0,4-15-4 0,6 25-2 16,0-12-9-16,1 2 15 0,1 1-18 15,1-3 14-15,2 0-3 0,-1 0-1 0,0-1 0 0,2 0 4 16,0-5-5-16,-12-7-9 0,23 9 6 15,-23-9 1-15,28-3 1 0,-28 3 3 0,23-16-9 16,-10 7 3-16,-3-4-1 0,-4-1 5 16,-2-1-13-16,1-2 15 0,-7 0 33 0,-1-2-53 15,-3 2 1-15,0-1-11 0,-2 1 12 0,-3 2 7 16,0 1-7-16,1 3 9 0,10 11-51 0,-19-17 66 16,19 17-17-16,-15-8 44 0,15 8-42 15,-13 6 2-15,13-6-6 0,-10 21 1 0,8-8 5 16,4 1 2-16,0 7-7 0,2-4-122 0,4 0 16 15,1-2-36-15,2 3-37 0,3-3-162 16,-3-4 96-16,-1 0 60 0</inkml:trace>
  <inkml:trace contextRef="#ctx0" brushRef="#br0" timeOffset="66490.64">12936 1521 626 0,'0'0'229'0,"-2"-25"-61"16,2 25-32-16,0-15-35 0,0 15-9 0,0 0-29 15,-2-17-11-15,2 17-12 0,0 0-65 0,0 0 55 16,0 0-2-16,0 0-15 0,0 0 10 0,2 17-4 16,-2-17 6-16,13 20-25 0,-13-20 7 0,17 19 3 15,-5-10 5-15,4 0-8 0,-4-1 6 16,-12-8-12-16,24 12 3 0,-24-12-9 0,23 5 19 16,-23-5-9-16,21-7 8 0,-21 7-12 0,19-14 8 15,-19 14-9-15,12-19 17 0,-12 19-12 0,7-21 2 16,-7 21-7-16,2-22-1 0,-2 22-12 15,-2-20 26-15,2 20-10 0,-2-13 4 0,2 13-8 16,0 0 1-16,0 0-5 0,-5-15 4 0,5 15 4 16,0 0 11-16,0 0-21 0,9 11 3 0,-9-11-4 15,15 12 15-15,-15-12-12 0,19 15 2 16,-19-15 4-16,26 11 4 0,-26-11-11 0,18 14 12 16,-18-14-9-16,16 7 10 0,-16-7-7 0,0 0 10 15,0 0-10-15,0 0 12 0,20-6-15 0,-20 6 11 16,0 0-4-16,0 0 8 0,3-15-19 15,-3 15 39-15,0 0-44 0,0 0 11 0,0 0-4 16,0 0 11-16,0 0-17 0,0 0 13 0,0 0-7 16,12 23 10-16,-3-6-11 0,4 4 5 0,-1 6 6 15,3 2-3-15,2-1 3 0,-2 6-1 16,0 11 11-16,-5-11-2 0,-3 4 7 0,-5 2-9 16,-4 0 3-16,0-3-9 0,-9-3 7 0,-2-4 8 15,0-1-12-15,1-6-32 0,-6-8 29 16,6-6-19-16,12-9-59 0,0 0-69 0,-36-11-130 0,30-8-138 15,-1-8 114-15,3-7 89 0</inkml:trace>
  <inkml:trace contextRef="#ctx0" brushRef="#br0" timeOffset="66840.25">13362 1292 556 0,'6'-21'237'0,"-4"5"-64"15,2-4-40-15,-4 20-33 0,8-15-14 16,-8 15-25-16,0 0-2 0,28 14-34 0,-12-1 15 15,3 2-25-15,-3 4 15 0,6 2-10 0,-4 4 2 16,6 0-13-16,-5 3 11 0,2 1 29 0,-4 1-51 16,0-1-1-16,0 2 10 0,-4-1-1 15,-3-1 4-15,-1-3-4 0,1 1-2 0,-3-6-4 16,-3 0 17-16,0-6-16 0,0 1 5 0,-4-16-6 16,6 19 16-16,-6-19 1 0,8 11 28 0,-8-11 8 15,0 0-18-15,12-11-16 0,-6-1-4 0,0-1-6 16,3-5-10-16,0 2 4 0,-1 0-3 15,0-4-5-15,1 0 4 0,-1 3-7 0,0 0 33 16,4 1-36-16,-4 3 8 0,0 4-1 0,2-3 5 16,-10 12-2-16,26-11 0 0,-26 11-12 15,34-2 10-15,-15 6-4 0,1 5 16 0,0 3-9 16,2 3-3-16,-1 4 6 0,-5 2 4 0,4 6-8 16,-6 1 5-16,1 3-34 0,2 1-144 15,-2-3-328-15,5 11 159 0,-2-19 97 0</inkml:trace>
  <inkml:trace contextRef="#ctx0" brushRef="#br0" timeOffset="67456.85">14790 1729 604 0,'-8'-21'299'0,"4"0"-80"16,0 2-26-16,2 0-66 0,0 2-20 0,0 4-19 15,2 13-25-15,-3-23-15 0,3 23-16 0,-2-15 0 16,2 15-10-16,0 0-8 0,0 0 0 16,0 0-6-16,0 0-5 0,11 15 6 0,-7 0-4 15,2 2-1-15,-2 4 12 0,1 2-16 0,-1 2 14 16,3 2-7-16,-5 0 9 0,2-1-11 0,0-3 8 16,0 1-22-16,2-2 21 0,1-5 0 15,0 0-3-15,-1-3 4 0,-6-14 1 0,12 18-13 16,-12-18 22-16,13 8-3 0,-13-8 6 0,22-2-15 15,-22 2 6-15,18-12-40 0,-5 1 36 16,-2 1-4-16,-11 10 11 0,14-18-18 0,-14 18 12 16,9-19-19-16,-9 19 17 0,8-12-12 0,-8 12 2 15,0 0-2-15,9-12-90 0,-9 12 110 16,0 0-1-16,0 0-13 0,0 0 14 0,19 6-15 16,-19-6 5-16,21 8-7 0,-21-8 8 0,25 6-12 0,-25-6 2 15,32 2 4-15,-32-2 4 0,32-6-17 16,-32 6 10-16,31-12 0 0,-13 5 2 15,-4-3-13-15,-1-3 16 0,-3 2-6 0,2-3 4 0,-6 1-14 16,0-2 13-16,-6-3-4 0,-4 3-8 16,0-2 12-16,-9 2-3 0,0 1-10 0,-2-3 6 15,-1 4-3-15,0 1 9 0,2 3-13 0,14 9-2 16,-22-13-51-16,22 13-90 0,0 0-25 16,0 0-105-16,0 0-144 0,0 0 123 0,30 6 93 15</inkml:trace>
  <inkml:trace contextRef="#ctx0" brushRef="#br0" timeOffset="68127.13">15604 1663 757 0,'-30'3'299'0,"30"-3"-110"15,0 0-4-15,0 0-42 0,-27 4-27 0,27-4-38 16,0 0-11-16,-14 10-22 0,14-10-8 0,0 0-8 16,-4 15 1-16,4-15-12 0,4 13-16 0,-4-13 8 15,10 13 14-15,-10-13-24 0,12 14 16 16,-12-14-13-16,17 7 1 0,-17-7 1 0,0 0 8 16,34-1-15-16,-34 1 19 0,26-10-15 0,-10 0 7 15,-6-3-7-15,5-2 6 0,-4-2 26 0,0-2-39 16,-5 0-6-16,0-4 2 0,0 0-2 15,-4 2 3-15,0 0 5 0,-2 0-2 16,0 2 4-16,-2 0-8 0,-2 2 2 0,0 3-8 0,0 1-1 16,4 13 7-16,-15-17 16 0,15 17-9 15,-27-2 3-15,8 9-5 0,-7 7 6 0,3 1-9 16,-5 4 15-16,8 6-3 0,-2-2 1 16,10 6-12-16,-2 1 12 0,8 0-8 0,6 3 13 15,11 1-13-15,2 0 18 0,12 3-13 0,9-3 11 16,6-5-30-16,7-4-57 0,3-10-128 0,6-6-331 15,-7-10 167-15,9-5 322 0</inkml:trace>
  <inkml:trace contextRef="#ctx0" brushRef="#br0" timeOffset="68483.45">16247 1401 527 0,'-9'-28'336'15,"1"3"-94"-15,2 4-49 0,0 4-55 16,-1 2-19-16,7 15-27 0,-9-19-25 0,9 19-21 15,0 0-9-15,0 0-14 0,0 0 3 0,-2 16-14 16,9 0 22-16,4 5-26 0,-1 3 8 16,-2 3-16-16,8 2 17 0,-4 1-10 0,1-1 4 15,-3-1-3-15,-3 3 0 0,5-4-19 0,-1 0 30 16,-3-3-13-16,2-3 6 0,0-2-4 0,-4-4 4 16,0-1-8-16,-6-14 12 0,6 17-6 15,-6-17 11-15,9 12-1 0,-9-12-26 0,0 0 35 16,0 0-6-16,11-16-7 0,-7 3-2 0,0-2-5 15,0 1-9-15,-2-3 0 0,3 0 10 0,-3 0-15 16,0 0 5-16,-2 17-5 0,6-27-4 16,-4 14 13-16,-2 13-4 0,4-23 36 0,-4 23-58 15,9-13 11-15,-9 13-6 0,0 0-3 0,25-5 16 16,-25 5 9-16,32 12 3 0,-17-3-8 0,2 5 2 16,-2 5-4-16,-3-2 0 0,-1 4 5 15,0 2-73-15,-3-2-74 0,0 2-93 16,1-4-267-16,-3-4 160 0,5-1 95 0</inkml:trace>
  <inkml:trace contextRef="#ctx0" brushRef="#br0" timeOffset="68843.07">16949 1584 592 0,'-6'-21'377'15,"-2"4"-108"-15,0 2-52 0,-3 1-47 16,0 1-47-16,3 4-23 0,8 9-24 0,-17-14-19 0,17 14-3 15,-24-4-20-15,24 4-2 0,-24 8-9 16,8 0-2-16,2 1-4 0,-1 3-8 0,-2 3-4 16,6-2 4-16,1 3-6 0,0-1 11 0,0 2-5 15,6-2 4-15,4 0-9 0,2 1 6 16,4-3-10-16,6-2 5 0,0-3-30 0,3 0 41 16,6-4-11-16,-21-4 5 0,47-4-7 0,-24-2 5 15,2 0-8-15,-1-3 3 0,-3-4 1 0,-5-1-13 16,2-1 4-16,-6 0 5 15,-1 0 4-15,-3-3-3 0,-3 1-7 0,-3 0 6 16,-2 2 0-16,0 0-3 0,-2-1-6 0,2 16 9 0,-11-21-2 16,11 21-2-16,-6-15 0 0,6 15 9 15,0 0-11-15,0 0-2 0,0 0-3 0,-21 7 3 16,17 5-1-16,2 5-3 0,2 2 3 0,2 2 15 16,2 4-6-16,4 2-52 0,2-5-109 0,5 2-133 15,-2-5-205-15,0-2 158 0,-1-2 96 0</inkml:trace>
  <inkml:trace contextRef="#ctx0" brushRef="#br0" timeOffset="69175.53">17282 1560 730 0,'4'-18'325'0,"0"5"-82"0,-4 13-48 15,9-21-45-15,-9 21-36 0,4-13-40 0,-4 13-3 0,0 0-17 16,0 0-6-16,7 13-12 0,-7-13-6 0,2 25-4 15,-4-8 0-15,-3-2-9 0,1 4 4 16,0 0 0-16,-1-2-10 0,1 2 4 0,0-1-6 16,0-5 5-16,0 2-18 0,4-15 17 0,-6 16-15 15,6-16 16-15,0 0-13 0,0 0 0 16,0 0-2-16,-10-16 15 0,16 3-15 0,-4-4-7 16,4-2 0-16,2-2 5 0,0-4-3 0,3 4-2 15,4-2 4-15,0 0-11 0,1 2 17 16,4 0-24-16,-4 4 24 0,2 2-5 0,-4 1-1 15,1 5-3-15,5 2 7 0,-2 2-12 0,-18 5 14 16,41 5-9-16,-18 4 3 0,-4 4-2 16,5 2 9-16,-8 6-14 0,-1 4 11 0,-2 2 0 0,-5 0 5 15,-1 5 8-15,-3 0-95 0,-2 1-107 16,0-6-368-16,2-2 172 0,2-9 291 0</inkml:trace>
  <inkml:trace contextRef="#ctx0" brushRef="#br0" timeOffset="69690.89">18211 1222 676 0,'0'-21'329'16,"0"2"-78"-16,0 2-62 0,0 17-29 0,0-23-57 15,0 23-14-15,0 0-22 0,0-14 23 0,0 14-65 16,7 12 6-16,-3 1-17 0,2 7 7 0,0-2-14 15,1 7 3-15,2 0-2 0,-3 2 2 0,-2 0-6 16,2 1 5-16,-2-1-12 0,5 1 6 0,-4-1 2 16,1-4 8-16,-2 0-8 0,0-4 3 15,0-2 7-15,0 8-11 0,-4-25 2 0,7 17 3 16,-7-17 0-16,0 0 10 0,0 0-10 0,0 0-7 16,21-4 10-16,-21 4-19 0,7-24 7 15,-5 8-1-15,-4-1 4 0,-1-2-10 0,-1 0 11 16,-4 2-4-16,-5-2 3 0,2-1 22 0,-1 4-34 15,-8 0-5-15,2 3 18 0,-6 3-13 0,-1 3 12 16,-5 5-14-16,-2 2 19 0,1 3-16 16,-1 3 10-16,0 2-1 0,5 3 4 0,-1 1-11 15,4 1 16-15,4 2-18 0,3 1 24 0,2-1-9 16,6 2-4-16,3-4-7 0,4 3 8 16,2-16-3-16,4 26 18 0,5-14-32 0,8-3 15 0,2-1 4 15,3-2 5-15,6-2-11 0,6-3-1 16,3-2-10-16,-4 1 0 0,-1-4 8 0,2 0-2 15,-8 0 8-15,-1 0-3 0,-2-1 3 0,-6 1-9 16,-17 4 8-16,30-10 6 0,-30 10-4 16,16-8-2-16,-16 8-1 0,0 0-3 0,0 0 18 15,-10-9-27-15,10 9-1 0,0 0-50 0,-30 0-89 16,30 0-117-16,0 0-251 0,-21-4 164 16,21 4 341-16</inkml:trace>
  <inkml:trace contextRef="#ctx0" brushRef="#br0" timeOffset="70506.7">18908 1496 844 0,'-20'-9'257'0,"8"-1"-66"0,4 1-38 15,8 9-35-15,-7-19-15 0,7 19-52 0,13-19 13 16,3 9-22-16,8 3-6 0,1 1-54 0,5 0 50 15,2 3-7-15,-2 3-3 0,-1 0-26 16,-3 0 22-16,-4 3-10 0,0 3 6 0,-5 0-8 16,-3 1 0-16,-2 5-7 0,-12-12 1 0,4 23-5 15,-11-10 11-15,-6 2-16 0,-1 1 4 16,-5 1-7-16,-3 0 25 0,4 0-5 0,-4 0 2 16,1 0-6-16,0 1 6 0,6-5-7 0,1 4 3 15,0-2 0-15,4 1 14 0,4-1-19 0,6-2-10 16,0-13 22-16,0 21-23 0,0-21 23 0,18 15-13 15,-18-15 10-15,36 0-9 0,-6 0 10 16,-5-3-14-16,3-3 10 0,0 0-10 0,-3-5-11 16,-1-3 16-16,-4 1 6 0,2-4-11 0,-8-1 13 15,-1-1-1-15,-2-2 0 0,-7 3-4 0,0-3 6 16,-1 3-22-16,-3-1 12 0,-5 4-7 16,3 0 14-16,2 15-17 0,-2-23 15 0,2 23-8 15,-7-15 4-15,7 15-4 0,0 0-5 0,0 0-9 16,-8 11 11-16,6 4-11 0,2 6 9 15,0 2-6-15,4 4 10 0,0-1-93 0,3 4-142 16,-1-4-245-16,3-1 150 0,-3-3 97 0</inkml:trace>
  <inkml:trace contextRef="#ctx0" brushRef="#br0" timeOffset="70875.42">19631 1508 805 0,'-4'-19'234'0,"0"4"-47"16,2 1-53-16,2 14-22 0,-4-21-21 15,4 21-19-15,0 0-27 0,0 0-1 0,0 0-12 16,-10 10-7-16,7 3-12 0,0 5 6 0,-1-2-1 16,2 4-1-16,0 1-9 0,0-2 5 0,0 2-1 15,2-2-3-15,-2-4-6 0,2-2 1 0,0-13 5 16,-2 25-5-16,2-25-3 0,-2 15 0 0,2-15 6 15,0 0 0-15,0 0 0 0,0 0 67 16,0-19-97-16,0 6 9 0,2-6 0 0,0 0 5 16,2-2 1-16,2-2-1 0,1 2 5 15,2-2-12-15,-1 0 21 0,0 2-18 0,1 0 73 16,4 6-80-16,-3 2 2 0,-1-1 5 0,1 5 9 16,-10 9-7-16,30-6 2 0,-30 6 4 0,36 11 7 15,-17 1-13-15,-2 7 11 0,-2 2 0 16,-5 6 3-16,0 1-3 0,-7 5 3 0,-1 3 0 15,-7 4-92-15,-3 0-114 0,0-6-269 0,0 2 145 16,-1-5 96-16</inkml:trace>
  <inkml:trace contextRef="#ctx0" brushRef="#br0" timeOffset="71389.03">20510 1464 716 0,'-6'-15'256'0,"-2"4"-65"16,8 11-2-16,-12-19-74 0,12 19-25 0,-8-14-14 16,8 14-24-16,0 0-18 0,-8-11-10 0,8 11 2 15,0 0-28-15,0 0 24 0,4 23-23 0,-4-23 58 16,6 24-63-16,-2-6 11 0,3-1-12 0,-3 2 13 15,3 0-6-15,-1 2 6 0,4-2-7 16,1 0-8-16,0-2 13 0,1 1 4 0,-1-3 0 16,6 0-11-16,-2-6 9 0,3-1-4 0,2-3 4 15,-20-5 0-15,40-3-4 0,-21-3-1 16,3-6 4-16,-4-1-5 0,1 0 7 0,-2-4-11 16,-4-2-2-16,-1-4-8 0,-3 0 17 0,-4 0-5 15,1 0-2-15,-4 0-4 0,-2 2 11 16,0 4-6-16,2 2 11 0,-2 15-16 0,0-23 6 15,0 23-3-15,0 0-1 0,0 0-6 0,0 0-53 16,10 15-125-16,-2-2-278 0,2 1 143 16,-2 1 96-16</inkml:trace>
  <inkml:trace contextRef="#ctx0" brushRef="#br0" timeOffset="71908.33">21116 1516 626 0,'-4'-17'250'0,"-1"3"-78"16,5 14-34-16,-7-19-35 0,7 19-9 0,-6-13-34 15,6 13 0-15,0 0-17 0,0 0-13 0,-12 15-4 16,12-15-3-16,-3 27-15 0,3-12 15 0,0 4-8 16,3-2 0-16,1 0-7 0,0 1 10 15,0-1-18-15,0-4 8 0,0-1-2 0,-4-12-1 16,7 19-2-16,-7-19 3 0,0 0 5 0,7 11 12 15,-7-11-28-15,0 0 2 0,14-15-6 0,-8 3 14 16,3-1-2-16,0-2-3 0,-1-5-4 16,-2 4 8-16,5-4-13 0,-1 1 9 0,-1 2-6 15,0-2 7-15,-1 4-10 0,2-1 8 0,-2 3-2 16,2 2 2-16,-10 11-7 0,14-12 7 0,-14 12-5 16,23-6 7-16,-23 6-5 0,22 8 4 15,-6 0 0-15,-2 3 1 0,0 3-6 0,1 1 12 16,-4 2-9-16,-1-2 8 0,-1 3-4 0,-3-1-2 15,-2 0-9-15,0-2 16 0,-2-1-14 16,-2-14 16-16,-2 22-3 0,2-22-7 0,2 14 0 16,-2-14 3-16,0 0-2 0,0 0-5 0,0 0 9 15,-10-8-3-15,10 8 5 0,-2-21-3 16,2 21-6-16,2-27-9 0,4 10 24 0,0-2-14 0,3 0 5 16,0 0-10-16,-1 4 4 0,4-4-8 15,-1 5 14-15,2 1-6 0,-2 2 6 0,-11 11-9 16,20-16-2-16,-20 16-1 0,22-3 14 0,-22 3-7 15,26 9 4-15,-16 1-3 0,0 1-2 0,-1 4-2 16,-3 4 14-16,-2 2-10 0,-1 4 7 16,-3-2-29-16,0 0-119 0,0-4-315 0,0-2 138 15,2-2 94-15</inkml:trace>
  <inkml:trace contextRef="#ctx0" brushRef="#br0" timeOffset="72323.3">21901 1184 568 0,'-7'-21'237'0,"3"4"-50"0,0 2-64 16,4 15-16-16,-7-23-24 0,7 23-19 0,0 0-24 16,0 0 10-16,5 13-12 0,1 4 4 0,2 4-18 15,1 4-4-15,2 1-8 0,3 5 2 0,2-1-13 16,-4 3 8-16,3 0-3 0,0-3-2 15,-3 1 10-15,-1-3-1 0,1-3-6 0,0 0 1 16,-4-5-8-16,-2 0 6 0,2-7-1 16,-2 0-11-16,-6-13 8 0,7 16 12 0,-7-16-16 15,0 0 10-15,0 0-7 0,0 0 1 0,17-20 6 16,-13 7-4-16,-2-4-5 0,3-4 3 0,-1 0-11 16,2-2 13-16,0-1-17 0,3-9 17 0,0 10-14 15,-1 4 14-15,4 0-13 0,0 2-39 16,0 4 54-16,-2 1-3 0,5 5 6 0,-15 7-8 15,32-8-1-15,-32 8 4 0,36 8-8 0,-17-3 13 16,0 9-11-16,-6-1 5 0,1 2-6 0,-2 0 2 16,-6 5 2-16,-6-1 1 0,-4 2-4 15,-2-2 5-15,-8 3-3 0,-2-1 2 16,-4-1 1-16,-3-4-49 0,4 0-94 0,-2-5-30 0,6-3-209 16,15-8 99-16,-25 4 80 0</inkml:trace>
  <inkml:trace contextRef="#ctx0" brushRef="#br0" timeOffset="72925">22375 1304 568 0,'10'-13'188'15,"1"5"-25"-15,-11 8-53 0,21-9-23 0,-21 9-24 16,24 3-13-16,-24-3-13 0,22 19 3 0,-10-5-16 16,-2 1 5-16,-4 4-8 0,3-2 1 0,-3 4-11 15,-2-2 2-15,0 0-14 0,1 0 18 0,-5-3-14 16,2-1 8-16,-2-15-7 0,2 26 3 15,-2-26-12-15,0 20 12 0,0-20-6 0,0 0 5 16,4 13-17-16,-4-13 16 0,0 0-2 0,0 0 9 16,15-9-17-16,-15 9 11 0,16-14-10 15,-4 4 9-15,0 1-12 0,3-4 17 0,0 3-14 16,0 1 14-16,1 1-13 0,2-4 7 0,-4 3-11 16,3-3 12-16,0 1-3 0,-2 0 0 15,-1-3-5-15,0 1-28 0,-4 0 43 0,3-2 3 16,-7-1 38-16,3-1-46 0,-3 2-2 0,-2 2 11 15,0-5-17-15,-1 3 4 0,-3 15-5 0,0-25 9 16,0 25-12-16,-5-19 12 0,5 19-9 0,-12-13 14 16,12 13-15-16,-30 2 4 0,11 4-5 15,-4 1 7-15,2 5-15 0,-5 3 10 0,4 2 3 16,2 2 6-16,3 2-7 0,2 2 6 0,4 0-10 16,5-1 12-16,4 3-6 0,4 0 3 0,6-2-3 15,7-2 3-15,5 0-13 0,2-2 16 16,6-2-3-16,6-5-1 0,2-3-20 0,0-1 25 15,2-4-62-15,-2-3-77 0,0-4 73 0,-2-3 18 16,-5-3-9-16,-5-3 22 0,-1-5-2 16,-6 0 12-16,-4-6-7 0,-5-2 26 0,-4-2 24 15,-2-1 50-15,-4-1 16 0,-2-1-9 0,0 1-35 16,-4 1 2-16,1-1-8 0,1 4-10 0,-3 2-19 16,3 6 5-16,0 0-7 0,1 6-1 0,5 11-10 15,-8-20 3-15,8 20-15 0,0 0 3 16,0 0 2-16,0 0 1 0,6 18-12 0,5-1 7 15,0 4 7-15,-1 4 3 0,3 1-10 16,1 3 16-16,0 1-3 0,-4 1-5 0,0 1-8 16,-1 0 18-16,0 1-13 0,-3-1 12 0,0 1 1 15,-2-4-120-15,3-7-345 0,-1-3 138 0,-2-3 96 16</inkml:trace>
  <inkml:trace contextRef="#ctx0" brushRef="#br0" timeOffset="73124.02">23277 1194 740 0,'-2'-21'235'15,"-2"3"-64"-15,1 5-28 0,3 13-46 0,-7-21-16 16,7 21-26-16,0 0-8 0,0 0-17 0,2 15 1 16,0 2-14-16,6 4 2 0,-2 4-5 15,2 4 0-15,5 1-12 0,-1 4 11 0,1 1-17 16,4 9 17-16,-3 2-12 0,0-12-47 0,-4-2-195 15,1-3-178-15,-3-3 118 0,-1-4 92 16</inkml:trace>
  <inkml:trace contextRef="#ctx0" brushRef="#br0" timeOffset="73541.41">23530 1325 629 0,'7'-27'194'15,"2"5"-34"-15,-5 1-52 0,4 0-13 0,2 5-28 16,-1 1-5-16,0 3-15 0,1 3-9 0,-10 9-11 16,21-9-1-16,-21 9-9 0,0 0 3 15,34 7 2-15,-24 2-9 0,2 3-52 0,-6 1 63 16,-2 3-7-16,-2 1-9 0,-4 2-8 0,-2 0 15 16,-2 2-15-16,-8-4 5 0,-2 4-11 0,1 0 16 15,0 0-3-15,-2-2 0 0,5 0-4 16,-2-2 3-16,4-2-9 0,2 1 4 0,2-3 1 15,1-2-2-15,5-11 4 0,-4 20-1 0,4-20-9 16,9 15 19-16,-9-15-12 0,24 2 7 16,-24-2-1-16,37-8 1 0,-16 0-11 0,0-1 11 15,-1-4 0-15,-4-1 8 0,1-3-2 0,-2 0 0 16,-7-4-4-16,-1 0 3 0,-1-2-17 0,-4 0 11 16,-4 1 7-16,-2 1-11 0,-3 0-4 0,1 2-4 15,0 1-1-15,-1 3 2 0,1 2-6 0,6 13 10 16,-11-20-65-16,11 20 66 0,-8-11-4 15,8 11 12-15,0 0-15 0,-8 15 13 0,8-1-5 16,2 5 1-16,2 4-2 0,2-1 3 16,2 5 2-16,1 2 7 0,2 1-19 0,-3 3 11 15,3-3-87-15,1-1-139 0,-1-4-175 0,-2-3 109 16,-1-1 82-16</inkml:trace>
  <inkml:trace contextRef="#ctx0" brushRef="#br0" timeOffset="73758.06">24109 1502 592 0,'0'-22'242'0,"0"22"-53"0,-3-16-54 0,3 16-20 0,0 0-32 16,0 0-7-16,0 0-25 0,0 0-9 0,0 0-7 15,0 0-6-15,0 25-11 0,-2-8 2 16,0 6-4-16,-5-6 7 0,-3 8-11 0,-2-2-48 15,-8 0-129-15,-1-4-269 0,0-2 126 16,-4-2 97-16</inkml:trace>
  <inkml:trace contextRef="#ctx0" brushRef="#br0" timeOffset="74569.63">24919 1377 636 0,'4'-12'217'0,"-4"12"-57"0,11-19-24 0,-11 19-35 16,6-13-15-16,-6 13-24 0,0 0-8 0,0 0-19 15,0 0-2-15,0 0-8 0,0 0-5 0,11 11-9 16,-11-11 5-16,2 23-3 0,-2-8 1 16,2 2-1-16,2 1 0 0,-1 0-5 0,1 2-1 15,2-1-1-15,0-2 0 0,4 2-3 0,2-2 2 16,0-2 0-16,5 1-1 0,0-3 5 0,4-1-4 16,-1-5-2-16,2 1 0 0,0-3-7 15,1 0 16-15,-23-5-12 0,38 1 1 0,-38-1 5 16,32-7-1-16,-32 7-8 0,21-12 14 15,-21 12-12-15,8-19 2 0,-8 19-10 0,0-21 12 16,0 21-8-16,-8-23 7 0,8 23 11 0,-11-19-12 0,11 19-7 16,-6-12 2-16,6 12 1 0,0 0 0 15,-6-13-25-15,6 13 28 0,0 0-2 0,0 0 6 16,0 0-6-16,0 0 9 0,0 0-9 0,27-2 9 16,-27 2-4-16,30 0 1 0,-30 0-7 15,34-1 11-15,-34 1-16 0,36-6-29 16,-19-2 42-16,-1 2 4 0,0-1-8 0,-4-3 1 0,0-1-2 15,0-1 6-15,-6 1-6 0,-2-3 1 16,0-1-4-16,-4 15 3 0,0-27-71 0,-4 14 86 16,0 2-10-16,-5 1 7 0,9 10-22 0,-25-15 20 15,25 15-4-15,-34-2 6 0,15 6-13 16,0 2 0-16,0 5 1 0,7 3-4 0,-2-1-65 16,8 4-87-16,0-2-268 0,4 1 121 0,6-1 93 0</inkml:trace>
  <inkml:trace contextRef="#ctx0" brushRef="#br0" timeOffset="74940.03">25693 1449 549 0,'12'-10'213'0,"-12"10"-54"0,14-13-48 16,-14 13-18-16,8-12-10 0,-8 12-25 0,0 0-5 15,9-9-16-15,-9 9 7 0,0 0-32 0,0 0 3 16,0 0-5-16,0 0 2 0,30 0-4 15,-30 0 5-15,23 4-8 0,-23-4 3 0,29 0-5 16,-29 0 64-16,30-2-75 0,-30 2 8 0,32-6-3 16,-32 6 1-16,23-9-5 0,-23 9 21 0,20-18-2 15,-20 18 8-15,10-21-13 0,-8 8-4 0,-2 13 7 16,-4-24-7-16,0 12-6 0,-5-1 1 16,-2 1-8-16,-1 3 10 0,-1-1 0 0,13 10 0 15,-25-9-1-15,25 9 1 0,-30-2-1 0,11 8 3 16,7-1-2-16,-2 6 5 0,4 3-18 15,-5 3 20-15,7 4-4 0,-1 2 1 0,3 4-5 16,4-1 8-16,2 1-6 0,4 2 12 0,7-1-10 16,3 1-4-16,5 0 5 0,5-5-3 15,10 5 12-15,10-4-31 0,3-5-60 0,4-2-59 16,5-9-90-16,-7-5-115 0,2-6 97 0,11-3 56 16</inkml:trace>
  <inkml:trace contextRef="#ctx0" brushRef="#br0" timeOffset="75332.09">26591 1474 576 0,'5'-21'236'0,"-5"0"-50"0,-2 2-53 0,-3 0-22 0,-4 3-20 16,-1 3-24-16,-1 1-8 0,-1 3-12 0,-4 3-14 15,16 6 3-15,-26-1-21 0,26 1 11 16,-28 5-22-16,13 3 3 0,5 1-79 0,-1 5 93 16,2 1-4-16,3 2 2 0,0-2-9 0,8 4 8 15,2 1-12-15,2-3 4 0,5 2-16 16,2 0 65-16,8-2-60 0,2-2-1 0,6-1 4 15,3-1-2-15,1-2 6 0,3-5-8 0,-3-2 2 16,-1 0 2-16,-2-6-7 0,-3-2 10 16,-2-2 5-16,-6-3 2 0,-1-3 3 0,-4 1 12 15,-6-5-25-15,-1 1 25 0,-2 0-16 0,-8-4 1 16,1 4-13-16,-3-4 11 0,-1 3-14 0,0 3 14 16,0 0-18-16,6 13-32 0,-10-19 45 0,10 19 4 15,-7-14 38-15,7 14-55 0,0 0-6 0,0 0 17 16,-11 12-15-16,11-12 16 0,2 30-15 15,2 1 9-15,3-10-7 0,0 1 11 0,3 7-6 16,0 2 28-16,3 1-26 0,0 3 7 0,6 10 5 16,-2-3-4-16,-2 4 12 0,-5-12-12 15,0 0 12-15,2 3-14 0,-6-7 5 0,0 3 0 16,-4-3-9-16,-2-3-87 0,-2-4-84 0,-4-6-324 16,6-17 155-16,-10 13 99 0</inkml:trace>
  <inkml:trace contextRef="#ctx0" brushRef="#br0" timeOffset="75689.89">27190 1495 679 0,'-2'-15'218'0,"2"15"-56"15,-2-24-35-15,2 24 3 0,-4-13-53 0,4 13-24 16,0 0 0-16,0 0-23 0,-13 17 4 0,13-17-8 15,-8 31-9-15,8-14-50 0,0 0 59 16,2 0-5-16,2 4 25 0,0-3-42 0,2 0 3 16,3 2 0-16,-1-3 0 0,5 0 1 0,0-4 3 15,1 1-4-15,4-5-154 0,-2-3 184 16,6 0-9-16,-22-6 0 0,43-6-18 0,-23-2 4 16,-1-3-12-16,-2-2 9 0,0-1-6 0,-5-3 3 15,-2-4-8-15,-6-2 5 0,-4 2-10 0,-2-2 7 16,-2 2-12-16,-6-1 6 0,-2 2-15 15,-5-1 21-15,0 2-6 0,-4 4 5 0,-3 3-7 16,2 5 11-16,-2 1-14 0,1 4 6 16,1 4 3-16,2 4 10 0,4 4-17 0,2 1-27 0,5 4 27 15,7 2-47-15,2 0-106 0,4 1-253 0,9-5 116 16,2 0 90-16</inkml:trace>
  <inkml:trace contextRef="#ctx0" brushRef="#br0" timeOffset="75893.02">27670 1308 384 0,'3'-23'263'0,"-1"4"-87"16,-2 2-30-16,0 17-44 0,0-23-12 0,0 23-19 16,2-17-15-16,-2 17-22 0,0 0-3 0,0 0 143 15,0 0-179-15,6 25-5 0,-1-10 8 16,-1 7 7-16,2 3-4 0,1 2 0 0,-3 2 4 0,2 1 8 15,-2 2-11-15,2 3-3 0,-1-1 7 16,2-1-36-16,-3 1-86 0,2-7-291 0,-2-1 113 16,2-5 88-16</inkml:trace>
  <inkml:trace contextRef="#ctx0" brushRef="#br0" timeOffset="76055.64">27565 1510 687 0,'-6'-25'216'0,"4"2"-68"0,0 2-19 0,6 2-43 16,6 4-9-16,5 2-20 0,6 3-5 16,4 12-18-16,7-6-4 0,2 6-10 0,5 2 7 0,3 2-15 15,-3 5-94-15,2-3-358 0,-3 1 130 0,-2 1 95 16</inkml:trace>
  <inkml:trace contextRef="#ctx0" brushRef="#br0" timeOffset="76724.66">28310 1348 658 0,'11'-8'203'0,"-11"8"-55"0,16-11-29 16,-16 11-25-16,0 0-21 0,0 0-18 16,0 0-12-16,26 11-10 0,-22 1-3 0,0 5-3 0,-2 2-7 15,0 0-3-15,-2 4-1 0,2 0 1 16,3 0 3-16,-3-3-13 0,2 4 2 0,3-6-18 16,-3 2 18-16,4-1-5 0,1-6-1 0,3-1 0 15,2-1 8-15,0-5-4 0,-14-6 1 16,34 4 9-16,-11-7-14 0,-4-2-11 0,4-5 10 15,-3 1-1-15,-2-6-1 0,2 1 3 0,-5-3 6 16,-3 0 4-16,0 0-11 0,-2 2-3 0,-2-1 3 16,-2 5 0-16,0-3 5 0,-6 14-16 15,9-17 11-15,-9 17-12 0,6-11 16 0,-6 11-13 16,0 0 11-16,0 0-11 0,17 7 7 0,-17-7-10 16,15 17 10-16,-3-5-9 0,-2 0 17 15,4-1-8-15,-2 0-5 0,4-1 0 0,-2 1 10 16,1-3-12-16,0-1 14 0,2-1-10 0,-17-6 21 15,32 6-20-15,-32-6 15 0,40-8-14 0,-21 3 3 16,-1-5-76-16,0-1 98 0,-4-3-18 0,2-1 0 16,-6-2 2-16,1 0-2 0,-7-1-2 0,0 2 2 15,-6-2-10-15,0 3 5 0,-6 0-1 16,-5 2-44-16,-2 1 50 0,-2 4-3 16,-7 7-1-16,4-3 3 0,-4 8-2 0,1 3 2 15,-1 2-8-15,6 5-61 0,5 1-120 0,0 4-217 16,9-3 110-16,2-1 87 0</inkml:trace>
  <inkml:trace contextRef="#ctx0" brushRef="#br0" timeOffset="77138.6">29296 1459 565 0,'6'-20'184'0,"-6"20"-30"15,5-11-61-15,-5 11-1 0,0 0-29 0,0 0-2 0,4-14-23 16,-4 14 0-16,0 0-21 0,0 0 8 16,0 0-13-16,24 6-2 0,-24-6 3 0,18 4 4 15,-18-4-7-15,26 2 3 0,-26-2-12 0,27 0 8 16,-27 0-21-16,30-6 21 0,-30 6-8 16,24-11 12-16,-12 1-7 0,-2 3 9 0,1-5-7 15,-4 1-1-15,-3 0-12 0,0-5 13 0,-6 1-20 16,-2 0 1-16,0-1 14 0,-5 1 7 15,0 2-13-15,-3-4 6 0,-3 5-5 0,0 4 4 16,5-3-14-16,-5 1 16 0,-3 5-2 0,18 5 5 16,-31-8-10-16,31 8 7 0,-32 4-4 15,15 5 0-15,2 1-4 0,-1 5 6 0,2 5-7 0,0-1 10 16,4 3-7-16,-1 1 9 0,4 2-8 0,3 2 14 16,4-3-18-16,4 1 8 0,1 0 2 15,6-2-4-15,3 0-7 0,4-4 16 0,2-4-13 16,4 2 15-16,3-7-9 0,3 1 5 0,-1-5-3 15,1-4-1-15,2-2 3 0,-4-4-8 16,-1-5-179-16,-4-3-206 0,-6-1 103 0,-3-4 81 16</inkml:trace>
  <inkml:trace contextRef="#ctx0" brushRef="#br0" timeOffset="77674.14">30084 1420 676 0,'6'-19'240'0,"2"0"-68"16,-4 2-34-16,3 2-35 0,2 2-19 15,-9 13-20-15,4-20-2 0,-4 20-31 0,4-11-2 16,-4 11-9-16,0 0 0 0,0 0-12 0,0 0 13 15,19 11-18-15,-13 5 4 0,3 1-10 0,0 4 8 16,-1 2-7-16,-2 5 5 0,0 1-2 0,0 0 8 16,2 1-4-16,-2 1-74 0,0-9-416 0,2 1 152 15,1-4 96-15</inkml:trace>
  <inkml:trace contextRef="#ctx0" brushRef="#br0" timeOffset="77992.52">30162 1252 319 0,'0'0'180'0,"-28"12"-59"0,28-12-32 0,-16 19-12 0,16-19-11 0,-7 23-13 16,7-23-22-16,7 25-5 15,-1-16-16-15,0 3 11 0,-6-12-2 0,23 13-2 0,-23-13 12 16,30 6-4-16,-30-6 4 0,34 0-13 16,-34 0-2-16,34-12 20 0,-19 3 10 0,-3-3-18 15,-4-1 1-15,2 0-2 0,-4-3-15 16,-2 1-6-16,-4 2-1 0,0-3 10 0,-4 3-29 16,-4 0 12-16,-2 1 16 0,10 12-7 0,-29-9-8 15,29 9 4-15,-38 2 4 0,16 5-5 0,2 5-2 16,3 3-79-16,0 0-92 0,4 0-143 0,5 3 96 15,4-1 40-15</inkml:trace>
  <inkml:trace contextRef="#ctx0" brushRef="#br0" timeOffset="78335.02">30482 1405 356 0,'0'0'268'0,"2"-23"-90"0,-2 23-34 0,2-19-45 15,-2 19-19-15,0 0-25 0,0 0-2 0,0 0-23 16,0 0 9-16,0 0-21 0,-10 10 11 16,7 3-13-16,3 2-1 0,3 1-10 0,-1 1 13 15,0-2-9-15,4 0 2 0,-2 1-8 16,0-1 0-16,0-2 1 0,-4-13 8 0,9 17-8 16,-9-17 4-16,0 0-8 0,9 12 10 0,-9-12-7 15,0 0 4-15,14-14-11 0,-7 3 7 16,-1-2-6-16,-2-1 7 0,0-3-12 0,3 0 15 15,2-2-3-15,-3 1-7 0,4 2-4 0,-4-2 10 16,6 3-6-16,0 2-5 0,2-2 16 0,4 5-16 16,-3 4 3-16,3 2-2 0,-18 4 3 15,38 6 10-15,-18 0-6 0,1 3-5 0,0 6 0 0,-4 3-2 16,-3 3 14-16,2 0-4 0,-8 5 8 16,-2 1-15-16,-1 2-49 0,-3-3-130 0,0 3-170 15,2-6 97-15,0-2 64 0</inkml:trace>
  <inkml:trace contextRef="#ctx0" brushRef="#br0" timeOffset="78580.28">31292 1138 339 0,'-2'-15'220'15,"2"15"-164"-15,-2-19 78 0,2 19-28 0,0 0-13 16,0 0-28-16,4 23-19 0,2-2-12 0,0 4 2 16,2 1-7-16,0 3 8 0,0 7-24 0,1-4-95 15,1 3 111-15,1 1 4 0,-3 2-6 16,1-4-6-16,-1 3-11 0,0-3-124 0,0-3-217 16,-6-9 97-16,-2-2 47 0</inkml:trace>
  <inkml:trace contextRef="#ctx0" brushRef="#br0" timeOffset="79206.2">31197 1477 588 0,'-4'-17'203'0,"0"0"-46"0,4 2-46 0,0 15-198 16,4-25 196-16,-4 25-22 0,10-19-25 0,-10 19-3 16,24-13-25-16,-8 5 5 0,1 4-8 0,-17 4-6 15,36-7-3-15,-36 7 0 0,34-8-9 16,-34 8-3-16,32-10 0 0,-17 3-3 0,-15 7-6 15,28-14 6-15,-18 7 15 0,2-1-4 0,-12 8 8 16,20-17-6-16,-20 17-4 0,13-17-8 0,-13 17 4 16,10-13-1-16,-10 13-8 0,0 0-7 15,8-10 5-15,-8 10 6 0,0 0-11 0,0 0 5 16,0 0-2-16,0 0-3 0,14 15 8 0,-8-3 0 16,-2 3-5-16,2 0 7 0,0 3-6 15,0 3-12-15,6-5 19 0,-4 4 5 0,0-1-12 16,3 2 9-16,-3-4-9 0,1-4 4 0,0 3-4 15,-1-3 14-15,-2-2-12 0,-6-11 3 16,8 16-11-16,-8-16 11 0,0 0-4 0,0 0 9 0,0 0-13 16,26-6 8-16,-18-6-1 0,-3-1-2 15,3 0-12-15,-1-3 26 0,-1 1-28 0,0-2-2 16,1 2-5-16,-1-3 17 0,2 5-1 0,-4 0-1 16,-4 13 3-16,12-19 4 0,-12 19-9 15,8-16 6-15,-8 16-9 0,0 0 6 0,23 4-1 16,-23-4 1-16,21 16-13 0,-10-5 25 0,-3-2-5 15,5 3-2-15,-2 1 8 0,-1-1-9 0,0-3 1 16,2 3-2-16,-4-3 0 0,-8-9 2 16,19 15 1-16,-19-15 7 0,21 10-4 0,-21-10-10 15,23-2 5-15,-23 2-1 0,26-11 8 0,-16-1 0 16,3 1-24-16,-2-4 15 0,-3-2 6 0,-2-4 4 16,1-2-4-16,-5 0 3 0,0 2-16 15,-4-4 6-15,0 2-2 0,-5 2 3 0,3 0-2 16,-4 4-1-16,-1 2 3 0,3 1-3 0,-3 3 3 15,9 11-4-15,-20-11 42 0,20 11-46 16,-22 3-3-16,10 5 3 0,1 5 2 0,-2 5 13 16,2 3-5-16,5 3-1 0,0 3 4 0,6 4-5 15,0 1 2-15,4 0 9 0,6 5-5 0,3-1-7 16,7 6 8-16,2-2-1 0,2-4-21 16,-5-9-112-16,-2-2-101 0,0-9-154 0,-3 0 101 15,-2-5 81-15</inkml:trace>
  <inkml:trace contextRef="#ctx0" brushRef="#br0" timeOffset="80055.06">30655 1794 804 0,'0'-23'231'0,"0"3"-44"0,5 0-53 15,-1 3-17-15,0 6-25 0,2-1-17 0,-6 12-24 16,22-11-2-16,-22 11-22 0,29 7-1 0,-12 1-10 15,2 5-5-15,0 3 0 0,2 2 9 16,1 6-7-16,-6 0 9 0,1 1-12 0,0 2 3 16,-4 0-13-16,-5 1 14 0,-2-1-14 0,-6-2 7 15,-2 2-4-15,-6-7 3 0,-2 3-6 16,-5-4 5-16,-6-5 18 0,0-1-24 0,-1-4-9 16,1-3 8-16,21-6-8 0,-34 0 14 0,34 0-15 15,-19-11 17-15,19 11-61 0,-4-25 62 16,10 8-14-16,5 0 44 0,6-4-55 0,4-2 13 15,2 3 7-15,5-2-1 0,5-7-5 0,-3 8 1 16,0 2-2-16,-3 0-2 0,-1 0 5 16,-2 5-5-16,-4 1 6 0,-3 0-7 0,0 5 7 0,-4-1 7 15,-13 9-6-15,19-12-8 0,-19 12 15 16,0 0-6-16,0 0-38 0,0 0 35 0,13 10 11 16,-13-10-11-16,-11 21 9 0,4-8-4 0,1 1 2 15,2 1-2-15,0 2 10 0,2-2-17 0,2 2 9 16,0 1-6-16,4-5 5 0,2 2-3 15,0-1 18-15,10-3-22 0,-2 0 3 0,6-3-6 16,0-4 12-16,4-1-9 0,1 0 6 0,-3-7-5 16,0 0 11-16,-2-4-12 0,-1-1 11 15,-3-5-6-15,-2 1 14 0,-4-4 0 0,-4-2-2 16,-2 0-5-16,-2 0-4 0,-4-1-5 0,0-1 10 16,-2-1-15-16,2 4 6 0,-4 6-1 15,6 12 3-15,-10-20-6 0,10 20-16 0,-10-15 12 16,10 15 12-16,0 0-18 0,0 0 11 0,0 0-14 15,-8 13 13-15,8-13-9 0,8 27 16 0,-2-10-4 16,6 0 2-16,-2 4-2 0,3-4 12 0,0 3-20 16,-1-1 13-16,3-4-1 0,-3 2 1 15,2-4-3-15,8-1 5 0,-10-3-14 0,-2-1 14 16,-10-8-11-16,25 8 7 0,-25-8-4 0,30-8 6 16,-16 2-14-16,2-3 11 0,-4-3 0 0,1 1 3 15,-3-3 1-15,-1 1-3 0,0 0-7 16,-3-1 14-16,-2-1-9 0,-4 15-3 0,6-21-3 15,-6 21 10-15,4-15-8 0,-4 15 4 0,0 0-6 16,4-13 14-16,-4 13-11 0,0 0 0 16,0 0-7-16,-4 11 11 0,4-11 3 0,-2 27-1 15,2-10-9-15,0 2-23 0,0 2-138 0,0-6-129 16,0 0-134-16,-2-1 125 0,-2-1 92 0</inkml:trace>
  <inkml:trace contextRef="#ctx0" brushRef="#br0" timeOffset="80404.75">31561 1613 378 0,'0'0'226'0,"-25"-10"-68"16,25 10-31-16,0 0-40 0,-28 5-14 0,28-5-13 15,-10 15-18-15,10-15-20 0,-4 19 7 16,4-19-9-16,4 24-2 0,-4-24-2 0,12 23-6 16,-2-11 3-16,2-5 3 0,0 3-6 0,3-4 5 15,-15-6-3-15,32 7-5 0,-32-7 0 0,34 0-14 16,-34 0 8-16,34-10 28 0,-20 1 37 0,-3 0-14 16,-1-3-14-16,-1-1-10 0,-4-1-2 15,-1-1-6-15,-4-2-10 0,-2 2 10 0,-3-3-12 16,-2 3-3-16,-1 2-5 0,-4 2 4 0,-3 1-13 15,-2 2 15-15,-2 3-10 0,19 5 0 16,-40-2 2-16,16 4-8 0,3 3-96 0,2 5-43 16,2-2-248-16,3 3 108 0,0-1 85 0</inkml:trace>
  <inkml:trace contextRef="#ctx0" brushRef="#br0" timeOffset="80807.09">31726 1687 596 0,'4'-13'219'0,"0"-2"-55"0,-4 15-38 0,5-20-32 16,-5 20-8-16,4-13-15 0,-4 13-15 16,0 0-26-16,0 0 1 0,0 0-11 0,0 0 2 15,17 13-8-15,-17-13 47 0,11 24-64 0,-5-9 8 16,-2 0-1-16,2 2 6 0,-1 2-3 15,-1 0-4-15,1-1-2 0,-3 1 8 0,0-4-8 16,-2 0 9-16,2-2-10 0,-2-13 6 0,2 21-12 16,-2-21 12-16,2 15-6 0,-2-15 25 0,0 0-13 15,0 0 4-15,0 0-13 0,0 0 6 0,-6-15-8 16,6 15 5-16,0-25 2 0,0 10-46 16,2-4 42-16,2 2 3 0,-2-2-9 0,4 0 12 15,0-2-24-15,3 2 18 0,-2 2-7 0,1-2 11 16,-2 5-13-16,3-1 5 0,-3 2-7 0,-6 13 6 15,13-19-8-15,-13 19 12 0,13-10-17 16,-13 10 19-16,0 0-5 0,27 10 6 0,-16 0-3 16,-1 2 2-16,1 7-6 0,-1 2 6 0,-1 6-9 15,-3 2 5-15,-4 1-17 0,1 5-65 16,-3 1-100-16,-3-2-229 0,-1-1 113 0,-2 1 91 16</inkml:trace>
  <inkml:trace contextRef="#ctx0" brushRef="#br0" timeOffset="95530.38">573 11050 1503 0,'0'0'657'0,"-11"-11"-95"15,11 11-101-15,-12-14-51 0,12 14 33 0,0 0-87 16,-8-13-29-16,8 13-36 0,0 0-44 0,0 0-63 16,-9-13-43-16,9 13-26 0,0 0-21 0,0 0-24 15,0 0-17-15,0 0-10 0,9 17 34 0,-3-5-61 16,0 3 3-16,2 4 0 0,1 2-10 16,0 1-2-16,-1 3 0 0,0 4 3 0,1-1-9 15,-1 1 2-15,1 2-6 0,-1-1 11 0,-1 1-13 16,1-1 13-16,0-1-7 0,2 0-3 15,-4-3 10-15,2 0-12 0,-4-2 1 0,2-3 0 16,-2-2-21-16,-1-2-2 0,1-4-8 0,-2 0 2 16,-2-13 4-16,0 20-10 0,0-20 6 15,-6 17 6-15,6-17 15 0,-15 13-12 0,15-13 7 16,-16 10 2-16,16-10 55 0,-20 7-57 0,20-7 1 16,0 0 13-16,-21 4-7 0,21-4 24 0,0 0-26 15,0 0 11-15,0 0-17 0,0 0 10 0,0 0 11 16,0 0-12-16,0 0 3 0,0 0 9 15,0 0-7-15,23-11 4 0,-5 3 3 0,-2 2-4 16,5 1-23-16,2-1-70 0,0-2-155 0,3 2-201 16,-7-1-199-16,2-5-609 0,0 1 341 0,-8-2-395 15</inkml:trace>
  <inkml:trace contextRef="#ctx0" brushRef="#br0" timeOffset="95733.08">444 11117 1205 0,'-15'-13'515'0,"9"1"-145"0,6 12-80 0,4-28-51 16,8 13-50-16,6-1-76 0,5 1-141 0,7 1-153 15,2 3-125-15,-1 3-390 0,-1 3 186 0,0-1 167 16</inkml:trace>
  <inkml:trace contextRef="#ctx0" brushRef="#br0" timeOffset="96101.53">885 11214 955 0,'0'0'544'16,"-5"15"-105"-16,5-15-39 0,0 0-25 0,0 0-48 0,0 0-73 15,0 0-48-15,0 0-41 0,0 0-34 16,5 16-26-16,-5-16-20 0,0 0-20 0,20 13-13 16,-11-3-14-16,3-1 0 0,-1 4-8 0,2 3-12 15,-3-1-1-15,2 4-9 0,-2 0 1 0,0 2-5 16,-2 2 8-16,-1-2-14 0,-1 2 5 0,1-2-5 16,-3-2 8-16,0 0-11 0,-2-4 9 15,1 0-2-15,-3-15 7 0,4 19-8 0,-4-19 22 16,0 0 7-16,0 0 3 0,0 0-12 0,0 0 32 15,-13-22-49-15,9 4 10 0,0-4-3 0,-1 1 13 16,1-4 0-16,2-2 6 0,0 0 2 16,2 1-6-16,0 1 1 0,0 0 2 0,2 2 1 15,0 2-8-15,2 4-6 0,1 0 4 0,3 6-5 16,1 1-3-16,-9 10-10 0,29-10 8 16,-29 10-8-16,34 8-48 0,-15 4-76 0,2 3-66 15,-1 4-15-15,0 4-124 0,4 2-58 0,3 7-52 16,-5-5-482-16,0-3 289 0,2 3-59 0</inkml:trace>
  <inkml:trace contextRef="#ctx0" brushRef="#br0" timeOffset="96565.62">2123 11096 989 0,'2'-16'396'0,"0"4"-48"0,-2 12-43 0,2-25-21 15,-2 25-25-15,-11-18-44 0,11 18-26 0,-17-11-48 16,17 11-20-16,-25-2-19 0,6 6 4 0,-2 4-7 15,-1 1 11-15,-2 2-7 0,-2 5-4 16,2-1 12-16,-1 4-39 0,1 0-11 0,4-2-13 16,0 0-5-16,6 1-10 0,-1-3-5 0,7 0-7 15,1 1-1-15,3-5-5 0,4-11 1 16,4 21 3-16,-4-21-4 0,26 11-5 0,-26-11-4 16,48-1 0-16,-16-5 5 0,4 0-6 0,3-2 6 15,0-2-9-15,1 1 1 0,-2 0-5 0,-1-1 2 16,-5 2-1-16,-6 3-12 0,-4-1-20 0,-22 6 1 15,30-4 0-15,-30 4 8 0,0 0 4 16,-5 15 7-16,-10-3-3 0,-3 1 6 0,-8 3-2 16,-2 1-1-16,-3 0 1 0,1-2 6 0,-2 2-1 15,3 0-29-15,3-3-50 0,4-1-64 16,4-3-99-16,18-10-79 0,-21 7-95 16,21-7-441-16,0 0 269 0,11-17 7 0</inkml:trace>
  <inkml:trace contextRef="#ctx0" brushRef="#br0" timeOffset="96742.45">2388 11018 1767 0,'0'0'596'15,"0"0"-70"-15,0 0-114 0,0 0-60 16,0 0-69-16,0 0-56 0,0 0-47 0,-6 15-25 16,14-4-36-16,4 5-13 0,5 3-21 0,4 2-13 15,6 4-17-15,9 7-12 0,3 0-11 0,-1 2-79 16,-4 3-137-16,-1 1-165 0,-5 0-154 0,-9-9-632 15,-4 2 309-15,-7-1-283 0</inkml:trace>
  <inkml:trace contextRef="#ctx0" brushRef="#br0" timeOffset="97070.29">2455 11113 1382 0,'-23'-15'506'0,"5"0"-91"0,2 0-71 15,3-1-47-15,6 1-96 0,3 0-20 0,4 15-39 16,6-27-32-16,6 15-19 0,2 1-23 0,5-2-12 16,5 3-6-16,1 3-11 0,-2-1-6 15,5 4-14-15,-3 2-8 0,3 0 11 0,-3 2-3 16,0 2-12-16,-1 2 6 0,-5 1-4 0,-1 1-5 15,-2 4 0-15,-4-1 0 0,-4 5-2 0,-3-1 1 16,-7 5 11-16,-5 0-18 0,-3 1 2 16,-7 2 6-16,-4 3-14 0,-2-3-6 0,-5-1-25 15,0 0-26-15,1-3-33 0,2-4-30 0,2-1-39 16,3-5-44-16,20-7-56 0,-30 4-133 16,30-4-369-16,-16-14 224 0,16 14 95 0</inkml:trace>
  <inkml:trace contextRef="#ctx0" brushRef="#br0" timeOffset="97237.92">2821 10987 1163 0,'23'-4'557'0,"-23"4"-131"0,0 0-66 0,26-1-58 16,-26 1-73-16,0 0-56 0,17 7-34 0,-17-7-24 16,12 19-18-16,-2-7-17 0,0 3-24 15,0 0-24-15,0 3-137 0,-1 0-154 0,-1 0-139 16,-1-1-489-16,-1-2 282 0,-4-1-13 0</inkml:trace>
  <inkml:trace contextRef="#ctx0" brushRef="#br0" timeOffset="97598.61">2863 10764 1223 0,'-23'-7'419'16,"23"7"-66"-16,-32-8-48 0,32 8-38 0,-25-2-30 0,25 2-62 16,-19 8-39-16,19-8-28 0,-13 19-14 0,9-6-21 15,4-13-16-15,-6 25-16 0,6-12-20 0,2 1 9 16,4-3-1-16,0 3-4 0,5-5 20 16,-1 0-42-16,4-1 2 0,-14-8-7 0,26 4-23 15,-26-4-17-15,32-4-29 0,-17-4-4 0,-2 1 16 16,0-3 6-16,-3-1 13 0,-2-1 14 15,-3-1-12-15,0 0 25 0,-5-3 2 0,0 16 24 0,-8-24 42 16,2 10 9-16,-4 3-2 0,0 2-9 16,-3-1-10-16,-2 2-9 0,15 8-2 0,-32-6-17 15,32 6 0-15,-35 3-5 0,15 0 0 0,5 5 5 16,3 2-31-16,-1 1-3 0,4 0-59 16,5 3-59-16,4-14-68 0,2 26-75 0,4-14-100 15,5-1-346-15,2-1 201 0,2-3 136 0</inkml:trace>
  <inkml:trace contextRef="#ctx0" brushRef="#br0" timeOffset="97787.09">3045 10736 1279 0,'3'-15'698'0,"-3"15"-110"16,4-25-86-16,-4 25-100 0,2-18-50 15,-2 18-50-15,0 0-66 0,2-13-46 0,-2 13-38 0,0 0-30 16,19 8-26-16,-9 1-15 0,4 3-22 15,-2 5-12-15,0 2-8 0,2 4 2 16,0 3-21-16,-3 5-28 0,1-1-90 0,-1 3-126 16,0 3-154-16,-3-2-146 0,-2 1-623 0,3-5 309 0,-4-1-294 15</inkml:trace>
  <inkml:trace contextRef="#ctx0" brushRef="#br0" timeOffset="98369.64">3111 10989 1490 0,'-10'-11'494'0,"-2"1"-80"0,12 10-55 0,-16-13-77 16,16 13-70-16,-8-12-46 0,8 12-33 16,0 0-24-16,0 0-38 0,0 0-3 0,20-7-6 15,-20 7-15-15,32-4-6 0,-32 4-12 0,36-4-3 0,-15-2-9 16,1 5 1-16,-22 1 0 0,36-8-1 15,-20 0-13-15,4 1 4 0,-5-1 0 0,1-3-4 16,0-1-3-16,-2-1 6 0,-1-1-5 0,-1-1 4 16,1-2-3-16,-4 2 17 0,-1-2-23 15,0 1 2-15,-4-1 12 0,1 2 19 0,-2-1 11 16,-3 16 0-16,0-24 5 0,0 24-1 0,-6-23 4 16,6 23-1-16,-8-15-16 0,8 15-7 15,-14-10 4-15,14 10-12 0,-22-4-1 0,22 4-4 16,-23 6-3-16,23-6-8 0,-24 15 12 0,12-5-15 15,2 3 6-15,1 1-4 0,1 3 0 0,3 0-1 16,1 2 2-16,6 0-3 0,0 2 5 16,3-2-3-16,3-1 3 0,7 0-1 0,1 0 10 15,4-3-12-15,5-2 3 0,1-1-4 0,2-5 8 16,3-1-6-16,-4-2 4 0,3-4 0 0,-1-2 0 16,-5-4-4-16,1 2 6 0,-3-5-7 15,-2-1 4-15,-4-1-1 0,-2 1-2 0,-1-1 4 16,-4-3-6-16,-1 3 1 0,-1 0 11 0,-7 11 1 15,6-19 15-15,-6 19 7 0,2-16-1 16,-2 16-6-16,0 0-1 0,0 0-9 0,0 0 0 16,4-15-8-16,-4 15 0 0,0 0-4 0,0 0-3 15,0 0-1-15,0 0 11 0,0 0-12 0,8-11 3 16,-8 11-5-16,0 0 6 0,0 0-6 0,0 0 7 16,18-6-11-16,-18 6 10 0,0 0-5 0,0 0 1 15,0 0 0-15,0 0 3 0,0 0-9 16,0 0 7-16,0 0-46 0,16 6-98 0,-16-6-165 15,0 0-163-15,-2 13-668 0,2-13 309 0,-10 12-284 16</inkml:trace>
  <inkml:trace contextRef="#ctx0" brushRef="#br0" timeOffset="101435.36">4010 10215 833 0,'-18'-14'338'15,"18"14"-33"-15,-15-13-10 0,15 13-44 0,-13-9-6 16,13 9-18-16,-11-10-30 0,11 10-19 0,0 0-22 15,0 0-17-15,-12-9 1 0,12 9-29 0,0 0-8 16,0 0-8-16,0 0-18 0,0 0-10 16,0 0 11-16,0 0-33 0,0 0-7 0,0 0-5 15,0 0-4-15,0 0-9 0,0 0 3 0,0 0 6 16,0 0 2-16,6 15 6 0,-6-15 3 16,15 15-1-16,-7-4 3 0,3 3-15 0,0 2 5 15,1 0-5-15,4 2 5 0,-2 3-10 0,3 1 4 16,0 3-9-16,4 0 2 0,-5 2-5 15,2-1 4-15,3 3-12 0,-4 2 5 0,2-3-3 16,0 3 0-16,-2-3-3 0,4-1 3 0,-4 0-13 16,-2 0 14-16,0-3-8 0,0-1 5 15,-3-2 31-15,0 0-39 0,0-4-7 0,-6-4 7 16,2 1 1-16,-2-4 1 0,-6-10-3 0,11 15 7 16,-11-15 16-16,0 0 36 0,4 13 15 0,-4-13 7 15,0 0-26-15,0 0 0 0,0 0-14 0,-15-11-9 16,15 11 4-16,-16-17-9 0,8 5-8 0,-2-1-6 15,2-1-8-15,0-3 12 0,2 0-8 16,1 0 5-16,1-6-9 0,4 0 4 0,4-2-6 16,3 0 26-16,1 1-32 0,6-1 13 0,4 2-8 15,3 0 5-15,0 4-9 0,2 0 7 16,1 4-7-16,1 2 3 0,-2 1 2 0,3 4 1 16,-3 3 0-16,1 3-14 0,-24 2 14 0,42 3 4 15,-23 3-7-15,-3 3 5 0,-2 3-15 0,-4 3 18 16,-4 3-8-16,-4-5 2 0,-4 8-7 15,-2 2 6-15,-4-2-16 0,-6 2-6 0,-2-1-5 16,-1-1-7-16,-2-1-12 0,-2-1 13 0,1-4-6 16,-2-2 4-16,2-1-19 0,1-3-28 15,1-3-39-15,18-6-20 0,-30 0-112 0,30 0-77 16,-18-10-64-16,18 10-49 0,-4-28-448 0,6 12 281 16,8-4-19-16</inkml:trace>
  <inkml:trace contextRef="#ctx0" brushRef="#br0" timeOffset="101952.62">4878 10486 1286 0,'15'13'502'0,"-15"-13"-136"0,9 12-75 16,-9-12-29-16,0 0-28 0,13 7-65 0,-13-7-30 0,0 0-25 15,18 8-27-15,-18-8-12 0,0 0-23 16,28-2-1-16,-28 2-20 0,25-7 2 0,-25 7-9 15,24-14-5-15,-12 7-4 0,-4-3 4 0,2-2-2 16,-4 1-10-16,-2-2 7 0,0-1-8 16,-4 14-1-16,-2-31 3 0,-2 18 0 0,0 0 23 15,-4-2 14-15,-2 4-4 0,-2-1-126 0,1 2 164 16,-4 1-11-16,3 1-5 0,-5 2 10 0,17 6-26 16,-30-5-17-16,30 5 2 0,-32 4-16 15,15 3 4-15,3 1-9 0,-2 5 4 0,4 1-9 16,0 2 4-16,3 2-10 0,0 3 2 0,5 0-12 15,2 2 18-15,4 0-2 0,2-1 1 16,5-1-2-16,4 0-3 0,1-2 1 0,4-1 1 16,3-3-1-16,2-3 20 0,4-5-32 0,-1-1 7 15,6-4-4-15,-1-2 6 0,-1-6-16 0,0-2 1 16,-1-1-10-16,-3-4 4 0,-3-3 1 0,-2 1 2 16,-4-4 1-16,-4-2 12 0,-5 0-6 15,-1-2 11-15,-5 0-5 0,-4-2 9 0,0 2-8 16,-3 0 35-16,-1-2 9 0,-1 5 8 0,-1-1 18 15,0 1 25-15,-1 4 4 0,3 0 3 0,0 5-8 16,6 11-15-16,-9-19-14 0,9 19-20 16,-7-11 1-16,7 11-14 0,0 0 2 0,0 0-13 15,18 9 5-15,-6 0-4 0,5 5-9 0,-2-3-9 16,0 6-80-16,1 5-108 0,-2-2-103 16,0 1-164-16,-1 0-115 0,-5 0-463 0,1-2 304 15,-5-2-189-15</inkml:trace>
  <inkml:trace contextRef="#ctx0" brushRef="#br0" timeOffset="102289.98">5124 10091 1029 0,'-19'-13'464'0,"4"3"-109"16,3 3-78-16,12 7-57 0,-24-8-22 0,24 8-16 15,-16 8-35-15,16-8-22 0,-12 18-29 0,12-18-30 16,-4 25-4-16,4-25-14 0,4 25-16 0,0-11-4 16,4-3-5-16,2-1 3 0,2-1-8 15,-12-9-10-15,26 12-1 0,-26-12 7 0,29 3-14 0,-29-3 13 16,26-7-12-16,-26 7 6 0,21-16-4 0,-21 16 3 16,9-22-4-16,-7 6-3 15,-4 3 3-15,-2-2 5 0,-3-1 4 0,0 3-10 16,-5 0 21-16,0-1-4 0,-4 5-8 0,2-1 3 0,-1 5-1 15,15 5-6-15,-28-6 1 0,28 6-4 16,-20 8-1-16,20-8-28 0,-14 21-60 0,12-8-52 16,4 2-66-16,2 2-65 0,6 2-64 0,0-3-400 15,4-3 205-15,-1 2 132 0</inkml:trace>
  <inkml:trace contextRef="#ctx0" brushRef="#br0" timeOffset="102952.18">5387 10179 1269 0,'14'-10'459'0,"-1"-7"-89"0,1 9-51 0,-14 8-45 16,20-11-54-16,-20 11-56 0,16-9-36 0,-16 9-33 15,0 0-13-15,26 1-21 0,-26-1 3 0,21 14-26 16,-10-7-8-16,-2 5-8 0,-5-1-1 0,4 3-2 16,-2-1-4-16,0 2 0 0,-4-4-7 0,-2-11-5 15,8 22 2-15,-8-22-13 0,2 13 4 0,-2-13 3 16,0 0 10-16,0 0-9 0,0 0 3 15,4-11 3-15,-2-4-6 0,0-3 2 0,-2 1-3 16,2-4 2-16,0 0 5 0,-2-4 5 16,2 2-3-16,0 2 11 0,0-2 2 0,0 6 1 15,0 0 1-15,3 0 5 0,-1 3-5 0,0 3 3 16,-4 11-4-16,15-17-11 0,-15 17-4 0,23-6-2 16,-23 6 1-16,30 8-3 0,-13 2-4 15,-2-1 1-15,2 2-5 0,-1 3 9 0,2-1-10 16,0 1 5-16,0-1-45 0,-1-1-35 0,1-3-25 15,0 0-34-15,0-3-18 0,-18-6 5 16,34 4 8-16,-34-4 13 0,35-10 3 0,-21 3 29 16,-2-7 21-16,0-3 14 0,-6 0 22 0,0-2 16 15,-2-2 36-15,-2 0 45 0,-4-2 44 0,0 2 47 16,-2 0 19-16,-2 0-18 0,-2 2 10 0,0 4 3 16,0-1-19-16,-2 1-14 0,-1 6-18 15,11 9-22-15,-13-16-15 0,13 16-19 0,0 0-6 16,0 0-12-16,0 0-5 0,-21 12-10 0,21-12 2 15,7 21-12-15,1-8 7 0,-2 2-6 16,7-1-10-16,0-1-38 0,1-1-34 0,4-1-40 16,-4-3-32-16,1-1-18 0,-15-7 62 0,30 10-48 15,-30-10 31-15,26-4 23 0,-26 4 25 0,18-15 9 16,-12 4 17-16,-1-3 42 0,-5-3 48 16,0 2 50-16,0-5 36 0,-2 2 22 0,-3-1 26 15,-1-2 13-15,2 2-2 0,-2-1-3 0,2 5 1 16,2 2-4-16,2 13-6 0,-5-21-36 0,5 21-28 15,0 0-23-15,11-8-23 0,-11 8-12 16,27 15-16-16,-6 2-11 0,4 5-6 0,11 6-7 16,1 7 1-16,3 2-7 0,2 4-3 0,3 0 4 15,-1 7-3-15,1-2 3 0,-1 3-63 0,-4-1-97 16,-3 2-68-16,-6 0-91 0,-10 1-88 16,-4 2-89-16,-15-10-97 0,-4-2-392 0,-13 11 304 15,-13-5-131-15</inkml:trace>
  <inkml:trace contextRef="#ctx0" brushRef="#br0" timeOffset="112435.15">8659 12823 1566 0,'0'0'544'0,"0"0"-82"0,0 0-51 16,0 0-107-16,0 0-58 0,6-15-54 0,9 10-35 16,1-5-36-16,14-3-60 0,0-1-102 0,2 1-83 15,13-6-86-15,-12 4-64 0,-1 0-70 0,-4-3-569 16,-3 1 287-16,-6 4-49 0</inkml:trace>
  <inkml:trace contextRef="#ctx0" brushRef="#br0" timeOffset="128083.14">18076 15 1222 0,'-15'13'7'0,"0"1"2"15,5-1 6-15,-1 1-2 0,-2-1 1 0,5 2-5 16,-1 0-5-16,1 3 65 0,2-1-72 0,-2-2 9 15,2 2-9-15,0 0-3 0,0 0 2 16,2-2 4-16,2 3-3 0,0-3 22 0,0-2-12 16,2-13-16-16,-4 27 12 0,4-27-3 0,2 25 4 15,-2-25 5-15,4 21-9 0,-4-21 6 16,6 21-5-16,-6-21 5 0,6 17-8 0,-6-17 4 16,10 19-4-16,-10-19 1 0,14 17 4 0,-14-17 0 15,8 17-9-15,-8-17 13 0,8 17-4 0,-8-17 3 16,11 16-24-16,-11-16 23 0,11 15-2 15,-11-15 5-15,8 15-4 0,-8-15 1 0,9 12-12 16,-9-12 11-16,8 11-4 0,-8-11 3 0,0 0-8 16,10 11 8-16,-10-11-6 0,0 0 11 0,0 0-14 15,0 0 0-15,0 0 10 0,14 12-1 0,-14-12-10 16,0 0 14-16,0 0-10 0,0 0 6 16,12-10-84-16,-12 10-303 0,22-17 100 0,-8 2 84 15</inkml:trace>
  <inkml:trace contextRef="#ctx0" brushRef="#br0" timeOffset="129898.46">18031 21 1313 0,'-14'17'25'0,"-4"-2"3"16,4 4-5-16,-2 0 6 0,0 0-5 0,1-2-7 15,-2 3 0-15,4-1 0 0,1-2 2 0,2 0-8 16,-2-4-2-16,4 2-6 0,2 3 5 0,0 1-4 16,2-6 6-16,-1 3-7 0,3-1 0 15,0-2 0-15,2 2 1 0,0-15-11 0,0 29 17 16,0-29-6-16,-2 26 2 0,4-10 54 0,2-1-63 15,1-4 0-15,-3 3-4 0,-2-14-3 0,6 25 7 16,-6-25 1-16,4 22 2 0,-4-22-2 0,4 24 5 16,-4-24-9-16,4 21 11 0,-4-21-15 15,4 20 12-15,-4-20-9 0,10 16 14 0,-10-16-8 16,4 19 5-16,-4-19-14 0,6 17 13 0,-6-17 4 16,6 19 0-16,-6-19-9 0,11 32 6 15,-11-32-10-15,14 21 8 0,-5-9-5 0,0 1 8 16,-3 1 3-16,2-1-6 0,2-2 3 0,0 2 0 15,-2 1-9-15,-2-1 8 0,2-1-4 16,1-1 6-16,0 2-3 0,-1-1 10 0,1-2-9 16,-3 1 6-16,2-1-24 0,3 1 26 0,-11-11-17 15,19 17 19-15,-19-17-10 0,21 17 3 0,-8-9-9 16,0 0 7-16,-1 1-3 0,3-1 25 0,0 1-26 16,-3-1-40-16,4-3 40 0,-2 3 9 15,-1 0-7-15,-13-8 2 0,26 13 1 0,-14-5 10 16,0 1-11-16,2-1-5 0,-14-8-3 0,22 15 12 15,-7-7-6-15,-15-8 9 0,28 15-5 16,-11-9 8-16,0 0-5 0,0-1 14 0,6 1-10 16,-4-2 1-16,5-1-7 0,-6 1 66 0,6 0-78 15,-5-2 5-15,-19-2-3 0,38 4 2 16,-38-4-9-16,36 4 13 0,-36-4-6 0,29 3 5 16,-29-3-3-16,24 4 0 0,-24-4 80 0,24 4-93 15,-24-4 1-15,0 0 5 0,26 0-4 0,-26 0 16 16,0 0-12-16,30 4 16 0,-30-4 0 0,23 2-5 15,-23-2 2-15,26 0 1 0,-26 0-11 16,30-2 10-16,-30 2-9 0,37-2 1 0,-37 2 19 16,40-4-15-16,-40 4-3 0,41-6 5 0,-17 3-14 15,-24 3 14-15,42-6-6 0,-42 6 7 0,40-4-8 16,-21-1 9-16,3 1-6 0,-22 4 8 16,33-4-15-16,-33 4 17 0,30-8-19 0,-30 8 21 15,32-8-21-15,-32 8 8 0,29-9-7 0,-29 9-20 16,32-10 32-16,-11 7 10 0,-6-3-15 15,5 0 13-15,0 0-13 0,1 1 7 0,-2-1-8 16,0 0 3-16,3 2-2 0,-4-1 3 0,4-1 1 16,-5 2-2-16,1 1-11 0,-18 3 39 15,30-8-39-15,-30 8 8 0,30-6-3 0,-30 6 1 0,23-8-8 16,-23 8 16-16,22-7-6 0,-22 7 2 0,18-11 0 16,-18 11-6-16,22-14-2 0,-22 14 4 15,23-13 5-15,-10 5 8 0,1 0-23 0,-1-1 24 16,4 1-16-16,-2 1 1 0,-1-3 7 15,2 2 3-15,-2 1-15 0,-1 1 72 0,-1-2-90 16,-12 8 22-16,24-15-12 0,-24 15 21 0,23-13-15 16,-23 13 12-16,19-13-6 0,-19 13 16 0,15-14-12 15,-15 14 5-15,17-15-5 0,-17 15-6 16,15-15 2-16,-15 15 11 0,21-16-10 0,-21 16 9 16,19-17-6-16,-19 17 4 0,19-19-1 0,-19 19 2 15,21-9-7-15,-21 9 11 0,17-10-13 0,-17 10 2 16,18-8 0-16,-18 8 9 0,14-7-8 15,-14 7 4-15,0 0-7 0,19-13 17 0,-19 13-17 16,0 0 11-16,0 0-13 0,0 0 8 0,0 0 4 16,21-6-2-16,-21 6-3 0,0 0 8 0,15-10-9 15,-15 10 6-15,17-9-15 0,-17 9 11 16,19-6-8-16,-19 6 17 0,23-4-13 0,-23 4-30 16,21-6 36-16,-21 6 6 0,19-5-7 0,-19 5 2 15,0 0 3-15,22-4-1 0,-22 4-10 0,0 0 13 16,0 0-11-16,0 0 8 0,0 0-7 15,20 2 11-15,-20-2-21 0,0 0 16 0,0 0-12 16,0 0 12-16,0 0-13 0,0 0 16 0,0 0-14 16,0 0 71-16,12 9-67 0,-12-9 0 15,0 0-14-15,0 0 11 0,0 0-6 0,0 0 20 16,0 0-18-16,0 0 13 0,0 0-6 0,0 0-2 16,0 0 77-16,0 0-82 0,0 0-12 15,0 0 18-15,0 0-6 0,0 0 6 0,0 0-7 16,10 10 6-16,-10-10-9 0,0 0 19 0,0 0-8 15,-4 13 7-15,4-13-11 0,0 0 14 0,0 0-21 16,-6 12 19-16,6-12 7 0,0 0-13 0,0 0-5 16,0 0 8-16,2 13-7 0,-2-13 14 15,0 0-16-15,0 0 11 0,8 17-13 0,-8-17 14 16,4 12-5-16,-4-12 35 0,6 17-51 0,-6-17 18 16,9 13-11-16,-9-13 16 0,8 18-9 15,-8-18 2-15,9 13-2 0,-9-13 5 0,0 0-6 16,6 13 2-16,-6-13 42 0,0 0-59 0,0 0 32 15,0 0 0-15,0 0-10 0,25-8 1 16,-25 8-2-16,16-18 5 0,-8 4-22 0,0-1 21 16,3-1-7-16,-2 1 1 0,-1-4-17 0,1 0 14 15,-5-2 9-15,2 0 3 0,-4-2-4 0,0-2 6 16,0 1-7-16,-4-1 14 0,2-2-17 0,-4 0 11 16,-2 1 1-16,2-1 8 0,-5 3-33 15,-2-1 42-15,-2 0-20 0,1 2 15 0,0 0-7 16,-6-2-10-16,4 4 0 0,-6-1-5 0,-1-2-3 15,3 2-6-15,-4 1 2 0,3 0 7 0,-2 0 0 16,2 0-8-16,-5-1-2 0,4 6 12 16,-6-2-6-16,5 3-4 0</inkml:trace>
  <inkml:trace contextRef="#ctx0" brushRef="#br0" timeOffset="130325.75">19175 21 2230 0,'-51'5'5'0,"-1"3"-8"15,6-4 9-15,-3 2-12 0,5-3 8 0,-5 1-10 16,-16 2 5-16,-3 0-2 0,3 0 6 15,1-1-1-15,17-1 0 0,3 0-4 0,3 1 4 0,3-2-9 16,5 0 7-16,3 1-9 0,4-2 8 16,26-2-2-16,-37 4-11 0,37-4 0 0,-28 2 0 15,28-2 3-15,0 0 7 0,-28 3 1 0,28-3-7 16,0 0 9-16,0 0-6 0,0 0-4 16,-22 2 5-16,22-2 10 0,0 0-6 0,0 0 2 15,0 0 4-15,0 0-8 0,0 0 7 0,0 0-1 16,0 0 3-16,0 0-1 0,0 0 3 0,0 0-2 15,0 0-2-15,0 0 2 0,0 0-6 16,0 0 2-16,0 0-4 0,0 0 6 0,0 0 0 16,0 0-1-16,0 0 2 0,0 0-4 0,0 0 6 15,0 0-6-15,0 0 2 0,0 0-7 16,0 0 9-16,0 0-2 0,0 0-9 0,0 0 9 16,0 0-4-16,0 0 8 0,0 0-2 0,0 0-3 15,0 0 78-15,0 0-96 0,0 0 11 0,0 0 4 16,0 0-1-16,0 0-9 0,0 0 9 0,0 0 5 15,0 0 0-15,0 0-7 0,0 0 2 16,0 0-1-16,0 0-20 0,0 0 24 0,0 0 7 16,0 0-14-16,0 0-10 0,0 0 7 0,0 0-26 15,0 0-29-15,0 0 12 0,0 0 8 16,8 17-48-16,-8-17-102 0,20 14-246 0,-20-14 132 16,24 13 95-16</inkml:trace>
  <inkml:trace contextRef="#ctx0" brushRef="#br0" timeOffset="138604.44">7797 17021 943 0,'0'0'409'0,"-10"13"-1"0,10-13-90 0,0 0-30 15,-10 10-71-15,10-10-17 0,0 0-30 0,0 0-51 16,0 0-19-16,14-14-32 0,-2 5-5 0,4-4-30 16,2-8-5-16,6 2-103 0,-1-1-78 15,-1-1-125-15,-4-1-127 0,1 0-306 0,-8 1 194 16,-2 0 149-16</inkml:trace>
  <inkml:trace contextRef="#ctx0" brushRef="#br0" timeOffset="142280.65">10762 13933 1156 0,'-16'-13'617'0,"-2"2"-157"15,6 1-88-15,12 10-79 0,-17-15-74 0,17 15-53 16,0 0-37-16,0 0-94 0,0 0-193 0,39 6-200 16,-39-6-516-16,27 7 274 0,-27-7 0 15</inkml:trace>
  <inkml:trace contextRef="#ctx0" brushRef="#br0" timeOffset="159149.29">20391 1136 274 0,'0'0'239'0,"0"0"-94"16,30 4-14-16,-9-8-22 0,5 1-9 0,6-3-30 15,6 0 4-15,6 2-21 0,15-5 0 0,9-1-11 16,2-1 6-16,8-1-17 0,1 1 2 16,6 3-13-16,3-7 0 0,-1 4 3 0,2-1-12 15,2 3-2-15,-2-3 9 0,2 3-21 0,-2 1 18 16,-2-2-13-16,-5 3 8 0,-2 1-5 15,-6 0 9-15,-1-1-15 0,-6 1 15 0,-1 2-13 16,-3-2 16-16,1 2-15 0,-3-1 18 0,2-1-6 16,1 2 13-16,-1-3-4 0,3 1-11 15,0 0-2-15,-2-5 3 0,1 5-2 0,1 2-3 0,-5 1-5 16,5-1 3-16,-15 2-6 0,8-2 11 16,-11 4-3-16,1-2-6 0,-5 2-1 15,1-2-39-15,-3 2 47 0,-6 0 9 0,0 0-13 16,1 0 10-16,-6 2 11 0,-4 0-5 0,3-2 14 15,-5-2-4-15,-25 2 13 0,47-4-5 0,-47 4 7 16,40-4 6-16,-40 4 0 0,34-4 3 0,-34 4-2 16,32-3-6-16,-32 3-2 0,27-6 3 0,-27 6-14 15,24-6 61-15,-24 6-90 0,20-1 6 16,-20 1 6-16,0 0-15 0,22-5-10 0,-22 5 14 16,0 0-3-16,17-5 5 0,-17 5-8 0,0 0 5 15,0 0-1-15,0 0-3 0,0 0 7 16,21-6 3-16,-21 6-8 0,0 0 3 0,0 0 6 15,0 0-10-15,0 0 10 0,0 0-19 0,0 0 17 16,21-4-34-16,-21 4-121 0,0 0-190 0,0 0-273 16,0 0 174-16,0 0 246 0</inkml:trace>
  <inkml:trace contextRef="#ctx0" brushRef="#br0" timeOffset="160364.76">1242 13586 794 0,'-44'19'506'0,"10"-3"-87"0,0-5-78 0,6-2-2 16,3 0-3-16,-1-4-10 0,26-5-58 0,-31 6-39 16,31-6-52-16,-17-8-26 0,17 8-36 15,13-23-17-15,4 6-54 0,7-4 24 0,15-6-13 16,3-3-8-16,7-1-17 0,4-1-2 0,2 0-7 16,0 1-3-16,-2 1-5 0,-1 1 4 15,-7 4-4-15,-13 8-1 0,-4 2-2 0,-6 4-2 16,-4 1-5-16,-4 2 5 0,-14 8-2 0,0 0-1 15,0 0-2-15,-4 21 1 0,-10-3-8 0,-8 4 7 16,-8 11-6-16,-1 3 6 0,-3 4 0 0,0 2 12 16,5 2-7-16,1 0-8 0,6-3-4 0,4 1 14 15,5-11-10-15,7-1 4 0,6-1-5 16,4-2 4-16,5-4-5 0,7-4 9 16,6-2-10-16,3-6 8 0,5-5-31 0,4-6 35 0,0-4-9 15,1-5 7-15,1-7-7 0,4-6 8 16,-3-5-12-16,-7-3 13 0,-12 3-11 0,-3 0 5 15,-4-1-4-15,-5-1-15 0,-4-2 19 0,-6 3 7 16,-5 1-7-16,-1-1 2 0,-3 3 15 16,-3 0 21-16,-2 2-10 0,-1 2 18 0,2 4 18 15,-2 1-11-15,5 5-2 0,0 0-10 0,4 3-9 16,10 8-4-16,-14-10-11 0,14 10 1 0,0 0-3 16,8 21-15-16,4-5 2 0,8 1-31 0,3 5-95 15,2 2-97-15,14 6-106 0,1 2-115 16,-1-1-100-16,-1 1-457 0,1-1 304 0,-5-1-155 15</inkml:trace>
  <inkml:trace contextRef="#ctx0" brushRef="#br0" timeOffset="160736.82">2065 13447 1093 0,'-16'-26'482'15,"-1"1"-118"-15,-1 2-47 0,6 4-24 0,0 2-36 16,0 3-35-16,6 3-66 0,6 11-29 0,-4-14-24 16,4 14-23-16,0 0-12 0,24 8-17 0,-10 2-10 15,1 3-7-15,2 2-10 0,0 2-3 0,-1 4-5 16,0 2 0-16,-4 4-11 0,-2 2 3 16,-3-1 0-16,-2 3 1 0,-3-5-13 0,-2 1 11 15,-5-2 3-15,3-4-8 0,-7-4-6 0,1-3 3 16,0-5 1-16,8-9 1 0,-22 4-7 0,22-4 14 15,-25-25 0-15,13 8 3 0,3-4-5 16,2-4 3-16,1-4-2 0,6-1 3 0,0-3-14 16,2-1 23-16,2 0-1 0,7-2-1 0,0 1 5 15,6-9 2-15,4 2-1 0,-4 12-8 16,13-7-5-16,1 3 2 0,-1 13-4 0,0 4-5 16,3 4 1-16,-1 5 2 0,2 3-6 0,2 8 2 15,-5 5-6-15,1 7-11 0,-2 6-80 0,-5 4-33 16,-1 13-172-16,-3 4-80 0,-12-5-545 0,-7 4 291 15,-2 1-66-15</inkml:trace>
  <inkml:trace contextRef="#ctx0" brushRef="#br0" timeOffset="162079.82">3274 12658 881 0,'-13'-12'439'0,"-2"-1"-36"0,3 2-51 0,2 1-19 15,10 10-31-15,-20-15-35 0,20 15-71 0,-14-8-37 16,14 8-31-16,0 0-32 0,0 0-10 0,-9 12-9 15,9-12 20-15,6 27 3 0,1-11-23 0,1 2-11 16,2 3-11-16,4-3-9 0,2 4-8 16,3-1-8-16,3 0-3 0,2-3-3 0,2 2-3 15,0-3 17-15,7 0-26 0,-3-4-11 0,2 1 4 16,-1-3 3-16,1-3 0 0,-2-4-8 16,-3-2 6-16,-27-2-4 0,44-5 6 0,-26-2-10 15,-8-2 4-15,-1-5 10 0,-7-3-26 0,-6 0 13 16,-3-4 2-16,-7 0 0 0,-2-4-7 15,-2 2 8-15,-3-2 3 0,-3 3 1 0,1-2 6 0,0 4-3 16,-1 0 4-16,1 2-37 0,2 2 37 16,2 3-7-16,7 2 6 0,0-1-6 0,12 12-4 15,-10-13-8-15,10 13-21 0,12-10-55 0,-12 10-49 16,28-5-75-16,-28 5-44 0,45 1-45 0,-19 3-17 16,0 0-41-16,0 3-29 0,-1-1-311 15,-3 2 185-15,-4-2 167 0</inkml:trace>
  <inkml:trace contextRef="#ctx0" brushRef="#br0" timeOffset="162616.73">3687 12601 613 0,'0'0'395'0,"0"0"-57"16,0 0-25-16,4-18-54 0,-4 18-15 0,-2-15-9 15,2 15-19-15,0-15-23 0,0 15-53 0,8-17-31 16,-8 17-26-16,10-12-12 0,-10 12-12 16,16-9-15-16,-16 9-11 0,0 0-1 0,29 1-9 15,-29-1-2-15,17 8 15 0,-17-8-45 0,15 16 20 16,-15-16-1-16,10 15-3 0,-10-15 0 15,10 17-4-15,-10-17-3 0,8 13 8 0,-8-13-5 16,0 0 9-16,4 13 9 0,-4-13 26 0,0 0 10 16,0 0-7-16,0 0-10 0,-10-9-11 0,10 9-7 15,-7-21-7-15,2 8 7 0,1-1-8 16,2-1-2-16,-2 2-2 0,2-3-3 0,0 1 7 16,2 0-2-16,0 0 1 0,0 0-1 0,2 1-1 15,4-1-8-15,-2 4 4 0,5-3 1 16,0 3-3-16,3-1 1 0,5 3-11 0,0-3 13 15,2 5-11-15,0 1 6 0,2 0-1 16,1 4 6-16,-22 2-13 0,38 0 6 0,-38 0-3 16,31 10 7-16,-17-1-6 0,-4 3 6 0,0 1-7 0,-6 3 0 15,0-1 5-15,1 2-9 0,-3-2 0 16,-2-15 8-16,0 27-2 0,0-27 4 16,0 21-13-16,0-21 13 0,0 0-11 0,2 15 7 0,-2-15 2 15,0 0-1-15,0 0 5 0,-9-13-9 16,9 13-4-16,-6-23 7 0,2 8 6 15,2-1-1-15,-4-3-10 0,2 2 6 0,0-2-5 0,-4 0 7 16,4 0-3-16,-2 2 15 0,2 0-28 0,2-1 12 16,0 3 0-16,2 15 4 0,2-28-6 15,2 14 7-15,4 1-8 0,4 1 9 0,2-1 0 16,5 0-6-16,2 5 2 0,4-1-5 0,-1 1 5 16,6 2-2-16,-1 6 7 0,-1 0 1 15,2 6-7-15,-3 2 4 0,-2 3-12 0,-2 4-69 0,-5 2-89 16,-4 4-90-16,-1 2-61 0,-7-2-83 15,1 0-412-15,-9-4 245 0,-1-2 56 0</inkml:trace>
  <inkml:trace contextRef="#ctx0" brushRef="#br0" timeOffset="163062.29">4286 11944 934 0,'-11'-22'578'0,"0"3"-111"0,5 2-77 0,-2 3-47 16,2 3-45-16,6 11-83 0,-12-18-53 16,12 18-22-16,0 0-31 0,0 0-17 0,0 0 3 15,24 8-14-15,-9 0-13 0,2 3-17 0,2 1-14 16,3 1 2-16,-2 0 0 0,6 4-35 0,-3-1 19 16,3 1-1-16,-2 0-10 0,0 0-1 0,1 1 4 15,-3-3-6-15,-2 0-3 0,0-2-1 16,-3 2 2-16,-3-3 0 0,2-1-1 0,-16-11-6 15,20 16 1-15,-20-16 5 0,12 9-3 0,-12-9 3 16,0 0 0-16,0 0 3 0,0 0-3 16,-18-13-5-16,18 13 14 0,-21-19-17 0,10 7 2 15,-1-1-4-15,1 0 10 0,1-3-8 0,-1 1 6 16,0 0-4-16,5-2 0 0,2-1-2 16,2 1 8-16,4 0-5 0,2 0-28 0,4 0 32 15,6-2 2-15,0 3-6 0,5 0 6 0,0 2-9 16,2 3 12-16,1 1-8 0,3 4 3 15,-4 2-9-15,-21 4 10 0,39 3-13 0,-25 2 6 0,-2 5-2 16,-5 3-4-16,-3 4-5 0,-6 2-15 16,-2 4-7-16,-7 0-26 0,-3 4-37 0,-4-3-41 15,-3 3-48-15,2 0-32 0,-2-8-23 0,-1 0-19 16,4-2-37-16,1-4-30 0,2-5-374 0,15-8 190 16,-27-2 160-16</inkml:trace>
  <inkml:trace contextRef="#ctx0" brushRef="#br0" timeOffset="163644.9">4806 11801 717 0,'11'-13'469'0,"-11"13"-75"0,0 0-55 16,0 0-32-16,0 0-34 0,0 0-67 0,0 0-27 16,0 0-48-16,0 0-22 0,0 0-67 0,0 0 47 15,5 21-15-15,-5-21-13 0,10 16-1 16,-10-16-12-16,16 13-4 0,-16-13-13 0,22 9-1 0,-22-9-9 15,23 8-1-15,-23-8-4 0,0 0-3 16,36-4-2-16,-36 4-1 0,22-11 19 0,-14 1-22 16,0-1-12-16,-2-3 5 0,-1 1-3 0,-5 0 3 15,-2-2 0-15,-5-3 5 0,3 3 3 0,-6 0-4 16,-4-1 1-16,-2 3 4 0,-1 2 13 16,0 1-1-16,-2 2 6 0,0 1 14 0,19 7-4 15,-38-4-2-15,38 4-12 0,-32 2-3 0,18 7-2 16,2 3 2-16,2 3-9 0,4 0-3 15,4 4-1-15,4 1-5 0,2-1 5 0,6 2-2 16,6 0-5-16,3-2-5 0,4-2-7 0,2-2-14 16,1 0-13-16,3-3-35 0,-1-4-32 0,2-1-20 15,-3-1-6-15,-4-4-2 0,-23-2 19 16,43 0 21-16,-27-4 24 0,-16 4 12 0,22-17 15 16,-14 5 10-16,-6-1 8 0,-2-2 1 15,0-3-1-15,-4 0 26 0,0-4 23 0,0 0 6 0,-1-1 13 16,3-2 4-16,0-2 1 0,4 3-1 15,3-3-5-15,1 2-4 0,4 0-8 0,5 1-6 16,2 3-8-16,2 0 6 0,3 3-7 0,1 5-4 16,2 1-1-16,-2 3-3 0,3 3-1 15,-3 4-4-15,-23 2 4 0,36 2-3 0,-36-2 0 16,24 13 1-16,-24-13-2 0,6 21 32 0,-6-21-33 16,-8 24-3-16,-2-15 2 0,-2 0-2 15,12-9 11-15,-21 14 14 0,21-14 3 0,-24 4-1 16,24-4 0-16,-18-8-13 0,18 8-13 0,-12-15-20 15,12 15 34-15,-2-25-15 0,9 10-21 0,2-1-66 16,1-1-86-16,5 2-58 0,0 0-88 16,0 1-99-16,-1 1-236 0,0 0 174 0,0 1 201 0</inkml:trace>
  <inkml:trace contextRef="#ctx0" brushRef="#br0" timeOffset="164132.54">5583 11319 849 0,'0'0'272'15,"-14"-9"-50"-15,14 9-15 0,0 0-37 0,0 0-31 16,0 0-11-16,-14-6-9 0,14 6-7 0,0 0-13 15,0 0 2-15,0 0-8 0,0 0 4 0,0 0-6 16,0 0 2-16,-14-8-4 0,14 8 0 0,0 0-9 16,0 0-6-16,0 0-2 0,0 0-4 15,0 0-10-15,0 0-17 0,0 0-4 0,0 0-4 16,0 0-9-16,0 0 4 0,0 0-7 0,0 0-5 16,-10-9-4-16,10 9 24 0,0 0-31 15,0 0-2-15,0 0 1 0,0 0-3 0,18-6 1 16,-18 6-4-16,0 0 9 0,0 0-6 0,13-10-5 15,-13 10 11-15,0 0-9 0,0 0-17 0,0 0 28 16,0 0-5-16,0 0-4 0,15-5 1 16,-15 5 3-16,0 0-5 0,0 0 2 0,0 0-5 15,0 0 7-15,0 0 1 0,0 0-2 0,8-10-1 16,-8 10 2-16,0 0 0 0,0 0-3 0,0 0 2 16,13-9-2-16,-13 9-6 0,0 0 4 15,0 0 4-15,0 0-4 0,0 0 13 0,0 0-16 16,13-8-3-16,-13 8 6 0,0 0-21 0,0 0-62 15,0 0-149-15,0 0-92 0,0 0-547 16,0 0 276-16,-5 19-1 0</inkml:trace>
  <inkml:trace contextRef="#ctx0" brushRef="#br0" timeOffset="165461.54">4806 11886 690 0,'0'0'295'0,"-19"-6"-44"16,19 6-32-16,-14-10 15 0,14 10-26 0,-13-9-7 15,13 9 6-15,0 0 2 0,-19-12-50 0,19 12 25 16,0 0-21-16,-10-8-22 0,10 8-16 15,0 0-22-15,0 0-17 0,0 0-14 0,12-13-11 16,-12 13-18-16,34 0 1 0,-11-2-12 0,3 1-4 16,3 2-10-16,1 3-5 0,2 0-3 0,2 2 14 15,-3 1-15-15,1 3 0 0,-2 1-6 16,-3-1 9-16,-2 1-8 0,-4 1 3 0,-1 1-10 16,-8 1 5-16,-1-1 0 0,-4 2 0 0,-7-15 4 15,0 25-12-15,-7-12 11 0,-4-3-5 16,-3-1 0-16,-4-3-2 0,18-6 8 0,-39 2-12 15,17-6 14-15,-2-3 0 0,6-7 15 0,-1-3 12 16,4-4-10-16,0-4 7 0,7-4-16 0,4-3 6 16,4 0-7-16,2-3-38 0,6 1 38 15,0 2 5-15,7-3-12 0,0 3 13 0,2 3-13 16,3 3 3-16,-4 5-9 0,3 1 2 0,-2 5 1 16,-2 4 6-16,2 3-8 0,-17 8 4 0,31-7-5 15,-31 7 3-15,30 4-10 0,-30-4-2 16,32 11 4-16,-17-4 8 0,1 3-1 0,2-1-3 0,-2 1-1 15,4 0 2-15,-1-1-1 0,-3-1-1 16,0 0 2-16,-2-1 1 0,-14-7-9 0,28 8 11 16,-28-8-6-16,0 0 5 0,31-2-2 0,-31 2 1 15,14-17-6-15,-8 3 3 0,-2-1 5 16,0-4-3-16,-2-4-1 0,0 0 4 0,0-2-8 16,-2-1 4-16,0-1-1 0,-2 2 2 0,0 1 6 15,-2 0-4-15,-2 3 19 0,0 2 12 16,-1 2 1-16,-2 4 7 0,-1 4 2 0,10 9-10 15,-23-12-5-15,23 12-5 0,-30 6-1 0,12 3-9 16,0 5-2-16,-3 3-9 0,2 4 4 16,0 3-11-16,1 1 6 0,4 2-2 0,4-3 0 15,1 3-4-15,4 0 6 0,5 0-8 0,5-4 10 16,4 0-5-16,3-4 6 0,4-2-13 0,8-4 8 16,2-1 5-16,5-6-3 0,3-5-4 0,2-1 2 15,1-6-8-15,-2-3-21 0,3-4-49 0,2-6-43 16,-10-1-41-16,-2-1-30 0,-3-1 13 15,-5-3 5-15,-4 0 25 0,-3-1 33 0,-7-1 22 16,-2 2 11-16,-4-2 8 0,-2 3 30 0,-2-1 10 16,-7 0 13-16,1 2 6 0,0 0 25 15,-2 4 42-15,-2 0 21 0,1 0 12 0,0 4 5 16,-2 1 7-16,5 1 23 0,0 4-33 0,10 9 5 16,-16-16-16-16,16 16-9 0,-12-11-20 15,12 11-5-15,0 0-16 0,0 0-1 0,0 0-7 16,-12 11-2-16,12-11-1 0,2 21-9 0,-2-21 8 15,2 27-7-15,0-12 0 0,-2 2 2 0,2-2-9 16,0 3 2-16,0-3 0 0,4 0-6 16,-2-2 5-16,0 1 0 0,-4-14-34 0,10 21 43 15,-10-21-3-15,12 11 0 0,-12-11 2 0,0 0 0 16,27-1-2-16,-27 1-5 0,24-18 0 0,-14 9 2 16,-2-5-2-16,2 1-18 0,-4 0 18 0,0-2 6 15,-4 1-2-15,0-2-5 0,0 4 6 16,-2 12 2-16,-6-25 5 0,6 25-5 0,-8-23 2 15,8 23-1-15,-12-16-1 0,12 16-4 0,-6-11 0 16,6 11-2-16,0 0 4 0,-10-11-4 16,10 11-1-16,0 0 0 0,0 0 0 0,0 0-5 15,0 0 20-15,0 0-19 0,-8-12-4 0,8 12 5 16,0 0 2-16,0 0 3 0,0 0-4 16,0 0-2-16,0 0 3 0,0 0-1 0,0 0 1 15,0 0-3-15,0 0 2 0,0 0-4 0,0 0 5 16,0 0-2-16,-26-2 1 0,26 2-1 0,0 0 6 15,-25-1-3-15,25 1-3 0,0 0-5 16,-26-6 5-16,26 6 1 0,-18-12 2 0,18 12 3 16,-18-13 17-16,18 13 13 0,-17-15 8 0,17 15 15 15,-14-15 8-15,14 15 0 0,-16-18-2 0,16 18 2 16,-12-13 9-16,12 13-10 0,0 0-1 16,-12-14-15-16,12 14-19 0,0 0-2 0,0 0 2 15,0 0-12-15,0 0 2 0,6 20-5 0,2-11-4 16,5 4-4-16,0 3 3 0,3-1-2 15,5 0-2-15,1 3 1 0,4-2-7 0,-2 4 2 16,4-1 4-16,1-2 2 0,3 2 1 0,-2-2-6 16,2 2 4-16,-3-2-1 0,-3 0-6 0,-1 1 0 15,-3-3 0-15,0 0-1 0,-6-2-6 0,0-1-68 16,-3-2-85-16,-13-10-65 0,17 11-37 16,-17-11-141-16,0 0-128 0,0 0-475 0,0-21 306 15,-8 7-165-15</inkml:trace>
  <inkml:trace contextRef="#ctx0" brushRef="#br0" timeOffset="165650.9">5628 10978 1333 0,'-17'-17'518'0,"6"2"-78"16,-2 1-26-16,5 4-74 0,8 10-90 0,-10-15-40 16,10 15-40-16,0 0-24 0,0 0 2 0,27 8-17 15,-12 2-20-15,6-1-27 0,3 4-9 0,3 2-17 16,5 3-11-16,8 5-8 0,2 2-7 15,5 1-7-15,-1 0-2 0,1 1-8 0,-1 2-38 16,-3-4-167-16,-3 3-200 0,-12-9-176 16,-5 5-443-16,-2-6 305 0,-10 1-166 0</inkml:trace>
  <inkml:trace contextRef="#ctx0" brushRef="#br0" timeOffset="166111.47">6056 10995 1310 0,'-12'-25'597'15,"4"2"-139"-15,6-2-90 0,4 3-76 0,2-1-73 16,7 0-42-16,6 4-31 0,2 0-32 0,2 2-24 16,4 1-18-16,1 3-12 0,0 1-10 15,-1 3-19-15,-2 2 6 0,0 2-7 0,-23 5-9 16,32 0-11-16,-32 0 3 0,19 16-3 0,-19-16-2 15,0 26-8-15,-6-6 7 0,-5 0-3 0,-3 3-7 16,-4 2 7-16,0 2-6 0,-4 0-4 0,-5 11 11 16,9-14-4-16,0 3 0 15,3-2 3-15,4-2-2 0,5-4-2 0,4 0-1 16,4-4 8-16,4-1-4 0,7-5 0 0,-13-9 5 16,38 6-1-16,-15-12-1 0,5-5-1 0,1-5 6 15,-1-2-11-15,0-6 11 0,-5 0-9 0,-4-3 3 16,-4-2-4-16,-5 1 0 0,-6-1 1 0,-4 1 21 15,-8-1 35-15,-2 4 41 0,-8-2 17 16,0 5 16-16,-6 1 7 0,1 2-9 0,-3 1-1 16,-1 5 6-16,4-1-6 0,0 5-17 0,3 2-20 15,4-1-10-15,16 8-26 0,-22-4-10 0,22 4-6 16,0 0-6-16,9 17-8 0,6-6-2 16,5 3-8-16,8 2 0 0,4 0 0 0,13 5-17 0,1 4-2 15,1 0-37-15,-3 0-99 0,3 3-82 16,-5-1-166-16,-1 0-167 0,-5 1-142 0,-5 3-408 15,-10-6 307-15,-2-1-255 0</inkml:trace>
  <inkml:trace contextRef="#ctx0" brushRef="#br0" timeOffset="166810.54">6971 10783 1065 0,'-12'-13'505'0,"12"13"-82"0,-12-13-34 0,12 13-23 16,-9-12-42-16,9 12-66 0,0 0-46 15,4-13-38-15,-4 13-23 0,25-10-32 0,-25 10-18 16,43-1-12-16,-15 1-20 0,1 1-15 0,2 3-14 16,2 4-3-16,-1 3-10 0,-8 4-11 15,0 7-57-15,-9 0-101 0,-9 9-148 0,-10 1-113 16,-15 14-633-16,-9 0 307 0,-10 2-192 0</inkml:trace>
  <inkml:trace contextRef="#ctx0" brushRef="#br0" timeOffset="167554.74">4817 13531 1012 0,'-19'-15'603'16,"0"0"-135"-16,4 0-68 0,0 1-30 0,5 3-64 15,0 1-48-15,10 10-45 0,-14-13-45 16,14 13-33-16,0 0-22 0,0 0-29 0,0 0-10 0,6 11-19 15,8 2-4-15,0 1-20 0,6-1-4 16,1 2-3-16,2 4-4 0,2-1-8 0,3-1 2 16,1-2-7-16,-1 1 0 0,0-3-5 0,-3-4 8 15,-2-1-14-15,-2-2 6 0,-21-6 2 0,32 1 0 16,-32-1-4-16,19-9 3 0,-19 9-7 16,7-23 5-16,-10 8-5 0,-1 0 5 0,0-5-2 15,-7 1 5-15,1 1-8 0,0-6 9 0,-2 5-3 16,0 1 3-16,-1 0-8 0,2 1 2 0,3 2 2 15,-1 1 5-15,9 14-9 0,-10-21 6 16,10 21-2-16,-2-13 3 0,2 13-9 0,12-11 12 16,-12 11 25-16,30-8-36 0,-7 4-4 0,1 0 6 15,3 1-3-15,3-1 7 0,0 0-7 16,-1-2 3-16,1 0 6 0,-2 1-6 0,-4-3-7 16,0 1 7-16,-5-3-6 0,-4 0 9 0,-2-5-6 15,-7 4 2-15,-2-3 3 0,-6-1-2 0,-2 0 9 16,-5 0-9-16,-3-3 1 0,-1 3 6 0,-4 0-4 15,-3 2-4-15,2-3 3 0,-1 7-3 0,0 0 3 16,2 3-3-16,17 6 7 0,-32-8-9 16,32 8-2-16,0 0-55 0,-30 2-92 0,30-2-74 15,0 0-72-15,0 19-55 0,0-19-49 0,22 15-480 16,-22-15 280-16,30 8-11 0</inkml:trace>
  <inkml:trace contextRef="#ctx0" brushRef="#br0" timeOffset="167860.51">5435 13060 1186 0,'-4'-15'562'0,"4"15"-96"0,-9-15-44 16,9 15-62-16,0 0-79 0,-8-16-50 0,8 16-47 15,8-18-39-15,3 4-33 0,6 3-18 0,4-5-27 16,2 1-2-16,5 0-18 0,-1-1-3 16,3-1-17-16,0 0 0 0,-1 0-9 0,-3 0 3 15,-3-2-13-15,-4 2 1 0,-4-1-1 0,-5 2 0 16,-4-2-8-16,-6 1 8 0,-2 0-8 15,-4 2 2-15,-4-1-1 0,-3 1 8 0,-2 4-7 16,-2 1 3-16,-3 2-2 0,0 4 3 0,20 4 1 16,-38 0 1-16,17 6-4 0,1 4 2 15,4-1-10-15,3 5 8 0,0 1-10 0,7 2 11 16,2 2-4-16,6 0-5 0,4 0-14 0,7-1-35 16,6-3-8-16,7-4-47 0,3 0-67 0,5-5-38 15,4-2-43-15,4-4-39 0,5-4-22 0,10-5-55 16,-4-4-383-16,0-3 215 0,-4-4 111 15</inkml:trace>
  <inkml:trace contextRef="#ctx0" brushRef="#br0" timeOffset="168243.08">6250 12534 903 0,'28'-40'243'0,"-12"7"-26"0,-1 3-21 15,-4-1-22-15,0 1-28 0,-3 1-10 16,-2 0-14-16,-2 5 11 0,-4 1 23 0,0 2 14 16,-2 2 10-16,-2 2-1 0,-2 3-33 15,0 3 3-15,6 11-25 0,-20-14-16 0,20 14-14 16,-27 0-6-16,27 0-2 0,-34 14 5 0,17-3 1 15,0 3-2-15,0-1-10 0,3 2-12 0,2 3-15 16,2-1-10-16,4-2-12 0,4 2-4 16,6-2-28-16,2-1 33 0,5-3-8 0,2-1-7 15,8-5-7-15,0-1 3 0,-21-4 0 0,49-2-2 16,-20-4-9-16,-1-1 5 0,2-3-7 0,-5-1 5 16,-2-3 0-16,0-1-2 0,-7 0 0 0,-4 0-2 15,-2-2 2-15,-4 0 2 0,-3-1 0 16,-3 3-2-16,-3-2 8 0,-1 3 7 0,0-1 21 15,4 15 25-15,-10-21 12 0,10 21 6 0,-10-15-11 16,10 15-26-16,0 0 4 0,0 0-16 0,0 0-3 16,0 0-6-16,18 8-3 0,-3 3-3 15,6 3-9-15,4 1-1 0,1 4 43 0,4 2-51 16,6 8 1-16,-1 3-3 0,1 2-5 0,-6 2-80 16,-3 3-73-16,-3 0-62 0,-3 1-55 15,-6-5-38-15,-4-1-6 0,-1-1 9 0,-6-3 26 16,0-1-5-16,-1-6-10 0,-3-4 9 0,-3-6-361 15,3-13 174-15,0 0 205 0</inkml:trace>
  <inkml:trace contextRef="#ctx0" brushRef="#br0" timeOffset="168593.78">6761 11979 1359 0,'-3'-14'478'0,"3"14"-122"15,-5-15-72-15,5 15-46 0,0 0-30 16,0 0-43-16,3 15-10 0,-3-15-27 0,11 25-20 16,-3-10-24-16,2 1-2 0,1 1-38 0,4-2 0 15,0 3-10-15,4-3 3 0,-2-4-15 16,1 3 2-16,2-7-10 0,1-1 2 0,-4-2-11 16,-17-4 7-16,35-2-9 0,-19-6 5 0,-2-2-6 15,-3-1 2-15,-2-6-1 0,-5 0 0 0,-4-2 4 16,-4-2-5-16,-3 0 0 0,-6 2-4 0,-1 1 5 15,-8 1-4-15,-1 4-3 0,0 0 2 16,-6 5 11-16,-3 2-6 0,2 5-3 16,-2 1 1-16,3 1 1 0,1 5-5 0,5 2 6 0,1 3-2 15,6 0-1-15,3 3-9 0,6 1-5 0,7 1-57 16,7 0-87-16,6-2-113 0,6-3-93 16,2-7-545-16,6-2 287 0,-1-2-44 0</inkml:trace>
  <inkml:trace contextRef="#ctx0" brushRef="#br0" timeOffset="168797.16">7078 11658 1332 0,'-13'-28'624'0,"2"1"-128"0,1 3-43 0,-1 2-94 16,5 5-50-16,2 0-55 0,-1 4-46 15,5 13-45-15,5-16-33 0,-5 16-19 0,0 0-21 0,35 2-27 16,-15 6-7-16,3 6-10 0,2 3-13 15,0 2-4-15,5 2-11 0,4 9-1 0,0-1-27 16,5-1-68-16,-12-5-67 0,-4 0-104 0,2 0-99 16,1 0-68-16,-7-6-139 0,-6 0-337 15,-5-1 281-15,-6 1-19 0</inkml:trace>
  <inkml:trace contextRef="#ctx0" brushRef="#br0" timeOffset="168944.05">7175 11737 1045 0,'2'-25'358'0,"4"0"-69"0,3 2-81 15,6 1-49-15,4 1-27 0,2 0-28 0,6 3-50 16,3 3-165-16,0-4-535 0,-1 2 173 0,3 0 211 16</inkml:trace>
  <inkml:trace contextRef="#ctx0" brushRef="#br0" timeOffset="169596.47">7672 11226 951 0,'-14'-18'614'0,"1"3"-99"0,2 2-35 0,1-2-49 16,-1 3-77-16,5 1-45 0,6 11-55 0,-10-16-51 16,10 16-41-16,0 0-35 0,0 0-16 0,0 0-27 15,18 10-16-15,-5 1-15 0,6 1-19 0,4 3 1 16,3 3-5-16,1 1-10 0,3-1 0 0,0 1-7 16,8 6-6-16,-9-8 3 0,1 3-4 15,0-1-2-15,-3-4-2 0,-1 0-3 0,-6-2-16 16,0-3 13-16,-4 0 1 0,-16-10 2 0,20 11-2 15,-20-11 1-15,0 0-1 0,0 0 3 0,0 0 0 16,-11-23-1-16,4 14 2 0,-5-5-3 16,2-1 2-16,-2-2 2 0,2 0 20 0,2-1-24 15,-1-1 0-15,5 2 0 0,0 0 2 0,4-2 0 16,4 0 0-16,5 2 0 0,3-2 0 16,4 2-4-16,2-1 8 0,3 5-10 0,3 0-1 15,1 0 0-15,2 3 14 0,-3 0-1 0,1 3-10 16,-3-1 9-16,-4 3-4 0,-18 5-1 15,24-8-1-15,-24 8 2 0,10-10 40 0,-10 10-50 0,0 0-8 16,-12-11 11-16,12 11 6 0,-26-6 0 16,26 6-2-16,-38-6 0 0,38 6 13 0,-43-4-17 15,43 4 4-15,-42-1-1 0,42 1-2 0,-42 4-2 16,42-4-15-16,-29 5-71 0,29-5-79 16,-22 8-90-16,22-8-52 0,0 0-69 0,2 15-59 15,-2-15-499-15,22 4 295 0,-22-4-89 0</inkml:trace>
  <inkml:trace contextRef="#ctx0" brushRef="#br0" timeOffset="170079.33">8352 10937 1292 0,'-4'-22'554'0,"4"22"-95"0,-7-19-42 0,7 19-47 16,-6-16-74-16,6 16-46 0,0 0-47 0,-5-15-47 15,5 15-23-15,0 0-27 0,20-11-23 0,-20 11-21 16,27-8-11-16,-27 8-9 0,32-9 0 0,-13 5-16 15,-2-2-5-15,2 0-11 0,-4-3-1 16,0 1-5-16,-1-2 4 0,-3-1-3 0,-4-2-3 16,-3-2 4-16,-2-1-2 0,-4 1-3 0,0-2-1 15,-7 2 3-15,0-2-3 0,-3 2 4 16,-5-1 0-16,0 5 6 0,-4 1 6 0,-1 2-2 16,-2 3 7-16,0 3-4 0,-1 4-1 0,1 2-3 15,4 3-1-15,0 2-8 0,3 5 3 16,4 3 0-16,5 2-3 0,4 2-5 0,4 2 1 15,4 2 5-15,7 0-14 0,6 0 12 0,3 0-1 16,10-3-2-16,9 3-3 0,3-6-12 0,-6-6-40 16,2-3-62-16,2-4-51 0,0-4-56 0,0-2-46 15,-4-8-26-15,-1 0-6 0,-3-5 0 16,-8-2-7-16,-2-4 37 0,-5-2 60 0,-7-2 48 16,-4-2 53-16,-4-2 55 0,-4-1 47 0,-4-1 31 15,-4-1 17-15,-5-1 57 0,-5 1 28 0,4-1 65 16,-4 2 23-16,0 1 15 0,1 1 25 15,-1 4-23-15,4 0 4 0,0 5-5 0,6 2-13 16,-2 5-32-16,3 1-42 0,9 10-21 0,-11-13-29 16,11 13-20-16,0 0-12 0,22 5-9 15,-6 5-9-15,4 3-11 0,5 4-2 0,3 6-9 16,6 8-4-16,1-1-46 0,-1 3-134 0,-2 1-148 16,-2 0-134-16,-5-10-188 0,-6-2-313 0,2-1 299 15,-6 0-99-15</inkml:trace>
  <inkml:trace contextRef="#ctx0" brushRef="#br0" timeOffset="170210.28">8833 10774 1222 0,'-16'-17'474'0,"2"-4"-128"0,8-3-62 0,4 0-57 16,8-1-45-16,8-3-38 0,6 1-27 0,11-3-102 16,9-1-155-16,3 1-170 0,-1-1-438 15,2 4 213-15,3 0 114 0</inkml:trace>
  <inkml:trace contextRef="#ctx0" brushRef="#br0" timeOffset="170366.23">9444 10297 1152 0,'0'0'623'0,"-11"-10"-114"16,11 10-40-16,0 0-82 0,-2-15-87 16,2 15-63-16,0 0-42 0,6-11-58 0,-6 11-15 15,28-2-19-15,-28 2-27 0,41 6-17 0,-19-1-64 16,4 3-119-16,-1 0-112 0,-3 1-150 0,-2-1-117 15,2 3-421-15,-5-1 290 0,-6-1-66 0</inkml:trace>
  <inkml:trace contextRef="#ctx0" brushRef="#br0" timeOffset="170712.9">9351 10040 1162 0,'-33'3'506'16,"3"1"-124"-16,4 4-63 0,7-1-47 15,2 3-47-15,6 0-40 0,3 3-44 0,6 2-23 16,2 0-21-16,6 0-21 0,2 1-17 0,6-3-7 16,0 1-18-16,5-3-4 0,3-1-3 0,-2-3-4 15,4-1-9-15,-3-2-9 0,-21-4-7 0,44-2-4 16,-22-2-9-16,-6-4 0 0,0 1 13 15,-6-3-3-15,-2-3 2 0,-8 13-23 0,5-23 32 16,-10 9-1-16,-5 1-1 0,-1 2-3 0,-6-1-3 16,-1 3 4-16,-2 1-1 0,-5 3 0 0,3 1-2 15,22 4 1-15,-40 1 11 0,40-1-22 16,-31 6-56-16,31-6-72 0,-19 18-66 0,14-5-43 16,5-13-93-16,2 21-445 0,5-9 232 0,6-3 81 15</inkml:trace>
  <inkml:trace contextRef="#ctx0" brushRef="#br0" timeOffset="171027.06">9666 10143 1266 0,'0'0'527'0,"7"-24"-96"16,-7 24-43-16,2-16-91 0,-2 16-28 0,0 0-60 16,4-18-39-16,-4 18-37 0,0 0-27 0,21 6-22 15,-21-6-14-15,22 12-19 0,-8-3-5 16,-1 1-11-16,2 1-4 0,0 0-8 0,-3 1-4 0,1-1-8 15,0-1 0-15,-3-1-4 0,-10-9 1 16,15 12-3-16,-15-12-4 0,0 0 0 0,0 0 1 16,0 0 1-16,0 0 2 0,-5-12-5 0,-1 1-1 15,-4 0 2-15,0-3-8 0,-2 1 4 0,2-5 6 16,0 2 2-16,-1 0 1 0,0-1-5 16,5 2 3-16,-1 0-7 0,3 1 4 0,4 14 5 15,2-20-9-15,-2 20 0 0,20-20 1 0,-20 20-4 16,33-5-1-16,-33 5-27 0,47 1-54 15,-20 7-89-15,1 2-90 0,-1 5-84 0,1-2-171 16,-3 4-295-16,1 2 247 0,-8 0 52 0</inkml:trace>
  <inkml:trace contextRef="#ctx0" brushRef="#br0" timeOffset="172262.62">8775 11554 572 0,'0'0'321'16,"-12"-14"-66"-16,12 14-25 0,-13-11-13 0,13 11-33 16,-11-11-31-16,11 11 12 0,-11-10-36 0,11 10-6 15,0 0-13-15,-14-12-16 0,14 12-3 16,0 0-9-16,0 0-18 0,0 0-10 0,0 0-3 16,-10-7-9-16,10 7 0 0,0 0-10 0,0 0-3 15,0 0-2-15,0 0-7 0,0 0 2 0,0 0-3 16,0 0 5-16,0 0-6 0,0 0-3 15,0 0 11-15,0 0-4 0,0 0-5 0,0 0-7 16,0 0 3-16,0 0 10 0,0 0 0 16,0 0 3-16,0 0 9 0,0 0-4 0,0 0 1 0,0 0 1 15,0 0-3-15,0 0-8 0,0 0-3 16,0 0-5-16,0 0 2 0,0 0 2 0,0 0-8 16,0 0-2-16,0 0 1 0,22 4-13 0,-22-4 12 15,0 0-3-15,0 0 1 0,0 0 2 16,0 0 15-16,20-4 8 0,-20 4 25 0,0 0 6 15,0 0-1-15,0 0 1 0,0-19-4 0,0 19 0 16,-7-16 6-16,7 16 5 0,-9-15 2 0,9 15-9 16,-12-17 1-16,12 17 1 0,-12-17 7 0,12 17-7 15,-12-13 32-15,12 13-32 0,0 0-5 16,-8-14-9-16,8 14-15 0,0 0-2 0,0 0-12 16,0 0-3-16,0 0-1 0,26 15-7 0,-10-3 3 15,4 5-7-15,3 2-12 0,9 10 12 0,4 1-17 16,0 5-96-16,-1-3-152 15,4 4-163-15,-3-3-130 0,-2 1-513 0,-5-4 307 0,-8-3-217 16</inkml:trace>
  <inkml:trace contextRef="#ctx0" brushRef="#br0" timeOffset="172742.3">8866 11886 1390 0,'-42'-10'545'0,"8"0"-107"15,2-1-39-15,7-1-46 0,4-1-83 0,5-2-57 16,10 0-38-16,8-3-38 0,8 1-28 0,4 0-21 16,7-2-20-16,5 0-11 0,1-2-13 0,2 2-9 15,1 0-9-15,-4 2-2 0,-1-2-6 16,-5 1-5-16,-6 1 0 0,-2 2 1 0,-7-2-6 16,-3 2 1-16,-4-3-3 0,-5 1 4 0,-3 2 14 15,-4 0 15-15,-2 1 16 0,-2-1-3 16,-2 4 21-16,3-3 19 0,3 3 4 0,-2 1-9 15,4 1 4-15,12 9-10 0,-22-13-14 0,22 13-12 16,-10-10-12-16,10 10-7 0,0 0-12 16,0 0-3-16,34 0-6 0,-13 6 3 0,5 2-11 15,-1 1 2-15,2 4 4 0,1 1-5 0,0 3-3 16,-1 2 1-16,-1 0 0 0,-1 2-4 0,-2 0-3 16,-4-2 1-16,1 0 3 0,-4-4-2 0,-3-1 0 15,-2-3 2-15,-3-1-5 0,-8-10 2 16,0 0-5-16,6 13-19 0,-6-13 29 0,0 0-1 15,-12-19-2-15,3 8 1 0,0-3-3 0,-3-3-3 16,0-2 0-16,0-2 8 0,2 0-5 16,-3 0 2-16,3-2-26 0,1 0 37 0,1 2-8 15,3 0 7-15,1 2-10 0,4 2-4 0,2 2 4 16,3 2-1-16,3 1 1 0,5 4-2 16,6 1 1-16,3 3 2 0,2 2-5 0,4 4-4 15,2 4-50-15,1 1-55 0,-1 3-81 0,0 3-89 16,-1 4-94-16,-3 2-104 0,-3-2-129 0,-2 1-386 15,-4 1 305-15,-9 0-154 0</inkml:trace>
  <inkml:trace contextRef="#ctx0" brushRef="#br0" timeOffset="173547.72">9579 11172 999 0,'-10'-17'437'16,"10"17"-71"-16,-11-13-44 0,11 13-36 0,0 0-42 16,-14-12-45-16,14 12-41 0,0 0-38 0,0 0-11 15,0 0-43-15,0 0-10 0,0 0-13 0,0 0-6 16,-4 16-11-16,4-16-3 0,0 0-7 16,20 11-17-16,-20-11 13 0,0 0-4 0,17 6 0 15,-17-6 2-15,0 0-4 0,0 0 4 0,0 0-2 16,20-4 4-16,-20 4-5 0,0 0 6 15,0 0-1-15,0-17 6 0,0 17 5 0,0 0 3 16,-7-19-2-16,7 19-43 0,0 0 66 0,-11-16-8 16,11 16 4-16,0 0 0 0,-10-13-13 15,10 13-1-15,0 0-6 0,0 0-8 0,0 0 2 16,-9-9-5-16,9 9-10 0,0 0 5 0,0 0 0 16,0 0 6-16,0 0-16 0,0 0 1 0,0 0 5 15,0 0 0-15,15-8 2 0,-15 8-5 16,0 0 1-16,0 0 4 0,0 0-7 0,0 0 4 15,0 0-2-15,0 0 3 0,0 0 0 0,0 0-3 16,0 0 0-16,0 0 5 0,0 0-4 0,0 0 4 16,0 0 4-16,0 0-2 0,0 0-4 15,0 0 6-15,0 0 8 0,0 0-5 0,22-4 6 16,-22 4-5-16,0 0-4 0,0 0 2 0,8-13-1 16,-8 13-4-16,0 0-4 0,8-14 4 0,-8 14-2 15,0 0 4-15,6-17-5 0,-6 17 2 16,0 0 4-16,2-17 0 0,-2 17-4 0,0 0 6 15,-2-21 6-15,2 21-1 0,-4-15 0 16,4 15-1-16,-6-15 8 0,6 15 5 0,-12-14 0 16,12 14-5-16,-15-13-8 0,15 13 8 0,-22-12-5 15,22 12 7-15,-25-5-7 0,25 5 0 0,-27-2-6 16,27 2 0-16,-30 10 1 0,13-5-3 0,0 5 2 16,0 3 8-16,3 1-25 0,-2 1 12 0,6 4-13 15,-1 0 10-15,5 2-2 0,2 2 5 16,6-1-10-16,4 2 8 0,7-4-1 0,3 1 1 15,8-4 2-15,6-1-4 0,3-5-1 16,5-1 5-16,5-4-9 0,1-5 2 0,1-2-8 16,1-3 0-16,8-6-33 0,-15-1-64 0,-1-3-100 15,-3-1-103-15,-10-6-99 0,-4-4-133 0,-11 0-356 16,-5-1 284-16,-10-1-26 0</inkml:trace>
  <inkml:trace contextRef="#ctx0" brushRef="#br0" timeOffset="174361.29">9986 10566 1045 0,'0'0'611'16,"0"0"-178"-16,0 0-78 0,29-2-54 0,-29 2-34 16,28 2-51-16,-28-2-36 0,38 6-31 15,-13-3-27-15,5 3-23 0,2 2-20 0,0 3-17 16,-1 1-14-16,3 1-7 0,-4 1-10 0,-3 2-4 15,1 2-4-15,-5 1-9 0,-4 0-1 16,-4 2 1-16,-7-2-8 0,-1 0-1 0,-5 0-3 0,-4-2 8 16,-5 1-7-16,-3-5-3 0,0-2 2 15,-7 1-5-15,-1-5 6 0,0-3-1 0,18-4 1 16,-36 0-3-16,14-6 0 0,7-1 3 0,-1-5-3 16,2-3-1-16,4-4 7 0,6-4-6 0,0-4 10 15,4-1-12-15,6-3-2 0,2-1 1 16,8 1 5-16,7-9-8 0,2 4 3 0,2 2 4 15,3 1-3-15,0 1-2 0,-5 9 6 0,3 2 10 16,-7 0-14-16,2 2 1 0,-6 3-2 16,-2 4 8-16,0-2-7 0,-7 3 4 0,-8 11-1 15,8-18 1-15,-8 18 7 0,0-15 0 0,0 15-3 16,-8-12 18-16,8 12-9 0,0 0 6 16,-25-3-4-16,25 3-1 0,-23 12-4 0,8-5 1 15,0 4 2-15,4 1-3 0,-3 3 3 0,1 1-2 16,2 0 3-16,3 2-8 0,2-1 5 0,1 2 1 15,3 0-1-15,4-2-11 0,3 0 9 16,3-1-1-16,2-1-5 0,4-2 1 0,4-1-6 16,0-5 4-16,2-1 0 0,1-2-5 0,5-6-2 15,-4 0-2-15,0-4 1 0,-3-3 1 16,1-3 1-16,-8 1-1 0,0-4 2 0,-2-3 1 16,-6-1 3-16,-2-1-6 0,-2-2 1 0,-4 1 7 15,-4 0-5-15,-2 0-3 0,0 2 7 0,-2 0 2 16,-4 0-3-16,4 4 14 0,-3-1 13 15,1 3 8-15,2 4 4 0,4 0-4 0,8 9-10 16,-16-14-4-16,16 14-4 0,0 0-6 0,0 0-1 16,0 0-3-16,0 0 1 0,10 11-1 0,2-3-3 15,4 0-2-15,2-1-4 0,-1 1 0 16,5 0 2-16,-2-1-3 0,2-3-2 0,-1 0-6 0,-21-4-18 16,38 4-2-16,-38-4 2 0,32-3 7 15,-32 3 2-15,23-15 6 0,-23 15 0 0,15-19 2 16,-9 6 2-16,-4-1 6 0,-2-1-1 0,-2-2 1 15,-2 2 2-15,0-2 1 16,-2-1 5-16,-1 3-5 0,0 0 39 0,3 0 13 0,-2 3 19 16,6 12-2-16,-6-16-12 0,6 16-10 0,-6-14-9 15,6 14-6-15,0 0-12 0,0 0-2 16,22-6-17-16,-22 6 14 0,41 8-4 0,-17-1-6 16,0 1-2-16,6 4-10 0,-4-1-111 0,1 2-118 15,-3 3-156-15,-4-1-151 0,-9-2-573 16,-2 1 306-16,-9-14-261 0</inkml:trace>
  <inkml:trace contextRef="#ctx0" brushRef="#br0" timeOffset="174679.85">10560 10000 1289 0,'-22'-6'490'0,"2"2"-109"0,20 4-65 15,-30-6-59-15,30 6-36 0,-26 4-37 0,26-4-28 16,-15 12-52-16,15-12-8 0,-8 19-15 0,8-19-10 16,4 23-7-16,-4-23-15 0,12 20 0 15,2-10-11-15,0 0-2 0,1-5-9 0,7 3-8 16,-4-4-7-16,6-2 3 0,-24-2-4 0,40-4-3 16,-21-2-3-16,-3-2 7 0,0-1-3 15,0-3-6-15,-7-1 3 0,0 0-3 0,-5-1-4 0,-2-1-21 16,-2 15 33-16,-4-28-1 0,-3 14 3 15,-1 3 2-15,-3 1-1 0,-5 1 4 0,-2 3-3 16,18 6-5-16,-36-4-7 0,36 4 16 16,-35 8-38-16,17-1 6 0,4 5-61 0,-1-1-70 15,4 5-56-15,5 1-39 0,6 0-42 0,0-17-53 16,6 23-500-16,3-10 254 0,4-1 38 0</inkml:trace>
  <inkml:trace contextRef="#ctx0" brushRef="#br0" timeOffset="175012.6">10837 9992 1325 0,'2'-23'481'0,"-2"23"-90"15,-2-19-28-15,2 19-39 0,-4-11-72 0,4 11-58 16,0 0-33-16,0 0-38 0,0 0-22 16,0 0-20-16,0 0-9 0,30 3-20 0,-30-3-9 15,29 14-4-15,-17-7-12 0,6 3-8 0,-4-2 1 16,2 1-8-16,-2 1-2 0,-4-3-4 0,-10-7 1 15,17 14-6-15,-17-14 2 0,0 0 0 0,11 11 0 16,-11-11 0-16,0 0 4 0,0 0-5 16,-28-8-3-16,14 1 4 0,-4-3 0 0,2-3-8 15,-3 0 9-15,2-5 8 0,0 1 15 0,0-2 9 16,6-2 2-16,-1 2 3 0,4-2 2 16,3 2-11-16,5 0-5 0,5 2-7 0,3-1-4 15,4 6-2-15,8 0 4 0,5 2-8 0,7 5-7 16,0 2 1-16,1 6-1 0,3 4-4 0,0 4-47 15,-4 7-97-15,4 7-95 0,-5 7-93 16,-3 2-100-16,-13-5-532 0,-5 5 300 0,-3 1-121 16</inkml:trace>
  <inkml:trace contextRef="#ctx0" brushRef="#br0" timeOffset="176727.09">4381 11029 401 0,'-24'10'257'0,"2"0"-26"16,-2-1-35-16,-1-2-9 0,1 3 0 0,2-2-3 15,0-2-11-15,1-1-13 0,4 3-23 16,0-3-10-16,0 1-21 0,17-6-16 0,-25 8-12 16,25-8-18-16,-18 7-10 0,18-7 6 0,0 0-14 15,0 0 0-15,0 0-16 0,0 0-6 0,0 0 2 16,0 0 3-16,18-13-16 0,5-2 15 0,17-8-9 16,6-4 5-16,8-3-22 0,9-7 28 15,4 0-6-15,12-6-10 0,25-14 121 0,0 0-143 16,1-4-4-16,2-2 21 0,-4 2-8 15,-2-2-6-15,6 2 4 0,-6 2 15 0,-2 0-11 0,-24 13 7 16,22-11-6-16,-27 15 7 0,-1 0 8 16,-5 2-51-16,-3 4 46 0,-10 4 1 0,-7 5 5 15,-5 2-11-15,-16 10 3 0,0-1-6 0,-7 7-4 16,-2-1 7-16,-1 3-5 0,-13 7-8 16,0 0 5-16,0 0-11 0,0 0-37 0,8 11-52 15,-16 1-54-15,-7 4-11 0,-4 4-2 0,-6 3-6 16,-10 9 12-16,-3 0 9 0,-4 3 18 0,-5 5 12 15,-5 0 3-15,-3 2 8 0,-5 4 28 16,-3 1 22-16,-2 3 11 0,-3 1 5 0,-21 14 16 0,20-17-6 16,0 1 18-16,-1-1 0 0,-3-1 15 15,0 3 18-15,1-4 12 0,1-2 15 16,4-4 11-16,2-2 27 0,5-1-15 0,3-5 16 0,5 0-15 16,3-5 5-16,7 0-22 0,1-5 8 15,14-3-18-15,-2-3 3 0,3-1 1 0,3-1 9 16,5-3-9-16,4-1 17 0,14-10 3 0,-22 11 9 15,22-11-6-15,0 0-6 0,0 0 17 16,24-8 5-16,4-7-11 0,13-10-8 0,15-5 10 16,9-9-6-16,12-6-11 0,28-14 1 0,6-6-14 15,0 0 0-15,6-5-14 0,4 0-2 0,-3-2-5 16,-1 4 11-16,-5 1-12 0,-2 6-1 0,-9 2-11 16,-24 15 4-16,-9 4 16 0,-5 0-5 15,-6 1-10-15,-11 5-8 0,-3 2 10 0,-17 9 3 16,-3 4 21-16,-6 2 22 0,-5 3-1 15,-6 3-130-15,-6 11 126 0,0 0-2 0,-16-10-16 16,-1 16 6-16,-6 8-14 0,-7 1-10 0,-13 10-7 16,-3 3-6-16,-5 5-2 0,-6 3 4 0,-2 6-18 15,-7 4-21-15,-1 3-11 0,-25 20 0 16,-1-2-56-16,4-1 65 0,-2-3 0 0,0 0 15 16,18-15-3-16,-21 13 21 0,20-15-22 0,2-3-3 15,3 0 5-15,5-6 15 0,7-2 0 0,6-8 3 16,11-5 1-16,12-8 6 0,9-1 14 15,2-6-12-15,17-7 4 0,0 0-16 0,0 0 24 16,17-24-7-16,24-3-8 0,7-7 5 0,15-6-7 16,12-6 12-16,30-15-2 0,2-5-5 0,6-7 1 15,2 0 12-15,6 1-5 0,-1 0-20 0,-1 3 5 16,-5 2 12-16,-6 6-1 0,-11 4 95 16,-27 15-129-16,-7 2-42 0,-8 3-112 0,-5 3-101 15,-11 0-171-15,-5 2-213 0,-14 9 174 0,-8-2 197 16</inkml:trace>
  <inkml:trace contextRef="#ctx0" brushRef="#br0" timeOffset="177153.23">6565 9336 575 0,'-2'-19'262'0,"0"-2"-18"16,-2-2-5-16,0-2 7 0,-2 1-19 16,-3-5 11-16,-2 0 13 0,3 1 13 0,-7-1-15 15,3 1-10-15,-2 1-22 0,0 2-1 0,1 2 1 16,2 4-9-16,3 2-10 0,-2 1-20 16,10 16-37-16,-11-19-29 0,11 19-28 0,0 0-19 0,0 0-2 15,0 0-10-15,25 23-7 0,-5-6 1 16,4 7-3-16,15 6-10 0,1 2-4 0,4 7-4 15,3 0-4-15,2 7-7 0,-3 6-22 0,3 3 13 16,-3 2-64-16,-4 4-135 0,1 0-138 16,-5-1-131-16,-8-7-136 0,-2-2-402 15,-7-3 305-15,-5-16-160 0</inkml:trace>
  <inkml:trace contextRef="#ctx0" brushRef="#br0" timeOffset="177578.93">6807 8697 948 0,'-28'-46'614'0,"10"16"-154"16,2 5-95-16,-1 4-63 0,7 6-56 16,1 1-75-16,9 14-28 0,-10-9-14 0,10 9-19 15,0 0-2-15,8 25-16 0,5-10-10 0,6 4-17 16,3 4-16-16,2 0-4 0,12 7-9 0,3 1-5 15,3-1-6-15,0 3 6 0,3-1-7 16,-3 1-17-16,3 1 5 0,-7-2-9 0,-1 3-2 16,-1-3 7-16,-6-2 0 0,-9-3-2 0,-1-4-2 15,-4-4-4-15,-4-1 5 0,-2-3 5 0,-6-4-14 16,-4-11 4-16,-4 17-3 0,4-17 3 16,0 0-3-16,-34-2-2 0,34 2 11 0,-34-15-7 15,11-2 0-15,1-6 8 0,2-2-6 0,0-3 1 16,3-1 2-16,3-2-4 0,0 1 0 0,8-1 3 15,2 1 5-15,4 2-3 0,4 1-2 0,5 0 3 16,4 2-10-16,1 4 0 0,3 0 12 16,3 6-5-16,0 2-6 0,0 3 5 0,1 5-4 15,-21 5 2-15,38 0-8 0,-22 3-45 0,2 5-46 16,-6 3-58-16,1 3-66 0,-2 1-50 16,-1 0-34-16,-1 1-75 0,-1-1-402 0,-4-2 230 15,5-2 83-15</inkml:trace>
  <inkml:trace contextRef="#ctx0" brushRef="#br0" timeOffset="178128.12">7476 8478 650 0,'-13'-23'399'16,"-2"2"-58"-16,-2 4-37 0,2 3-63 0,0 5-27 15,-1 1-14-15,-4 3-22 0,20 5-19 0,-29 4-21 16,14 3 1-16,0 7-31 0,3 1-15 15,0 2-19-15,4 3-11 0,4 4-4 0,0-3-10 16,4 4-3-16,2-1-8 0,4 1-4 0,2-2-8 16,4 0-3-16,0 0 1 0,3-6-8 15,0 2-7-15,2-4 4 0,-1-4-5 0,2 1 2 16,-2-4-3-16,-16-8 0 0,32 4-4 0,-32-4 3 16,30-12 1-16,-17 2-8 0,-3-3 0 15,-2-2 5-15,1-4-4 0,-4 0 4 0,-1-4-4 16,-4-2-6-16,-2 0 12 0,-2 0 13 0,-6 1 11 15,4-1 3-15,-4 2 6 0,0 2 1 0,-4 0-1 16,4 2 0-16,-3 4-9 0,3 2 1 0,-1 3 0 16,11 10-5-16,-11-17-5 0,11 17-8 15,0 0-3-15,0 0 1 0,0 0-3 0,0 0-3 16,0 0-3-16,32 3 4 0,-15 3 1 0,3 2-5 16,0-1 0-16,2-1-5 0,1 2 8 0,-2-1-3 15,2-1 3-15,-1 0-7 0,-1-2 1 16,-21-4 2-16,36 3-3 0,-36-3 3 0,26-3-5 15,-26 3 4-15,18-13 0 0,-18 13-2 0,8-24-2 16,-10 9 0-16,-2 0 10 0,-2-2-10 16,-2 0 4-16,-4-2 3 0,2-2-4 0,-4 1-2 15,1 0 7-15,0 0 0 0,2-1 9 0,-1 2 19 16,4 2 13-16,1 2-4 0,2 2 0 16,3 0 1-16,2 13-15 0,4-20-5 0,-4 20-8 15,24-15-2-15,-24 15-2 0,38-2 1 0,-15 4-2 0,1 6-5 16,-1-1 42-16,0 7-150 0,-4 1-79 15,1 4-98-15,-6 2-96 0,-6 0-103 0,-5 2-436 16,-6 0 288-16,1-2-52 0</inkml:trace>
  <inkml:trace contextRef="#ctx0" brushRef="#br0" timeOffset="178456.2">7503 8120 919 0,'-15'-12'373'0,"1"0"-40"16,3 3-75-16,11 9-45 0,-15-12-38 0,15 12-43 15,0 0 7-15,0 0-58 0,0 0-6 0,0 0-29 16,24 6 0-16,-24-6-18 0,24 9 11 0,-6-3-19 16,-18-6 10-16,31 6-14 0,-31-6 6 15,30 4-14-15,-30-4-17 0,0 0 9 0,28-4 11 16,-28 4-8-16,10-12 54 0,-10 12-64 0,0-16 2 15,0 16 13-15,-8-23 0 0,0 11 1 16,-6 1-1-16,2 1 0 0,-3 0 1 0,-2 3 5 16,-4 1-9-16,21 6-7 0,-36-3 8 0,36 3-4 15,-34 0 3-15,34 0-5 0,-32 9-17 16,32-9-29-16,-21 13-38 0,21-13-42 0,-12 19-29 16,12-19-52-16,-4 20-22 0,4-20-107 0,4 17-218 15,-4-17 170-15,8 17 296 0</inkml:trace>
  <inkml:trace contextRef="#ctx0" brushRef="#br0" timeOffset="179025.47">7615 7972 668 0,'6'-16'383'0,"1"-2"-85"16,-3 5-34-16,0 1-50 0,-4 12-46 0,7-17-39 15,-7 17-23-15,0 0-20 0,13-7-15 0,-13 7-13 16,14 9-15-16,-14-9-6 0,22 17-7 15,-12-5-14-15,5 1 6 0,-4 3-13 0,1-1 17 16,1 0-21-16,-3 2 8 0,1 0-10 0,0-2-2 16,-1 1-1-16,-2-3 4 0,1-2-6 0,-9-11 4 15,13 18-6-15,-13-18 13 0,6 11 62 16,-6-11-99-16,0 0 14 0,0 0 14 0,0 0-4 16,0 0-1-16,-2-17-1 0,-2 4 1 0,2-1 2 15,0-3 8-15,0 0-7 0,0-1 14 0,2 2-15 16,-3-4-1-16,3 4-1 0,3-2 5 0,-3 3 5 15,2 2 4-15,0-1-14 0,-2 14 5 16,8-21 19-16,-8 21-9 0,13-17-3 0,-13 17 5 16,12-9-12-16,-12 9 4 0,18-8-3 15,-18 8 4-15,0 0-2 0,24-2-2 0,-24 2-4 16,0 0 1-16,0 0 6 0,26 0-12 0,-26 0 12 16,0 0-5-16,0 0-2 0,0 0 6 0,13-8 45 15,-13 8-54-15,0 0 0 0,-4-23-2 16,4 23 5-16,-11-20 12 0,3 8 6 0,-1 3 9 0,-2-3 9 15,-1 3 14-15,2-1 22 0,-4 2 10 16,14 8 1-16,-25-15 10 0,25 15 2 0,-21-11-5 16,21 11-16-16,-15-6-14 0,15 6-11 0,0 0-11 15,0 0-7-15,0 0-4 0,0 0-1 16,-4 13 22-16,4-13-35 0,23 18-1 0,-8-7-3 16,4 3-1-16,-2 1 0 0,6 1-2 0,1 2 3 15,1 3 2-15,1 2-7 0,-2 2 4 16,8 7 0-16,-4 2-1 0,-3 1-31 0,-9-5-55 15,-2 2-66-15,-6 3-35 0,-4 3-34 0,-6 0-47 16,-4 2-43-16,-10 8-44 0,-4-1-286 16,-9-1 173-16,-1 0 222 0</inkml:trace>
  <inkml:trace contextRef="#ctx0" brushRef="#br0" timeOffset="179408.64">7038 9343 425 0,'-26'14'323'0,"3"-3"-19"0,5-1-46 0,4-5-1 16,14-5-34-16,-19 10-34 0,19-10-46 0,0 0-25 16,2-19-29-16,13 2-15 0,3-4-1 0,14-14-43 15,7-1-4-15,3-5 4 0,9-7-12 16,1-6 12-16,6-1-5 0,1-4-4 0,18-17-3 0,-20 16-4 16,1 2-4-16,0-6 11 0,-1 3 1 15,-2-2 18-15,-4 2-1 0,-3 4-3 0,-1 0 1 16,-5 7 0-16,-6 7-9 0,-4 3 8 0,-2 5-15 15,-11 15-8-15,-7 0 6 0,2 5-11 16,-6 4-50-16,-8 11-4 0,0 0-22 0,0 0-43 16,8 11-55-16,-14 4-44 0,-4 6-25 0,-6 4-396 15,-2 6 174-15,-12 10 225 0</inkml:trace>
  <inkml:trace contextRef="#ctx0" brushRef="#br0" timeOffset="179876.3">6917 9742 735 0,'-19'12'321'0,"19"-12"-72"0,0 0-5 0,-20-14-34 16,24-7-60-16,10-5-17 0,11-18-26 16,9-8 5-16,14-5-22 0,5-6-1 0,28-23 3 15,-3 2 9-15,9-2-17 0,2 3 23 0,0-1-9 16,2 5 9-16,-4 3-20 0,-3 4-11 15,-21 19 16-15,-1-3 1 0,-3 1 19 0,-4 3 8 16,-6 3-7-16,-5 3 21 0,-6 4-18 0,-3 2 8 16,-6 6 10-16,-10 7-17 0,-2 4-27 0,-2 2-6 15,-2 2-15-15,-5 4-14 0,1 1-9 16,-3 5-11-16,-6 9-8 0,11-15-21 0,-11 15 17 0,6-12-8 16,-6 12-1-16,0 0-3 15,0 0-9-15,0 0 6 0,0 0-5 0,0 0-2 16,0 0-4-16,22 2-1 0,-22-2 7 0,0 0 1 0,12 11-8 15,-12-11-1-15,0 0 3 0,0 0-1 16,12 10-3-16,-12-10 8 0,0 0-6 16,0 0-4-16,0 0 9 0,0 0-2 0,0 0 1 0,0 0-4 15,0 0 20-15,0 0-21 0,0 0 5 16,0 0-3-16,0 0-9 0,0 0 2 0,0 0-8 16,0 0-21-16,0 0-16 0,0 0-11 0,-2-15-28 15,2 15-38-15,0 0-29 0,0 0-45 16,0 0-67-16,0 0-43 0,0 0-10 0,0 0-42 15,9-11-440-15,-9 11 242 0,0 0 63 0</inkml:trace>
  <inkml:trace contextRef="#ctx0" brushRef="#br0" timeOffset="181109.41">4533 11229 438 0,'-29'0'223'0,"29"0"-47"0,-28 3-25 15,28-3-33-15,-23 0-9 0,23 0-28 16,0 0-11-16,-23 5-17 0,23-5-13 0,0 0-6 0,-18 8-8 15,18-8-5-15,0 0 6 0,-8 13-5 16,8-13 1-16,0 0 2 0,-6 11 4 0,6-11-17 16,0 0 15-16,0 0-5 0,0 0 5 0,0 0 12 15,24-5 7-15,-6-6 1 0,8-9 1 0,14-6-1 16,5-9 5-16,5-3-10 0,9-2 7 16,2 0-2-16,1 0 5 0,5 0-4 0,-2 0 2 15,2 2-21-15,1-3 13 0,-1 4 0 0,3-2-8 16,1 2 154-16,-4-4-197 0,1 3 9 15,-3 0 4-15,-3 2 0 0,-5 0 2 0,-2 0-2 16,-2 5 5-16,-9-2 0 0,-2 6-5 0,-14 9 0 16,-3-1 8-16,-3 5-70 0,-4 1 118 15,-4 4 27-15,-14 9-10 0,21-14 3 0,-21 14-14 16,12-10-17-16,-12 10-8 0,0 0-12 0,0 0-6 16,0 0-6-16,0 0 3 0,2 14-118 0,-2-14 55 15,-12 25-64-15,-1-8-92 0,1 2-42 16,-6 2-50-16,-2 2-349 0,-4-2 173 0,-12 7 216 15</inkml:trace>
  <inkml:trace contextRef="#ctx0" brushRef="#br0" timeOffset="181911.66">4673 11098 560 0,'-29'9'202'15,"5"-3"-13"-15,3 0-35 0,2-2-21 16,19-4-8-16,-31 5-8 0,31-5-8 0,0 0-8 16,-32 2-6-16,32-2-13 0,0 0-42 0,-18-7 77 15,18 7-17-15,0-13-15 0,0 13 4 0,11-30-40 16,4 14-2-16,4-7 4 0,6-2 6 16,12-6-11-16,7-1 4 0,7-2-1 0,5 0-7 0,6-3 7 15,4-1 4-15,4-4-11 0,5-2 2 16,26-15-2-16,-2 2-7 0,-4 0-13 0,-19 11 0 15,22-11-1-15,-24 11-1 0,-1 0-12 0,21-13 7 16,-28 17-3-16,-3 2-3 0,-6 2 5 16,-4 1 10-16,-8 5-27 0,-5 3 1 0,-13 7 14 15,-3 2-8-15,-6 2 6 0,-2 2-3 0,-4 3-11 16,-2-1 17-16,-3 3-7 0,-7 11 15 16,9-15-4-16,-9 15-10 0,0 0 4 0,-9-14-2 15,9 14-2-15,0 0 0 0,-31 6-6 0,13 2 4 16,-1 3-3-16,-4 1-7 0,-2 5 13 15,-5 0-7-15,-8 8 8 0,-5 4-5 0,-1-1 0 0,-5 7-6 16,-3-1-2-16,-3 4-12 0,-5 2 3 16,-3 0 1-16,-5 4-3 0,0 0-55 0,0 2 70 15,-1-3 7-15,3 1-20 0,1-2 10 16,1 0 8-16,-2-2-13 0,8-1 6 0,0-3-3 16,1-2 0-16,6 0 7 0,0 5-10 0,5-11 2 15,4 5 0-15,1-5 8 0,3 1 21 0,2-3-22 16,13-5-15-16,-1 0 14 0,4-2-5 0,2-2 2 15,6-1-2-15,1-5 4 0,2 1-5 16,9-12-1-16,-6 15 13 0,6-15-10 0,0 0 10 16,24 1-4-16,-2-10-2 0,6-4 6 0,19-10-7 15,8-4 34-15,5-5-42 0,5-2 6 0,5-5 0 16,1 0-3-16,4-4 6 0,3 0 3 16,21-14 2-16,-24 11-7 0,-2 0 9 0,0 0-8 15,-5 2 7-15,-5 2-24 0,-6 4 20 0,-9 2 9 16,-3 2-3-16,-17 10-4 0,-5 3 1 0,-4 5 2 15,-5-2-6-15,-7 3 2 0,-7 15 2 16,2-21-5-16,-2 21 6 0,-19-7-27 0,19 7 28 16,-40 11-2-16,12 0 2 0,-3 7-14 0,-11 3 13 15,-5 5-13-15,1 1 12 0,-1 0-9 16,0 3-1-16,3-1 4 0,0 1 4 0,1-1-9 16,3 1 1-16,0 1 16 0,-1-1-11 0,3 1-10 15,-2-1 11-15,4-1-11 0,-5 1 9 0,6-1-31 16,-1-2 47-16,8-8-22 0,1 0-6 15,1-2-8-15,5-1-4 0,2-3-10 0,2-2-36 16,4-3-18-16,1-1-18 0,12-7-25 0,-15 10-26 16,15-10-58-16,0 0 18 0,0 0-37 0,0 0-299 15,0 0 167-15,23-15 319 0</inkml:trace>
  <inkml:trace contextRef="#ctx0" brushRef="#br0" timeOffset="213154.32">22993 3705 108 0,'0'0'16'0,"6"-16"11"0,-6 16-7 0,4-11-1 16,-4 11-7-16,0 0 2 0,7-13-32 15,-7 13 26-15,0 0-10 0,0 0 19 0,0 0-11 0,4-12 10 16,-4 12-8-16,0 0-4 0,0 0-4 0,0 0 7 15,0 0-24-15,0 0 17 0,0 0 0 16,0 0 0-16,0 0 0 0,0-15 10 0,0 15-10 16,0 0-2-16,0 0-6 0,0 0 16 0,0 0-34 15,0 0 24-15,-8-11 2 0,8 11 8 16,0 0-6-16,0 0 2 0,-18-10-18 0,18 10 24 16,-16-5-4-16,16 5-12 0,-24-5-4 0,24 5 6 15,-27-3-5-15,27 3 11 0,-34 0-12 16,34 0 12-16,-44 0 11 0,44 0-9 0,-45 2-11 15,19 2 16-15,2-2-26 0,-4-1 23 0,0 5-24 16,-1 0 22-16,-1 0-22 0,0-1 36 0,1 3-8 16,-3 0-1-16,2 1-7 0,1 3-78 0</inkml:trace>
  <inkml:trace contextRef="#ctx0" brushRef="#br0" timeOffset="213329.96">22372 3714 186 0,'-32'16'10'0,"3"-1"-2"0,-3 2 7 0,2-2-18 16,-1 4 14-16,-1 2-9 0,4-1 2 0,0 0 4 15,2-3 0-15,1 2-6 0,-1 2 11 16,2-1-9-16,-1 1 8 0,2-1-4 0,0 1 11 15,-1 3 15-15,1 0-36 0,2-1-8 0,2 2 8 16,0 1-12-16,-2-2 10 0,4 2-5 0,2 1 32 16,-2 2-42-16,5-3 46 0,-2 3-37 15,4-1 16-15,4 3 76 0,-2-5-90 0,4 1-13 16,1 2 38-16,3-4-24 0,3 1 3 16,1 1 0-16,2-2 19 0,2 0-34 0,5 0 29 15,2-5 3-15,2 3 5 0,6-4-161 0</inkml:trace>
  <inkml:trace contextRef="#ctx0" brushRef="#br0" timeOffset="213620.32">21966 4691 454 0,'65'5'55'0,"6"-1"-13"0,7-6-1 0,7-1-2 0,6-7-12 16,4 0 5-16,6-5-13 0,4-2 7 0,0 0 1 16,28-8-6-16,-33 4-5 0,-5 0 0 15,-6 0 6-15,-3-4 10 0,-5 1-9 0,-7-5 2 16,-3 0 16-16,-10-1-1 0,0-4-12 0,-5-1 8 16,-8 1-17-16,-6-4 3 0,-1 2-22 15,-6-7 13-15,-7 4-18 0,0-1 12 0,-8 1-6 16,-5 5 5-16,-2-4-3 0,-4 2-9 0,-3-5 0 15,-2 5 2-15,-4-4 1 0,-2 0-1 0,-6 4-13 16,-3 4 20-16,-4-1-23 0,-10-3 4 16,-7 6-13-16,-2 3 24 0,-11 6-30 0,-3 2 2 15,-9 7 7-15,-7 9-3 0,-7-1-16 0,-8 8 13 16,-6 3 7-16,-6 3 6 0,-2 3-5 0,0 2 9 16,0 3-11-16,0 2 28 0,-1 1-18 0,5-1 6 15,8 2-7-15,4 1-65 0,7 0 79 16,7 4 8-16,8-3 4 0,5 7-12 0,9-4-26 15,9-12-157-15,0 4 55 0,9-4 45 0</inkml:trace>
  <inkml:trace contextRef="#ctx0" brushRef="#br0" timeOffset="-213228.89">6454 7868 259 0,'0'0'115'16,"-28"3"-29"-16,28-3-21 0,0 0-14 16,-26 6-14-16,26-6-14 0,0 0 4 0,0 0-11 15,-21 2-8-15,21-2-5 0,0 0 11 0,0 0-9 16,0 0-10-16,0 0-3 0,0 0 2 0,0 0-4 15,0 0 2-15,0 16 0 0,0-16 2 16,15 9 6-16,-15-9-8 0,25 7 6 0,-25-7-196 0</inkml:trace>
  <inkml:trace contextRef="#ctx0" brushRef="#br0" timeOffset="-212803.42">6533 7911 567 0,'38'-7'11'0,"13"-5"3"0,3-3 4 16,1-4-10-16,3 0 3 0,2-4-4 0,1-4 5 0,0 1-5 16,-3 1-10-16,-5 0 1 0,-4 4 0 15,-7 0 1-15,-12 6 2 0,-5 2 9 0,-4 1-15 16,-2 5 7-16,-7-1 4 0,-12 8-3 0,22-10 13 15,-22 10-8-15,0 0 41 0,0 0-53 16,0 0 8-16,0 0 2 0,-22 21-6 0,4-5-3 16,-8 2 1-16,-11 7 4 0,-1 2 15 0,-7 2-17 15,-1 1-4-15,-3 2 0 0,-3-1-5 16,0 4 7-16,-1-3 1 0,-2 0 10 0,-1 1-9 16,2-1 5-16,1-3-5 0,2-3-3 0,5-1 3 15,3-2-2-15,13-8-4 0,1 1 4 0,6-5 4 16,2-1-5-16,5-1 6 0,2-3 8 15,14-6-8-15,-22 9-8 0,22-9 5 0,0 0-6 16,0 0 3-16,0 0-4 0,12-11 1 0,12-2-7 16,6-6 3-16,17-8 7 0,4-2 11 0,3-1 13 15,4-1-16-15,1 1-10 0,0-1-3 16,-1 1 5-16,-3 3-5 0,-5 2 13 0,-3 4-10 16,-13 6 14-16,-7 4-13 0,-3-1 12 0,-6 4 1 15,-2 1-4-15,-16 7-6 0,22-12 15 16,-22 12 4-16,0 0-12 0,0 0 4 0,-24 18-12 15,2-5-4-15,-7 0 6 0,-3 4 4 0,-8 7 30 16,-1-3-32-16,1-1-9 0,8-1 4 0,3-3 5 16,1-1-2-16,5-3 3 0,4-3-3 0,2-2 1 15,17-7-2-15,-24 12 1 0,24-12-10 16,0 0-59-16,41-12 85 0,23-10-1 0,45-22-238 16,23-12 42-16,18-12 58 0</inkml:trace>
  <inkml:trace contextRef="#ctx0" brushRef="#br0" timeOffset="-205826.84">21700 6685 419 0,'0'0'170'0,"0"0"-40"16,16-9-29-16,-16 9-24 0,0 0-21 0,24-10-14 15,-24 10-9-15,16-6 12 0,-16 6-23 0,20-5-6 16,-20 5-2-16,0 0 0 0,0 0-7 0,25 0-2 16,-25 0-24-16,13 8-74 0,-13-8-214 0,0 0 94 15,15 11 35-15</inkml:trace>
  <inkml:trace contextRef="#ctx0" brushRef="#br0" timeOffset="-205424.96">23776 6613 419 0,'0'0'242'0,"0"0"-50"0,0 0-34 16,0 0-37-16,0 0-18 0,0 0-29 0,0 0-4 16,0 0-20-16,0 0 1 0,0 0-19 15,0 0-7-15,0 0-3 0,0 0-5 0,0 0-1 16,0 0-11-16,0 0 7 0,0 0-8 0,0 0 5 15,0 0-4-15,0 0-2 0,0 0 3 16,0 0-5-16,0 0 2 0,0 0 0 0,0 0-1 16,0 0 0-16,0 0 4 0,0 0-3 0,0 0-6 15,0 0 9-15,-12 8-10 0,12-8 2 0,0 0-76 16,-7 15-94-16,7-15-236 0,0 0 113 0,0 0 88 16</inkml:trace>
  <inkml:trace contextRef="#ctx0" brushRef="#br0" timeOffset="-202759.06">15267 7875 570 0,'-13'-10'253'15,"-1"3"-33"-15,14 7 9 0,-20-13-108 0,20 13-14 16,-12-10-28-16,12 10-13 0,0 0-20 15,-15-6-9-15,15 6-15 0,0 0 2 0,0 0-13 16,-9 14 8-16,9-14-15 0,-2 17 8 16,2-17-7-16,6 21 1 0,-6-21-1 0,9 21-6 0,-2-10 0 15,-7-11 2-15,16 18 3 0,-2-11-6 0,2-3 8 16,9-2-5-16,7 6-2 0,8-16-3 16,19-9 11-16,14 0-5 0,3-7 5 0,9 0-3 15,6-3-1-15,4-1-3 0,26-9 1 16,-30 10 6-16,-4 1-23 0,-5 3-51 0,-8 0-101 15,-4-2-315-15,-13 6 151 0,-9 0 96 0</inkml:trace>
  <inkml:trace contextRef="#ctx0" brushRef="#br0" timeOffset="-202469.36">15299 8079 341 0,'0'0'247'0,"0"0"-73"16,0 0-7-16,0 0-34 0,0 0-10 15,42-2-16-15,-19-3-23 0,9-1-11 0,6-4-17 16,17-1 2-16,11-5-14 0,5-2-1 0,10-1-12 15,6-6-4-15,8 0-7 0,32-9-8 16,0-3-4-16,-2 1-4 0,-4-2-55 0,-3-4-67 16,-29 12-142-16,-2-9-121 0,-7 3 99 0,-3-2 82 15</inkml:trace>
  <inkml:trace contextRef="#ctx0" brushRef="#br0" timeOffset="-201327.28">3668 7244 296 0,'-11'10'158'0,"11"-10"-61"0,0 0-17 16,0 0-63-16,0 0 27 0,0 0 5 0,0 0-12 16,28-2-11-16,-28 2-4 0,38-10-4 0,-11 0-4 15,1-1-1-15,6-2-5 0,12-6 2 16,1-2-9-16,1-2 9 0,5 0-5 0,2-4-7 15,7-1 4-15,3-5-2 0,3 1 8 0,7 0-7 16,-2-3 1-16,3 3 4 0,5 1-12 16,-2 1 6-16,-2-1 5 0,0 5-98 0,-7-3-151 15,-7 2 57-15,-6 2 52 0</inkml:trace>
  <inkml:trace contextRef="#ctx0" brushRef="#br0" timeOffset="-200128.26">4822 7860 323 0,'0'0'233'0,"0"0"-88"0,-24-6-21 0,24 6-35 16,0 0-12-16,0 0-26 0,0 0-8 0,0 0-6 16,0 0-10-16,0 0-5 0,0 0-5 15,0 0-5-15,0 0-4 0,0 0-7 0,0 0 10 16,0 0-1-16,0 0 10 0,38-2-14 0,-14-3 10 16,7-7-5-16,13-5 8 0,5-8-9 0,13-3 3 15,5-6 1-15,7-5-13 0,30-13 7 16,0 0 12-16,2-2-26 0,2 1-44 0,0 3-80 15,-28 12-215-15,1-1 99 0,-6 5 56 16</inkml:trace>
  <inkml:trace contextRef="#ctx0" brushRef="#br0" timeOffset="-199375.59">3458 9002 481 0,'0'0'143'0,"0"0"-37"16,-19 6-23-16,19-6-1 0,-4 19-22 15,1-6 1-15,3-13-38 0,0 29 9 0,5-16-2 16,-5-13-15-16,9 25 2 0,-9-25-2 0,18 15 2 16,-18-15 0-16,41-1 1 0,-9-7-6 0,18-11-4 15,9-8-6-15,8-7 16 0,8-8 5 16,27-16-18-16,8-4-55 0,3-7-56 0,2-5-220 15,0-3 97-15,-3 3 44 0</inkml:trace>
  <inkml:trace contextRef="#ctx0" brushRef="#br0" timeOffset="-192467.9">24764 6165 564 0,'-23'-25'208'0,"6"4"-28"15,-2 0-54-15,5 0-18 0,-4 0-29 16,4 2-9-16,3 4-20 0,3 2-6 0,-3 1-11 16,11 12-8-16,-13-19-5 0,13 19 2 0,-8-14-11 15,8 14-1-15,0 0-7 0,0 0 1 16,0 0 5-16,0 0-2 0,0 0-8 0,4 25 5 0,2-5-4 15,3-1-14-15,-3 3 17 0,3 1 7 16,-1 4-2-16,-1 0-11 0,3-1 12 0,-2 3-3 16,2 2-1-16,-6-1 5 0,4-2-3 15,-2 3-1-15,2-4-26 0,1 1 27 0,-5-5 2 0,3 0-6 16,-3-4-5-16,0 0 7 0,-2-6-3 16,-2-13 4-16,7 21 3 0,-7-21-5 0,4 14 5 15,-4-14 16-15,0 0 23 0,0 0-12 0,0 0-6 16,0 0 5-16,2-17-23 0,-4 2 7 15,2-3-9-15,-2-1-7 0,2-4 1 16,0 3 3-16,2-4-8 0,0 2 4 0,0 1-6 0,2 0 3 16,2 0 0-16,1 2 3 0,2 4-1 15,1-3 6-15,2 5-17 0,4-1 15 0,-4 3-11 0,3 1 8 16,-15 10-6-16,28-7 6 0,-28 7 22 16,25-2-26-16,-25 2-9 0,19 8 7 0,-19-8-8 15,19 15 7-15,-15-4-7 0,-4-11 0 0,0 27 1 16,-4-12 10-16,-5 3-9 0,-3-1 12 15,0-2-11-15,-4 0 8 0,0 1 0 0,3-5 4 16,-2-3-15-16,15-8-29 0,-15 11-65 0,15-11-158 16,0 0-154-16,0-21 117 0,9 7 92 0</inkml:trace>
  <inkml:trace contextRef="#ctx0" brushRef="#br0" timeOffset="-192112.59">25135 6100 366 0,'0'0'258'16,"0"0"-86"-16,-2-14-38 0,2 14-35 0,0 0-12 16,0 0-27-16,0 0-11 0,0 0-9 0,0 0-12 15,0 0-1-15,0 0-8 0,0 0-8 16,-2 18-41-16,2-18 48 0,0 0-4 0,10 13 3 16,-10-13-11-16,0 0 4 0,28 6-2 0,-28-6-3 15,25-4 0-15,-25 4-2 0,30-8 1 16,-13 1 2-16,0-3 1 0,-4 1-4 0,-1-5 3 15,-2 3-1-15,0-3-12 0,-4-1 12 0,-2 0 0 16,0 2 10-16,-4 13-5 0,2-27 2 0,-4 14 0 16,2 13 5-16,-2-20-11 0,2 20 1 15,-10-11-7-15,10 11 1 0,0 0-4 0,-30 0 2 16,30 0-6-16,-26 13 7 0,11-3 4 0,1 3-1 16,-2-1 7-16,6 3-4 0,0 0-8 15,1 3 9-15,3-3-8 0,3 2 1 0,3 0-1 0,5-2 3 16,4 3 0-16,5-5-1 0,10-2 1 15,7 1 3-15,7-5 1 0,7-3-12 0,5-2-99 16,14-8-318-16,-3-7 121 0,-4-2 92 16</inkml:trace>
  <inkml:trace contextRef="#ctx0" brushRef="#br0" timeOffset="-191906.58">25755 5707 341 0,'-21'-4'224'0,"21"4"-78"0,-39 2-28 0,23 6-22 16,1-1-28-16,0 5-15 0,4 3-6 0,1 4-11 15,4-1-9-15,4 4-27 0,4 1 17 0,4 0 0 16,4 2-2-16,6-5 8 0,7 4-16 0,3-5 1 16,7 0 5-16,11-2-26 0,-6-5-127 15,3-5-183-15,-3-5 95 0,0-4 44 0</inkml:trace>
  <inkml:trace contextRef="#ctx0" brushRef="#br0" timeOffset="-191162.42">26010 5611 565 0,'0'0'172'0,"-10"-20"-35"0,10 20-29 0,12-14-38 15,-12 14-6-15,26-11-18 0,-26 11-6 16,43-4-7-16,-43 4-10 0,48 2-1 0,-24 2 0 16,1-2-9-16,-5 3-2 0,-4 1-1 0,0 0-7 15,-16-6-14-15,18 17-17 0,-18-17 24 0,0 19 0 16,-8-9 4-16,-5 3-3 0,-2-2 6 16,-3 3 3-16,-4-3-12 0,9 1 4 15,-8-1 51-15,2-1-62 0,3-1 9 0,0-1-5 0,16-8 2 16,-23 15 3-16,23-15 4 0,-15 12-4 15,15-12 9-15,-8 11-13 0,8-11-2 0,0 0 8 16,0 0 5-16,17 9-3 0,-17-9 7 0,29-5-11 16,-11-1-2-16,2 1 8 0,-2-4-2 15,0 0 4-15,-1 0-10 0,-1-1 3 0,-2-1 6 0,-14 11 3 16,19-19-9-16,-12 4 9 0,-3 1 2 0,-2 1-5 16,-2 13 9-16,0-25-11 0,0 25 3 15,0-21-4-15,0 21 3 0,-2-17 3 0,2 17-9 16,0 0 6-16,-4-16-17 0,4 16 17 0,0 0 2 15,0 0-19-15,0 0 14 0,6 10-7 16,-6-10 10-16,19 19-8 0,-4-12 5 0,4 5-11 16,1-2 11-16,2 1-4 0,4-3 1 0,-5-1 3 15,4 1-3-15,-2-2 9 0,1-2-2 16,-24-4-3-16,37 0-2 0,-37 0 5 0,32-10-8 16,-19 2 18-16,-2-5-9 0,-3 2-11 0,-2-4 9 15,-1-1-13-15,-3-1 7 0,-2 0-7 16,-2-4 14-16,0 1-10 0,-5 0 9 0,1-1-7 15,-2 4 7-15,-1-2-13 0,0 3 14 0,-1 1-17 16,0 2 18-16,1 3-14 0,9 10 15 0,-15-19-12 16,15 19 2-16,-10-9-1 0,10 9 5 0,0 0-4 15,0 0-4-15,0 0-5 0,0 0 3 16,0 0-3-16,0 16 10 0,0-16-7 0,12 22 13 16,-1-11-15-16,-2 2 11 0,3-1-10 0,2 1 16 15,4-3-7-15,-1 3 6 0,2-1-11 16,0-3 4-16,-1 3-1 0,2-3 9 0,-1-2-6 15,0 3 11-15,-2 0-12 0,-3-3 9 0,-14-7-12 16,26 12 13-16,-26-12-5 0,17 9-10 0,-17-9 16 16,0 0-15-16,9 14 4 0,-9-14-6 15,-18 8 16-15,18-8-13 0,-32 11-57 0,10-10 74 16,-4 4-2-16,-1-1-4 0,1-3 4 0,3 1 0 16,23-2-6-16,-42-2 9 0,42 2-69 0,-26-7-272 15,26 7 96-15,-4-19 46 0</inkml:trace>
  <inkml:trace contextRef="#ctx0" brushRef="#br0" timeOffset="-190779.28">26937 5337 450 0,'0'0'187'0,"8"-21"-52"0,-8 21-31 16,6-13-21-16,-6 13-13 0,0 0-44 15,0 0 12-15,0 0-18 0,0 0 16 0,0 0-27 16,-12 17 9-16,12-17-16 0,-4 17 6 0,4-17-6 15,0 23-5-15,2-8-14 0,-2-15 12 0,12 20 0 16,0-11 8-16,6-2-16 0,1-1 21 16,6-4-21-16,2-2 21 0,1-2-1 0,3-4-7 15,-1-1-3-15,0-5 7 0,-3-1-8 0,-5 2 8 16,-2-7-5-16,-4 2 16 0,-4-5-9 0,-5 1 17 16,-5-3-7-16,-9 1-6 0,-3 1 0 15,-10 0-8-15,-6 1 0 0,-6 5 4 0,-13-4-1 16,-6 4-6-16,9 7-8 0,-2 3 8 15,-3 3-3-15,3 2 1 0,1 3-2 0,5 5-3 16,2 4 8-16,5 4-6 0,-1 5-1 0,8 3-19 16,1 6 26-16,4 8-18 0,10-3 11 0,7 1-10 15,6 2 19-15,5-2 0 0,6 10 1 0,10-4-6 16,5-4 6-16,6 0-6 0,9-5 9 16,7-3 2-16,7-3-6 0,7-6 6 0,8-4-52 15,0-11-52-15,7-6-208 0,-5-10 94 16,-4-3 34-16</inkml:trace>
  <inkml:trace contextRef="#ctx0" brushRef="#br0" timeOffset="-189949.69">11745 10686 493 0,'-36'-8'211'0,"8"3"-42"0,2-1-51 16,26 6-21-16,-37 2-22 0,37-2-18 0,-19 17-14 16,17-2-4-16,2 2-11 0,4 4-12 15,6 0 7-15,6 2-7 0,0-3-1 0,8-4-6 16,3 0-12-16,7-7 13 0,4-5-54 0,6-6 65 15,17-7-15-15,10-12 13 0,3-8-14 0,6-11 2 16,34-23 2-16,-1-9-5 0,3-10-4 16,7-4-16-16,0-5 18 0,-2-3-5 0,-3 6 19 15,-8 6-23-15,-4 10-59 0,-17 5-331 0,-31 21 107 16,-8 8 86-16</inkml:trace>
  <inkml:trace contextRef="#ctx0" brushRef="#br0" timeOffset="-189623.14">12304 10435 405 0,'-7'-18'274'0,"1"3"-71"0,2 2-57 0,4 13-38 0,-8-18-14 0,8 18-22 16,0 0-15-16,0 0-13 0,-2 16-11 0,6-1 0 15,0 6-13-15,4 4-2 0,0 1-6 0,1 1 5 16,6 2-6-16,0-1-8 0,-1-1 2 0,6-2 6 16,3-5-8-16,4 1 0 0,3-9-3 15,10-2 5-15,11-12-7 0,23-12 3 16,13-14-1-16,38-26 3 0,12-16-9 0,18-12-1 0,12-13 7 15,15-8-44-15,4-4-406 0,-8 4 134 16,-12 3 96-16</inkml:trace>
  <inkml:trace contextRef="#ctx0" brushRef="#br0" timeOffset="-189171.32">10809 12803 621 0,'-25'-2'202'0,"25"2"-56"0,-40-6-34 0,40 6-22 16,0 0-21-16,-32 6-16 0,32-6-10 15,2 15-10-15,4-5-3 0,5 1-7 0,8 0-6 16,2-3 0-16,9-2-6 0,4-4-2 0,8-6 5 16,19-8-8-16,7-7 8 0,6-13-18 15,30-25 20-15,6-14-1 0,9-11-7 0,1-11-3 16,2-7-2-16,-1-3 19 0,-2 1-8 0,-11 4-134 16,-10 5-311-16,-16 2 125 0,-33 24 93 15</inkml:trace>
  <inkml:trace contextRef="#ctx0" brushRef="#br0" timeOffset="-188866.23">11237 12137 602 0,'0'0'207'0,"0"0"-51"0,0 0-38 15,-21 4-30-15,21-4-11 0,-3 19-25 0,3-4-3 16,5 0-20-16,-1 3 8 0,7-5-17 16,-1 4-8-16,5 0 4 0,6-3-2 0,0 1-2 15,9-3-12-15,2-5-2 0,6-1 10 0,9-6 0 16,18-8-5-16,7-7 8 0,5-14-8 15,32-18 7-15,2-15 3 0,7-8-33 0,5-14-170 0,0-13-195 16,-5-12 101-16,-2-3 84 0</inkml:trace>
  <inkml:trace contextRef="#ctx0" brushRef="#br0" timeOffset="-188345.73">10591 14210 777 0,'-27'-19'266'0,"1"4"-66"0,8 0-34 0,0 5-40 0,6 0-28 15,12 10-23-15,-19-9-23 0,19 9-1 0,0 0-13 16,10 19-11-16,5-4-1 0,4 4-5 0,8 0 5 16,1 4 4-16,10 2 1 0,3-2 1 0,1-2 10 15,-5-8-18-15,6-5 2 0,4-8-2 0,16-8-4 16,5-9-29-16,6-14 36 0,4-12 1 15,22-24 0-15,1-9-12 0,-1-8 5 16,2-11-10-16,-7-7-48 0,-7-1-114 0,-7 1-140 0,-15 2-247 16,-24 26 168-16,-8-1 314 0</inkml:trace>
  <inkml:trace contextRef="#ctx0" brushRef="#br0" timeOffset="-188004.98">11190 13382 544 0,'-10'-13'303'0,"-1"-1"-49"16,4 3-63-16,7 11-27 0,-10-15-44 0,10 15-15 15,0 0-36-15,0 0-6 0,0 0-21 16,0 0-4-16,10 19-10 0,0-3 0 0,0 0-10 16,5 5 4-16,-3 3-27 0,3-2 45 0,4 5-5 0,-4 1 3 15,4 3-1-15,0-2 3 0,0-1-10 16,2-3 3-16,3 0 5 0,-1-6 1 0,7-6-4 16,2-5 0-16,6-8-3 0,17-14 9 0,6-12-17 15,9-16-5-15,29-23-13 0,2-15 3 16,14-9 5-16,6-15 8 0,8-6-96 0,9-8-137 15,5-16-442-15,-3-3 173 0,2-2 204 0</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5:16:59.668"/>
    </inkml:context>
    <inkml:brush xml:id="br0">
      <inkml:brushProperty name="width" value="0.05292" units="cm"/>
      <inkml:brushProperty name="height" value="0.05292" units="cm"/>
      <inkml:brushProperty name="color" value="#FF0000"/>
    </inkml:brush>
  </inkml:definitions>
  <inkml:trace contextRef="#ctx0" brushRef="#br0">21938 3098 259 0,'93'-23'70'0,"34"-18"-2"0,3-7-50 0,1-6 33 16,0-5-12-16,0 0-12 0,1-3-27 0,-5 2 1 16,-6 3 4-16,-10-2-22 0,-6 7 20 0,-30 12-22 15,-2 0 50-15,-1 4-31 0,-9 2-1 0,-4 5-2 16,-7 4 7-16,-6 4-8 0,-15 8 26 0,-5 5-95 16,0 1-91-16,-26 7 55 0,29-6 38 15</inkml:trace>
  <inkml:trace contextRef="#ctx0" brushRef="#br0" timeOffset="448.68">22336 2421 200 0,'-14'16'86'0,"3"4"-35"0,-1 5 2 16,-3 4-10-16,6-1-8 0,-1 3-4 0,0 0 3 16,2 1-8-16,6-1 1 0,4-1-22 15,6-1 16-15,2 0-13 0,4-5 17 0,10-3-15 16,7-4-4-16,10-11-17 0,21-2 29 0,9-8-10 16,14-9 3-16,10-12-2 0,40-11 3 0,6-12-17 15,-2-2 2-15,5-3-7 0,2-4-22 0,-7-3 38 16,0 8-20-16,-10 0 14 0,-9 2 0 15,-31 16 5-15,-7 1-18 0,-5 7 5 0,-8 3-8 16,-9 4 24-16,-5 1-18 0,-7 3 34 0,-16 6-64 16,2 3 5-16,-7 0-150 0,-3 5 54 0,-24 1 45 15</inkml:trace>
  <inkml:trace contextRef="#ctx0" brushRef="#br0" timeOffset="2647.87">7219 5339 210 0,'-6'17'150'0,"0"-2"-40"15,2-1-15-15,4-14-34 0,-4 19-15 0,4-19 11 16,4 13-29-16,-4-13-13 0,31 0 4 0,-1-7-3 16,14-12 5-16,9-6-12 0,9-6-1 15,9-3-3-15,0-4 0 0,3 0-2 0,1-5-1 16,2 2-47-16,2 0 63 0,-6 4-10 0,1 2 9 16,-8 7-20-16,-7 1-79 0,-6 6-143 15,-21 8 41-15,-7 3 59 0</inkml:trace>
  <inkml:trace contextRef="#ctx0" brushRef="#br0" timeOffset="2979.98">6953 6422 403 0,'0'0'252'0,"-24"-5"-70"0,24 5-37 0,0 0-34 15,0 0-24-15,0 0-22 0,2-16-12 0,-2 16-8 16,0 0-10-16,0 0-10 0,28 6 1 16,-28-6-10-16,22 19-6 0,-10-6 0 0,0 2-36 0,1 3 42 15,0 1-6-15,-2 2-3 0,3-2 4 16,0 2-1-16,0 0 0 0,0-2-4 0,4 0 4 15,1-2 6-15,0-3-2 0,6-3 9 0,1-1-6 16,3-7-1-16,5-1-6 0,6-7 12 16,15-5-16-16,7-7 14 0,7-4-13 0,4-4 4 15,5-2-8-15,0-3-54 0,2-1-117 16,-1-5-262-16,-7 8 124 0,-5 1 94 0</inkml:trace>
  <inkml:trace contextRef="#ctx0" brushRef="#br0" timeOffset="3361.74">7298 7692 628 0,'0'0'380'0,"-8"-21"-230"16,8 21-19-16,-4-13-28 0,4 13-15 0,0 0-19 15,0 0-16-15,0 0 0 0,0 0-3 0,0 0-7 16,0 0 10-16,4 13-6 0,-4-13-3 15,10 21 7-15,-10-21-10 0,15 17-2 0,-15-17 31 16,19 16-46-16,-19-16 13 0,29 7-13 0,-29-7-3 16,47-7-4-16,-13-5-7 0,12-7 1 0,9-8-2 15,7-5-4-15,7-8-13 0,32-17-70 0,0-2-79 16,4-2-82-16,0 1-287 0,-8 1 167 16,-25 17 332-16</inkml:trace>
  <inkml:trace contextRef="#ctx0" brushRef="#br0" timeOffset="3899.39">7597 8520 655 0,'0'0'243'0,"-20"5"-50"0,20-5-21 0,-14 12-20 0,14-12-22 16,-7 19-9-16,7-19-42 0,4 27 1 0,3-12-1 16,3 0-10-16,2 0-5 0,4 1-5 0,5-5-9 15,2-1-1-15,4-3-4 0,7-5-10 0,5-4-1 16,5-5-12-16,13-7-2 0,7-6-8 0,3-7 8 16,6-4-20-16,-1-7-9 0,1-2-58 15,0-2-53-15,-2-2-67 0,-1-2-107 0,-7 3-214 16,-5 2 160-16,-5 4 97 0</inkml:trace>
  <inkml:trace contextRef="#ctx0" brushRef="#br0" timeOffset="4273.17">8136 9568 570 0,'-36'31'203'0,"12"-12"-20"16,4-4-47-16,3-3-23 0,4-4-26 0,13-8-14 15,-19 7-12-15,19-7-22 0,0 0-4 0,0 0-6 16,0 0-5-16,0 0-4 0,0 0-7 0,0 0 1 16,0 0-7-16,0 0 6 0,0 0-3 15,0 0 16-15,0 0-5 0,0 0 7 0,0 0 4 16,8 9 15-16,-8-9 0 0,0 0 12 0,22 12 7 15,-22-12-4-15,17 13-10 0,-17-13 8 16,20 17-4-16,-6-7 7 0,-4 4-7 0,4-1-1 16,-3 6-12-16,2-4 6 0,2 2-11 0,-3 1-10 15,1-2 5-15,2-2-3 0,-3-1 2 16,4-3 11-16,5-4-1 0,-21-6 4 0,48-4 5 16,-16-10-19-16,17-11-7 0,8-9-11 0,9-11-10 0,29-26-63 15,8-7-134-15,8-10-202 16,2-7-248-16,10-10 174 0,3-12 215 0</inkml:trace>
  <inkml:trace contextRef="#ctx0" brushRef="#br0" timeOffset="5165.56">21162 4552 599 0,'0'0'226'16,"-34"1"-43"-16,34-1-45 0,-24 14 1 0,12 1-18 0,6 4 15 15,-1 2-19-15,3 4-34 0,2 5-16 16,2 4 0-16,2 5 4 0,0-3-19 0,5 4-15 16,5-4 0-16,-1-2-11 0,4-5 5 0,3-2-12 15,6-4 6-15,3-6-6 0,3-4-6 16,6-7-4-16,11-6 5 0,21-11-19 0,7-8 10 16,12-8 9-16,36-17-4 0,2-6-30 0,0-3-37 15,-3-4-54-15,-1-2-36 0,0 2-26 16,-7-1-16-16,-6 5-29 0,-25 13-169 15,-2-2 102-15,-8 2 83 0</inkml:trace>
  <inkml:trace contextRef="#ctx0" brushRef="#br0" timeOffset="5639.34">23356 5398 658 0,'-37'0'283'0,"37"0"-82"0,-32 2-25 0,32-2-17 0,-24 6-14 16,24-6-34-16,-20 10-15 0,20-10-14 15,-15 15 0-15,15-15-9 0,-13 22-7 0,13-22-13 16,-6 24 8-16,6-24-7 0,-2 22-3 0,2-22-10 15,6 17 2-15,-6-17-15 0,19 13-3 16,-19-13-4-16,39 5 2 0,-10-10-11 0,7-2-1 16,19-8-20-16,4-6 14 0,4-4 4 0,8-2-6 15,-2-1 1-15,5-1-14 0,1 1-3 0,-4-1-20 16,-1 2-25-16,-4 1-3 0,0 1-31 16,-5 2 5-16,-7 4-25 0,-2 4-19 0,-17 5-38 15,-1 1-102-15,-6 4-181 0,-5 2 135 0,-23 3 96 16</inkml:trace>
  <inkml:trace contextRef="#ctx0" brushRef="#br0" timeOffset="6081.14">22830 6626 777 0,'-13'-13'288'0,"0"2"-67"0,1 3-30 0,12 8-32 15,-22-8-17-15,22 8-27 0,-18 6 0 0,18-6-13 16,-16 13-5-16,8-3-9 0,0 3-5 0,4 1-8 16,-1 4-7-16,3 0 29 0,4 1-37 0,1 2-21 15,3-2 16-15,2 0-11 0,2-2 10 0,4-4-1 16,4 1-11-16,10-7-8 0,6-3 7 0,9-8-17 15,22-3-13-15,9-8-1 0,9-6 1 16,4-6-19-16,2-4-68 0,29-12-52 0,-8-5-72 16,-4-4-59-16,-11-7-120 0,-25 12-218 0,-1-1 173 15,-3 2 256-15</inkml:trace>
  <inkml:trace contextRef="#ctx0" brushRef="#br0" timeOffset="6547.42">22873 7603 823 0,'-16'-15'296'15,"2"1"-53"-15,3 1-35 0,0 1-23 0,3 3-50 16,8 9-25-16,-15-13-12 0,15 13-18 0,0 0-19 0,-10-12-11 16,10 12 10-16,0 0-31 0,0 0-2 15,-11 15 2-15,11-15 4 0,-7 27-6 0,5-10 7 16,2 0-2-16,0-2-7 0,2 3 3 0,0-5 11 16,-2-13 14-16,18 17-23 0,-18-17 31 15,44-4-18-15,-5-9-1 0,18-12-4 0,14-8 16 16,7-6-47-16,31-17-22 0,0-3-90 0,2 0-117 15,-8-2-90-15,-1-9-357 0,-9-1 174 16,-4-5 190-16</inkml:trace>
  <inkml:trace contextRef="#ctx0" brushRef="#br0" timeOffset="21398.64">9597 5852 151 0,'107'-13'68'0,"2"-2"-1"0,22-12-30 15,-36 4 2-15,-2-4-6 0,-6-2-21 0,-7 1 21 16,-8-3-13-16,-8 3 13 0,-9-7 2 15,-7 1-6-15,-8-2-11 0,-7-2 3 0,-7-4-7 16,-2 2 13-16,-13 5-28 0,-3 1 9 0,-4-2-12 16,-6 2 8-16,-4-3 0 0,-5 1-8 15,-9 6-3-15,-8-7 6 0,-6 3-3 0,-5 7 1 16,-1 3 29-16,7 9-55 0,-7 3 10 16,-3 4-12-16,1 8 6 0,0 2-11 0,-13 7 10 0,3 7-7 15,4 7 25-15,-1 7-7 0,2 5 11 16,5 4 60-16,2 2-222 0,7 3 55 0,3-4 40 15</inkml:trace>
  <inkml:trace contextRef="#ctx0" brushRef="#br0" timeOffset="22502.09">13277 4706 122 0,'-4'-13'72'0,"2"0"-15"0,2 13-24 0,-8-24 6 16,8 24-19-16,-4-21-7 0,4 21 5 16,-14-17-26-16,14 17 30 0,-10-17-17 0,10 17 11 15,-13-13-18-15,13 13 12 0,-16-14-12 0,16 14-6 16,-20-9 8-16,20 9 10 0,-25-8-6 0,25 8 2 15,-30-7 19-15,30 7-9 0,-34-4-46 16,34 4 34-16,-42-4-17 0,42 4 13 0,-47 2-43 16,21 0 52-16,-2 0-11 0,-4 3 24 0,-3 1-28 15,9 2 24-15,-6-1-28 0,2 5 18 0,-1 1-22 16,1 2 34-16,-2 3-11 0,-7 6-11 16,4 3 34-16,3 1-32 0,0 3-6 0,0 2 23 15,3 1-30-15,1 0 38 0,3 4-17 0,8-9-6 16,0 2 14-16,2 1-11 0,4 0-4 15,3 1 6-15,2-1 1 0,4 1-13 0,4-1 10 16,4-3-9-16,2-1 9 0,8-1-3 0,3-4-4 16,4 0 9-16,4-2 10 0,16-3-1 0,5 0-5 15,7-9-1-15,7-3 11 0,1-2-2 16,7-8 2-16,-3 1-10 0,2-9 11 0,-4 0 1 16,3-1-5-16,-5-4 12 0,3-2-14 0,-9-2-2 15,-4 0-1-15,-7 0 21 0,-5-4-10 0,-9 6 3 16,-7-4-11-16,-2 1 0 0,-1-5 3 15,-8 0-9-15,1-5 29 0,-2-1-43 0,-4 0 18 16,-3 1 2-16,-4 2-8 0,-4-3-14 0,-7 3 6 16,-2 3-5-16,-3 2 10 0,-3 1-12 0,-9 4 9 15,-1 1 1-15,-5 6-16 0,-2 4 11 16,-2 1-13-16,-2 4-5 0,-2 4 5 0,0 6-11 16,4 1 1-16,0 7 7 0,2 5-19 0,5-2-214 15,7 4 59-15,1 0 53 0</inkml:trace>
  <inkml:trace contextRef="#ctx0" brushRef="#br0" timeOffset="23487.5">15591 4662 149 0,'-15'-13'86'16,"15"13"-14"-16,-19-10-19 0,19 10-6 0,-28-5-19 16,28 5-23-16,-38 1 21 0,15 3-28 0,-7 0 29 15,-2 2-19-15,-1 3 0 0,-7 1 0 16,-15 3 9-16,-5 2-8 0,3 0 4 0,-7 3-11 15,1 3 1-15,-2-6-5 0,1 6 2 0,1 0-8 16,-3 2 2-16,7 2 14 0,-3 0-50 16,9 0 61-16,2-1-15 0,7-1 0 0,4 4 6 15,10-6-16-15,5 0 9 0,-1 6 19 0,8-3-22 16,-2 3 27-16,5-1-25 0,5 5 6 0,4-2-10 16,0-1-6-16,6 2 10 0,4 1 1 0,6-2 0 15,0 2 7-15,12-3-4 0,5 5-1 16,9-3 21-16,7-3 1 0,7-5 15 0,10-3-7 15,12-3 10-15,8-5-8 0,11-3 6 0,8-7 2 16,12-4-7-16,5-5-9 0,39-5 6 0,-3-6-3 16,3 0 1-16,-3-8-3 0,3-2-6 15,-8-3-3-15,-3 3-9 0,-11-1 1 0,-32 5 1 16,-4-2 0-16,-4 1-1 0,-6-3-2 0,-3 2 2 16,-7-1 9-16,-10-1-8 0,-1 0 3 15,-7 3-4-15,-8-3 0 0,-5 2 7 0,-5-1 3 16,-3-1-6-16,-12 7 1 0,-4-3-2 0,0 0-9 15,-3 2 16-15,-5-2-3 0,0-2-10 16,-6 5 3-16,-4-3-9 0,-4-1 3 0,-6 1-8 16,-10-2 1-16,-4 2-13 0,-19-4 13 0,-9 3-10 15,-13 1 10-15,-14 6-19 0,-13 0 11 0,-16 5-18 16,-11 5 6-16,-46-1-11 0,-5 7 1 0,-2 3-20 16,-1 3 23-16,-1 3 8 0,5 3-19 15,3 3 16-15,3 1-11 0,11 2 6 0,35-1-8 16,10-1 6-16,6 6 8 0,6-5-1 15,10 1-2-15,11-2 0 0,13 1 12 0,17-4-2 16,3-1-25-16,7 2 4 0,6 0 11 0,0 3-5 16,7-1 6-16,1 1 4 0,2-1 2 0,4 2 9 15,2 3 0-15,2-3 4 0,-1 2 11 16,2 2-7-16,1 0-13 0,-2-3-86 0,2 0-99 16,-2-2 44-16,-3-1 54 0</inkml:trace>
  <inkml:trace contextRef="#ctx0" brushRef="#br0" timeOffset="103654.41">16874 5528 294 0,'-11'-12'119'0,"11"12"-33"0,0 0-29 15,0 0-16-15,-13-9-17 0,13 9 5 0,0 0-11 16,0 0-2-16,0 0-10 0,0 0-1 16,0 0-12-16,0 0 6 0,0 0-2 0,-2 15-5 15,2-15-2-15,0 21 12 0,0-5-2 0,0-1 0 16,-2 0-4-16,2 0-2 0,2 1 4 0,0-3-7 15,4 0 4-15,3 0 5 0,4-1 8 16,2-2-11-16,6-3 0 0,6-1-9 0,9-1 6 16,7-2 1-16,5-6-1 0,18 0 3 15,2-7-2-15,2 1 0 0,-5-5 0 0,3-1 16 16,-5 0-1-16,-1-7-2 0,-5 6-13 0,-4-5 8 16,-3 0-12-16,-3 0 66 0,-3-2-58 0,-3 2-2 15,-9 6 7-15,-2-2-8 0,-6 1-86 0,2-1-98 16,-5 0 55-16,-1 0 45 0</inkml:trace>
  <inkml:trace contextRef="#ctx0" brushRef="#br0" timeOffset="104022.56">17351 5488 155 0,'0'0'129'16,"-31"-8"-37"-16,31 8-10 0,-21-2-31 0,21 2-3 16,0 0-21-16,0 0 1 0,-23 0-24 15,23 0 12-15,0 0-12 0,0 0 0 0,-6 17-8 16,6-17 10-16,2 18-16 0,-2-18 22 15,8 22-12-15,-4-10 4 0,-4-12-16 0,8 23 28 0,-8-23-39 16,15 21 38-16,-6-10-9 0,0-2 10 16,-1 1-18-16,2 0 4 0,-10-10 3 0,28 13 3 15,-11-7-2-15,2-2-7 0,4-1 7 0,5-3-1 16,2 0-4-16,3-1 7 0,5-3-1 0,5 0-2 16,1-2-5-16,13-3-5 0,3-1 8 15,-5-2-6-15,1 5-28 0,2-4-173 16,-5-3 41-16,-13 5 54 0</inkml:trace>
  <inkml:trace contextRef="#ctx0" brushRef="#br0" timeOffset="111101.76">25016 10715 666 0,'0'0'386'16,"-2"-16"-60"-16,2 16-36 0,0 0-29 15,0 0 0-15,0 0-22 0,-6-13-31 0,6 13-15 16,0 0-24-16,0 0-21 0,-4-11-17 0,4 11 21 16,0 0-34-16,0 0-15 0,-8-14-9 0,8 14-10 15,0 0-6-15,-10-10-11 0,10 10-3 16,0 0-5-16,-16-9-10 0,16 9-5 0,-17-3 0 15,17 3-23-15,-26-4 33 0,26 4 4 0,-32 1 2 16,32-1 8-16,-40 8 2 0,15-4 13 16,-1 3 4-16,0 3 5 0,-6 0-1 0,-1 3 9 15,-1 4 4-15,-8 4-1 0,-2 2-11 16,2 4 0-16,-2 0 4 0,1 5 1 0,3 0-11 16,0 6 2-16,2 3 10 0,3 2-3 0,3 3-8 15,5 2-5-15,6 3-2 0,2 1-10 0,5-1-3 16,4 5-8-16,10-11-13 0,7 10 0 0,6 0 5 15,8-1-15-15,9-2-4 0,8-3-9 0,8-3-1 16,11-6-2-16,2-2-5 0,9-5-5 16,9-3 1-16,-2-7-13 0,6-4 12 0,2-4 0 15,1-5 1-15,1-6-2 0,0-8-4 16,-2-4 4-16,-1-11-7 0,-8-2-25 0,-6-8-25 0,-3-5-19 16,-7-9 5-16,-10-7 9 0,-5-6 13 0,-12-2 4 15,-9-6 6-15,-8-4 13 0,-8-7-1 16,-10-3 8-16,-6-2 1 0,-9 0 8 0,-7 0-5 15,-4 2 8-15,-3 2-5 0,-7 5 8 0,-5 6 1 16,-5 8-4-16,-6 9 6 16,-7 8-2-16,-7 12-4 0,-11 12 3 0,-8 11-1 0,-8 10 3 15,-8 13-125-15,-31 14-145 0,-3 10-156 0,7 9-208 16,7 5-845-16,9 7 447 0,6 1-598 16</inkml:trace>
  <inkml:trace contextRef="#ctx0" brushRef="#br0" timeOffset="112093.17">19320 10993 1146 0,'-4'-19'427'0,"2"4"-90"0,2-1-23 16,2 1-69-16,-2 15-30 0,6-23-43 15,-6 23-33-15,18-20-43 0,-8 12-10 0,5-2-23 16,6 3-9-16,2-1-14 0,1 2-4 0,3-1-4 16,3 1-6-16,4-2-3 0,-3 2-3 0,-1 1-2 15,0-1 6-15,-7 1-12 0,2 1-1 16,0-1 10-16,-25 5-2 0,26-3-1 0,-26 3 14 15,0 0 7-15,24-2 4 0,-24 2 13 0,0 0 11 16,0 0 27-16,-11 23-5 0,-2-10-13 16,-5 2-8-16,-4 5-7 0,-1 0-5 0,-3 5-12 15,5-2-27-15,-4 0 25 0,5 2-5 0,1 0-3 16,3 2-3-16,3-5-5 0,0 3-12 0,5-2 4 16,6 0-9-16,0-2 29 0,6-2-37 0,0-2-3 15,6-2 6-15,6-3-2 0,2-5 5 16,8-3-1-16,1-4-2 0,5-5-5 0,4-3 4 15,-2-8 0-15,6-4 2 0,-6-7 3 0,0-3-1 16,-11 3-4-16,-4-2 2 0,-4 0 5 0,-5-3-8 16,-3 1 2-16,-3 1 0 0,-6-2 26 15,0 3 22-15,-5 0 8 0,1 5 34 0,-2 0-4 16,1 4-6-16,1 3-3 0,0 3-15 0,6 14-11 16,-8-19-17-16,8 19-9 0,0 0-8 15,0 0-3-15,0 0-5 0,0 0-5 0,8 19-4 16,0-2 11-16,1 2-12 0,3 5-1 0,1 0-7 15,-2 1-8-15,3 3-33 0,0-1-55 0,-2 0-56 16,0 1-65-16,1-1-54 0,0-4-95 0,-2 0 8 16,-1-6-16-16,5-4 2 0,-4-3-53 15,-11-10-360-15,0 0 233 0,31-6 78 0</inkml:trace>
  <inkml:trace contextRef="#ctx0" brushRef="#br0" timeOffset="112290.74">20106 10711 1022 0,'0'-56'515'0,"-2"13"-71"0,-2 0-27 0,2 2-14 15,0 5-45-15,-3 1-41 0,2 7-23 0,3 1-27 16,-2 6-26-16,0 4-44 0,2 17-35 16,0-25-43-16,0 25-20 0,0 0-18 0,0 0-19 15,16 15-9-15,-8 5-12 0,0 4-10 0,7 7-7 16,-2 3-3-16,2 11-3 0,3 1-7 0,2 4-5 16,-2-3-1-16,2-1 4 0,-1 6-7 15,0-1-56-15,-4-1-107 0,1 0-99 0,-2-4-150 16,-4-9-73-16,-6-4-157 0,2-3-309 15,-1-1 297-15,-5-6-101 0</inkml:trace>
  <inkml:trace contextRef="#ctx0" brushRef="#br0" timeOffset="112468.47">20182 10575 1580 0,'0'-15'507'0,"0"-2"-80"16,4 0-52-16,7-2-85 0,3-1-55 15,14-4-50-15,17-10-44 0,11-3-23 16,21-5-76-16,35-13-144 0,9 0-189 0,4-6-205 0,-2 6-402 16,-3 1 284-16,-10 6-28 0</inkml:trace>
  <inkml:trace contextRef="#ctx0" brushRef="#br0" timeOffset="117800.3">12143 13171 650 0,'15'-14'226'0,"-15"14"-44"0,0 0-31 0,10-15-10 16,-10 15-11-16,0 0-13 0,4-13-18 16,-4 13-19-16,0 0-2 0,0 0-8 0,0-15-8 0,0 15 18 15,0 0-19-15,0 0 4 0,0 0-6 16,-4-16 2-16,4 16-18 0,0 0-4 0,-12-7 2 16,12 7 10-16,-16-8 2 0,16 8 3 0,-16-4-13 15,16 4-12-15,-28 0 21 0,28 0 7 16,-31-1-5-16,31 1-2 0,-34 1 6 0,34-1-2 15,-41 2-18-15,41-2-9 0,-40 2 6 0,17 0 10 16,2 0-13-16,21-2 1 0,-43 2 4 16,43-2-6-16,-40 2 3 0,40-2-9 0,-40 5 17 15,21-1-25-15,-3 0 1 0,2 4-4 0,-6-1-6 16,5 3 8-16,-3 3-10 0,2-1-6 0,-2 3 4 16,-1 0 1-16,-1 2 0 0,-1 3-4 0,1 0-18 15,1 1 23-15,0 2 3 0,-3 0-7 16,5 0 5-16,-1 0 4 0,4 0 2 0,0 0-6 15,1-2 2-15,2 1 1 0,5 1-3 0,-3-2-4 16,3 2-8-16,0-2 10 0,6 2-3 16,0-2 7-16,0 2 5 0,2 0-8 0,1-3-6 15,1 4 4-15,4 0-1 0,3 1 12 16,1 0-2-16,2 2 1 0,0-3-2 0,6 3 5 16,4-2-4-16,-3 0 0 0,9-1 7 0,-2 1 3 15,6-4 1-15,8 8-6 0,5-6 8 0,1-2-4 16,9-2-2-16,1-2 1 0,5-4-11 0,5-3 7 15,3 0-1-15,10-3 1 0,-3-3-13 16,4 0-4-16,4-1 10 0,3-3-26 0,2 0 28 16,-1 3-2-16,1-2-4 0,0 1-5 0,0 0 5 15,-6 2 3-15,2-2-8 0,-3 2-2 16,-3-1 3-16,-2 3-3 0,2-4 7 0,-3 0 0 16,1-2-4-16,0 2 6 0,-1-4-2 0,-1 0 0 15,2-2-1-15,-2 0 3 0,1 1-8 0,1-3 20 16,-4 2-22-16,3-1 2 0,-1-1-6 0,-4 0 6 15,-3 2 2-15,-1 0 2 0,-4 0-2 16,-13 3 0-16,3-1-6 0,-1 0 5 0,-2 0-6 16,-2 0 3-16,3 0-36 0,-5-2 45 0,5 2 2 15,-7-2 8-15,3 1-13 0,-2-1-2 0,-1-2 7 16,1 3-11-16,1-5-1 0,-2 2-4 16,-2-1 10-16,1 1 0 0,-3-2 1 0,-5 2-4 15,-1-1 0-15,2-1 14 0,-5-2-13 0,1 3-8 16,0-2 8-16,-4 1-1 0,4-4 2 0,-5 2-2 15,1 1-3-15,2-2 1 0,-4 0 2 16,0-1-2-16,1 0 4 0,-1 1-27 0,0-2 28 16,-3-1 3-16,3 3-5 0,-6-1 1 0,6 1-2 15,-8-2 4-15,4-5-3 0,-6 7-1 0,1 0 6 16,-1-1-8-16,2 3 5 0,-6-3-7 16,0 0-1-16,-2 1-1 0,-6 11 1 0,9-23 1 15,-9 23-4-15,5-22-2 0,-5 22 12 0,-3-23 0 16,3 23-4-16,-2-21-6 0,2 21 6 15,-7-21 0-15,7 21 5 0,-10-19 0 0,6 7 2 16,4 12-7-16,-10-21 6 0,10 21-9 0,-14-21 0 16,14 21-1-16,-12-19 13 0,12 19-5 0,-9-17 1 15,9 17-3-15,-10-13 0 0,10 13 1 16,-11-18 3-16,11 18-3 0,-9-11-2 0,9 11 0 16,-8-11-3-16,8 11 6 0,-12-14-3 0,12 14 2 15,-18-11 10-15,18 11-11 0,-18-12-3 0,18 12 4 16,-28-11-4-16,13 5 4 0,-1-1-5 15,-6-1 0-15,1 1 0 0,-7-2-1 0,0 4 7 16,-5-5-4-16,-1 3 16 0,-2-1-23 0,-6-1 15 16,-9-1 9-16,-6-2 1 0,-3 3-4 15,-1 0 12-15,-9-1 3 0,3 1 5 0,-12-1-4 16,-3 0 7-16,-3 1-3 0,-2 2 9 0,-4 1 4 16,-2 0-4-16,0 2-5 0,-2 0-5 0,-4 4-9 15,1 0-2-15,-4 4 0 0,1 0-5 16,-3 2-5-16,2 1 1 0,1-1 2 0,-3 3-3 15,0 1-2-15,5 0-3 0,-2 1 8 0,3 2-1 16,0-3-1-16,5 3 1 0,0-1 2 0,4 1 4 16,5-3-7-16,3 1 0 0,5-3 2 15,4 1-5-15,2 0-3 0,3 0-2 0,3-4 9 16,17-1-10-16,1 2 9 0,3-5-11 0,5 3 5 16,0-2-8-16,7 0-13 0,1 2 19 0,2-2 2 15,3 0 19-15,25-2-22 0,-42 2-1 16,42-2 1-16,-34 2-2 0,34-2 5 0,-29 3-8 15,29-3 4-15,-22 2-1 0,22-2 2 0,0 0-2 16,-26 2 0-16,26-2-8 0,0 0 8 16,0 0 0-16,-20 4 5 0,20-4-10 0,0 0 11 15,0 0-6-15,0 0 4 0,0 0-4 0,0 0 5 16,0 0-10-16,-24 2 7 0,24-2-16 16,0 0 18-16,0 0-7 0,0 0 10 0,0 0-19 15,0 0 19-15,0 0-5 0,0 0 0 0,0 0-6 16,0 0 11-16,0 0-13 0,0 0 12 15,0 0-9-15,0 0 6 0,0 0-3 0,0 0 0 0,0 0-2 16,0 0 1-16,0 0-4 0,0 0 10 0,0 0-9 16,0 0 5-16,0 0-5 0,0 0 5 15,0 0-7-15,0 0 12 0,0 0-11 0,0 0 11 16,0 0-4-16,0 0 4 0,0 0-9 0,0 0 7 16,0 0-8-16,0 0 5 0,0 0-5 15,0 0 0-15,0 0 9 0,0 0-10 0,0 0 0 16,0 0 5-16,0 0-3 0,0 0 5 0,0 0-12 15,0 0 13-15,0 0-4 0,0 0 5 0,0 0-10 16,0 0 4-16,0 0 2 0,0 0 2 16,0 0-2-16,0 0 2 0,0 0 3 0,0 0-2 15,0 0-4-15,0 0 0 0,0 0 2 16,0 0 4-16,0 0-5 0,0 0 4 0,0 0-10 0,0 0 10 16,0 0-4-16,0 0 1 0,0 0-3 0,0 0 5 15,0 0-4-15,0 0 4 0,0 0-6 16,0 0 11-16,0 0-12 0,9-10 7 0,-9 10-4 15,0 0-1-15,0 0 4 0,0 0 3 0,0 0-6 16,0 0 2-16,0 0-6 0,0 0 9 16,0 0-7-16,0 0 7 0,0 0-6 0,0 0 3 15,0 0-5-15,0 0 2 0,0 0-3 0,0 0 9 16,0 0-4-16,0 0-2 0,0 0-1 16,0 0 7-16,0 0-7 0,0 0 3 0,0 0-1 15,0 0 4-15,0 0-3 0,0 0 2 0,0 0-1 16,0 0 5-16,0 0-10 0,0 0 4 15,0 0 0-15,0 0 3 0,0 0-6 0,0 0 9 16,0 0-9-16,0 0 11 0,0 0-14 0,0 0 8 16,0 0-6-16,0 0 4 0,10-9-3 15,-10 9 6-15,0 0-5 0,0 0-2 0,0 0 2 0,0 0 7 16,0 0-5-16,0 0 5 0,0 0-10 16,0 0 2-16,0 0 1 0,0 0 2 0,0 0 0 15,0 0 5-15,0 0-12 0,0 0-24 16,0 0-61-16,0 0-63 0,0 0-100 0,0 0-123 15,-4-14-123-15,4 14-470 0,-4-19 302 0,4 19-131 16</inkml:trace>
  <inkml:trace contextRef="#ctx0" brushRef="#br0" timeOffset="121416.42">10435 13615 573 0,'-45'0'308'0,"45"0"-57"0,-34-4-33 0,34 4-18 15,-28-9-27-15,28 9-33 0,-16-13-13 0,16 13-23 0,-13-16-12 16,13 16-15-16,-8-17-37 0,8 17 14 16,-5-12-6-16,5 12-7 0,0 0-6 0,-2-15-14 15,2 15 4-15,0 0-5 0,0 0-4 0,0 0-8 16,-2-11 14-16,2 11-16 0,0 0-3 15,0 0-1-15,19-16 6 0,-19 16-7 0,25-13 22 16,-7 6-26-16,0-3-3 0,2 0 3 0,1 3 9 16,-2-2-9-16,2 1 6 0,-4 0-9 15,-2 3 15-15,2-1-14 0,-17 6 10 0,21-8-1 16,-21 8-4-16,15-6-6 0,-15 6 7 0,0 0-6 16,0 0 1-16,0 0 2 0,0 0 0 0,21 6 2 15,-21-6 8-15,-3 23-11 0,-3-6 10 0,0 4-19 16,-2 2 24-16,-7 2-5 0,4 1 11 15,1 1-9-15,-3-2-1 0,3 0 3 0,1-2-2 16,2-1-5-16,1-1 1 0,2-3 1 0,2-1-2 16,0-4 0-16,2-13-10 0,0 23 15 15,0-23-9-15,4 17 0 0,-4-17 0 0,0 0 0 16,19 6 5-16,-19-6-2 0,23-6-3 0,-10-2 0 16,2-3 6-16,2-2-4 0,-5-3 3 0,4-1-9 15,-2-4 7-15,1 1 2 0,-2-1-1 16,0-3-2-16,-1 2 6 0,-2 1-4 0,0-3 26 15,-2 4-2-15,-4-1 0 0,2 1-15 0,-2 4 17 16,-2 0 0-16,0 1 8 0,-2 15-12 16,3-19-7-16,-3 19-4 0,0-16-2 0,0 16-1 15,0 0-5-15,0 0-1 0,2-13 0 0,-2 13-4 16,0 0-1-16,0 0-10 0,10 16 2 0,-10-16 12 16,13 21 30-16,-2-6-36 0,-3 0-5 0,2 1 4 15,4 0 3-15,-2 4-17 0,-4-1-48 0,6-2-91 16,-6 0-97-16,2-6-95 0,-10-11-302 15,11 18 173-15,-11-18 210 0</inkml:trace>
  <inkml:trace contextRef="#ctx0" brushRef="#br0" timeOffset="121650.53">10811 13045 1059 0,'-2'-29'421'0,"0"4"-103"0,0 6-61 0,0 2-60 15,2 17-44-15,-2-25-33 0,2 25-14 16,0-15 39-16,0 15-105 0,0 0 2 0,0 0-21 0,17 15 3 16,-8 1-4-16,1 1-1 0,0 2-15 15,1 4 1-15,2 4 4 0,-1-1 2 0,1 5 0 16,2-1-4-16,0 3-10 0,-3-1 7 16,4 2-13-16,-4 1 21 0,3-1-25 0,-5 2-37 15,3-5-112-15,-2-1-90 0,-5-3-132 0,-4-4-235 16,-2-2 172-16,0-6 238 0</inkml:trace>
  <inkml:trace contextRef="#ctx0" brushRef="#br0" timeOffset="121810.04">10851 13295 1036 0,'-14'-19'429'0,"-1"0"-92"15,4-1-45-15,3-1-68 0,6-1-74 0,4-3-28 16,8 0-21-16,12-4-16 0,16-7-24 0,13 0-18 15,10-4-124-15,11 2-127 0,5-6-179 0,2 4-251 16,4 2 174-16,-5 0 219 0</inkml:trace>
  <inkml:trace contextRef="#ctx0" brushRef="#br0" timeOffset="130861">17640 9407 307 0,'0'0'247'0,"-13"-8"-50"0,13 8-12 0,-17-11-35 0,17 11-26 16,-13-12-14-16,13 12-17 0,-10-8-20 15,10 8-2-15,0 0-16 0,-15-11-7 0,15 11-12 16,0 0-6-16,-13-11-5 0,13 11-5 0,0 0-10 15,-10-8 6-15,10 8-5 0,0 0 7 16,-22-10-12-16,22 10 2 0,-16-6-4 0,16 6 8 16,-21-5-9-16,21 5 7 0,-26-4-3 0,26 4 4 15,-32-6-12-15,32 6 6 0,-33 0-9 16,33 0 8-16,-38 2-17 0,38-2 25 0,-39 4-9 16,16 0 1-16,2 1-1 0,-3 1 4 0,4 0-5 15,-6 2 3-15,3 1 2 0,-3 3 62 16,1-1-78-16,0 3 10 0,3-1 1 0,-3 0 0 0,1 2-7 15,4 5 11-15,-4-4-3 0,7 5 2 16,-1 0-6-16,-2 1 5 0,6 2-7 0,-2-1 13 16,2 2-11-16,5 2 5 0,-1-1-7 0,-1 3 13 15,4-1-6-15,3 1 1 0,2 0 0 16,4-1 6-16,2-1-11 0,6 0 7 0,0 0 2 16,2-3 5-16,7-1 3 0,3 0 11 0,4-4-2 15,3-2 0-15,7-1 8 0,2-5 7 0,8-3-12 16,3-6 2-16,19-6-12 0,1-4-4 15,4-4-10-15,0-4 6 0,-2-4-3 0,3-1 42 16,-5-4-44-16,-1 1-6 0,-7-3 1 0,-3-1-7 16,-9-1 3-16,-7-2 5 0,-7 1 1 0,-5-1-8 15,-8 5 4-15,-8-1 0 0,-3-2 10 16,-3 1-31-16,-2-1 30 0,-6 0-1 0,-4 1 5 16,-2-1-7-16,-6 3 1 0,-5 1-1 0,-9 0 2 15,-8-3 0-15,-6 1-3 0,-7 4 0 0,-3 2 4 16,-7 4-15-16,-9 1 7 0,-4 7-1 15,-6 0-7-15,-1 3 21 0,-1 4-8 0,0 2-11 16,2 2 2-16,1 1 0 0,6 3 3 0,1 0 0 16,9 2-15-16,2-1 11 0,17-1 8 15,2 1-3-15,4 1 1 0,2 0-15 0,9 0 13 16,-3-1-11-16,7 1 3 0,0 1-1 0,4-1-5 16,5-1-3-16,0 3 13 0,-4-1-8 0,14-9 6 15,-14 16-10-15,14-16 16 0,-11 13-9 0,11-13 6 16,0 0-2-16,-11 12 13 0,11-12-18 0,0 0 12 15,0 0-7-15,0 0 8 0,0 0-7 16,-10 11 12-16,10-11-9 0,0 0 1 0,0 0-7 16,0 0 15-16,0 0-10 0,0 0 10 0,0 0-9 15,0 0 7-15,0 0-10 0,0 0 12 16,0 0-11-16,0 0 10 0,0 0-10 0,0 0 6 16,0 0-4-16,0 0 2 0,0 0-2 0,0 0-13 15,0 0 15-15,0 0 3 0,0 0 8 16,0 0-4-16,0 0-11 0,0 0 2 0,0 0-6 15,0 0 8-15,0 0-6 0,0 0-3 0,0 0 9 16,0 0 0-16,0 0 1 0,0 0 30 0,0 0-43 16,0 0 6-16,0 0-6 0,0 0 5 0,0 0 2 15,28 4 5-15,-28-4-101 0,22 11-149 16,-22-11-310-16,10 23 171 0,-22-6 290 0</inkml:trace>
  <inkml:trace contextRef="#ctx0" brushRef="#br0" timeOffset="132884.84">15904 15398 844 0,'-15'-23'425'0,"5"6"-39"15,1 0-102-15,1 5-45 0,8 12-37 0,-13-15-48 16,13 15 13-16,0 0 11 0,0 0-7 16,5 21-39-16,3-4-8 0,4 2-19 0,1 6-9 15,9 2-10-15,4 5-11 0,4 0-13 0,7 3-18 16,1-3-2-16,0-1-8 0,4-3 1 0,3-1-8 16,1-6-1-16,3-2-14 0,4-8 3 15,-9-5-13-15,5-8 13 0,17-5-15 0,1-12 11 16,10-8-4-16,-1-9 2 0,31-19 4 0,1-10-9 15,9-13-5-15,6-4 10 0,4-3-8 16,2 0-15-16,2-1-20 0,3 6-20 0,-1 2 1 16,-2 3-13-16,-2 8-1 0,-9 11 6 0,-3 6 4 15,-32 18 8-15,-4 7 1 0,-8 4-16 0,-1 5-8 16,-4 7-13-16,-9 5-14 0,-10 4-20 16,6 8-34-16,-3 5-48 0,-3 2-53 0,-5 8-62 15,-14-6-313-15,-2 4 174 0,-7 4 227 0</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5:19:48.325"/>
    </inkml:context>
    <inkml:brush xml:id="br0">
      <inkml:brushProperty name="width" value="0.05292" units="cm"/>
      <inkml:brushProperty name="height" value="0.05292" units="cm"/>
      <inkml:brushProperty name="color" value="#FF0000"/>
    </inkml:brush>
  </inkml:definitions>
  <inkml:trace contextRef="#ctx0" brushRef="#br0">8339 2141 67 0,'70'17'51'15,"-7"1"-6"-15,-1-5-12 0,-3 0-15 0,-17-9 23 0,7 2-14 16,0-4-9-16,17-2 15 0,-1-4 4 16,1 0-21-16,3-1 19 0,8-4-16 0,-1 2 24 15,7-7-31-15,0 5 26 0,-2 2-30 16,2-1 11-16,-3 2 1 0,1-3 13 0,-2 1-6 16,-4 0 1-16,2 1-19 0,-5-1 14 0,-5 1-15 15,-1-1 17-15,-3 0-2 0,-3 1 4 16,-5-3-16-16,-11 4 8 0,-1-1-6 0,-3-3 11 15,3 0-3-15,3-5-2 0,-8 2-25 0,9-4 15 16,-5-4-1-16,-3 0 7 0,0-2 35 0,-7 4-53 16,-4-2-1-16,-4-2 8 0,0 2-5 15,-3 2 5-15,-1-2-14 0,-4 4 2 0,-4-4 1 16,0 2 7-16,-2 3 0 0,-4-2 8 0,1-1-21 16,-5 1 4-16,-2 1-4 0,-4 2 18 0,-3 0-8 15,-3 1 9-15,-6 1-12 0,-2 5 7 0,-10 1-7 16,-5-1-154-16,-9 2-58 0,-16-7 37 0,-5 0 60 15</inkml:trace>
  <inkml:trace contextRef="#ctx0" brushRef="#br0" timeOffset="1530.22">8466 1220 229 0,'-4'-17'137'0,"2"-2"-10"0,0 0-66 0,-3 3 3 16,3 0-32-16,0 0 8 0,-2 3-14 16,2 0-5-16,2 13-12 0,-6-24 12 0,6 24-16 15,-9-19 17-15,9 19 4 0,-13-21 19 0,13 21-44 16,-14-17 15-16,14 17-16 0,-18-17 26 15,18 17-29-15,-18-15 17 0,18 15-8 0,-24-12 5 16,24 12-4-16,-25-11 6 0,25 11-13 0,-28-6 5 16,28 6-13-16,-31-4 17 0,31 4-9 0,-38 4 11 15,16-2-22-15,1 4 8 0,-2 2-1 16,-2-1 12-16,-1 3-12 0,-2 3 8 0,1 1 18 16,1 4-12-16,-6 0-17 0,6 3 7 0,-11 7-12 15,3 1 18-15,-2 0-5 0,5 3 14 0,-1 0-11 16,2 1 12-16,5 1-21 15,6-7 31-15,0 1-42 0,5 1 45 0,0-1-16 0,4 3 18 16,2-2-8-16,3 1 4 0,1 1-5 0,4-1 9 16,2 1-8-16,2 1 3 0,5-2 4 0,1 5-38 15,3-1 66-15,8 6-14 0,0-1 9 0,3 1-21 16,-1-3 13-16,6 0 6 0,-1 1-1 16,4-1 0-16,1-3-8 0,4 0 8 0,-1-2-10 15,2 1 0-15,0-1 3 0,5-3 8 16,-1-1-8-16,4 1 10 0,1-4-13 0,4-2 9 15,3-4 0-15,1 0-14 0,3-4-18 0,3-2 25 16,2-3 11-16,5-2-22 0,5-3 12 0,0-1-16 16,6-6 8-16,1-2-7 0,3-3 2 0,4-1-6 15,-1 0 9-15,1-3-13 0,0-3 4 16,-2 1-23-16,-6 0 16 0,4-2-14 0,-6-1 7 16,-5 1-1-16,-1 0 6 0,-7 0 5 0,1-1-15 15,-6 1-6-15,-1-2 11 0,-1 2-20 0,-4 0 20 16,0-5-5-16,-2 1 16 0,0 0-15 0,0-2-14 15,-1 0 11-15,-1-1 7 0,-1-1-9 16,1 0 16-16,-5-2-17 0,3 2 2 0,-5-1-9 16,1 0 14-16,-11 5-13 0,-2 1 14 15,-1 0-12-15,1-1 5 0,-7 2-11 0,2 0 11 16,-7 0-7-16,2 1 8 0,-5-1-8 0,0 0 9 16,-2 0-7-16,-3-4-3 0,-2 2 7 0,-3-2-10 15,0-2 10-15,-5 0-4 0,-2-4-15 16,-4 0 148-16,0 1-170 0,-4-5 21 0,0 1-4 15,-8-1-1-15,3 1-6 0,-7-8 18 0,-2 2-11 16,-4-1 9-16,3 1-21 0,-5 3 18 0,8 7-16 16,-8-6 8-16,-5 1 1 0,4 2 5 0,-5 3-8 15,-2-1 7-15,-2 2-13 0,-1 2 3 0,-3 2 1 16,-5 0 1-16,-3 4-3 0,-8 0 9 16,1 2-35-16,-8 3 41 0,-6-7-13 0,-7 10 2 15,-9 1 2-15,-10 3-18 0,-10 0 11 0,-7 2-11 16,-9 1 7-16,-36 4-10 0,-1 1 13 15,7 3-16-15,-1 0 11 0,3 3-12 0,1 1 12 16,3 1-17-16,37-1 13 0,2 0-1 0,2-1 5 16,19 2-6-16,-13-1 9 0,11 1-7 15,4 1 15-15,8 1-101 0,6 1 120 0,5-1-16 16,5 1 11-16,4-1-5 0,5 2 9 0,4-2-10 16,9 1 7-16,6-3-1 0,-1 0 5 0,6-1-29 15,-2 1 28-15,5-1-3 0,5 0 10 16,0-3-7-16,4-1 6 0,2 0-16 0,16-6 15 15,-26 9-12-15,26-9 17 0,-19 8-11 0,19-8 22 16,0 0-25-16,-16 5 19 0,16-5-16 0,0 0 6 16,0 0 10-16,0 0 6 0,-18 6-22 15,18-6 11-15,0 0-8 0,0 0 16 0,0 0-16 16,0 0 16-16,0 0 17 0,0 0-30 0,0 0-6 16,0 0 7-16,0 0-8 0,0 0 19 0,0 0-15 15,0 0 13-15,0 0-15 0,0 0 20 16,0 0-20-16,0 0 18 0,0 0-10 0,0 0 9 15,0 0-15-15,0 0-19 0,0 0-10 0,0 0 13 16,22 10-3-16,-22-10-206 0,38 4 49 16,-13-4 55-16</inkml:trace>
  <inkml:trace contextRef="#ctx0" brushRef="#br0" timeOffset="3619.64">14687 955 75 0,'0'-21'31'0,"0"21"-11"0,0-15 15 16,0 15-27-16,0 0 31 0,2-16-43 0,-2 16 19 15,0 0-5-15,0 0 18 0,0 0-40 0,0-15 33 16,0 15-28-16,0 0 28 0,0 0 1 16,-4-13-3-16,4 13 34 0,0 0-55 0,0 0-16 15,-6-12 24-15,6 12-10 0,0 0 16 16,-15-7-14-16,15 7 6 0,-19-6 19 0,19 6-19 16,-29 0-4-16,29 0-2 0,-39 6-23 0,13-2 21 15,1-4-2-15,-2 7 20 0,-3 3-18 0,-2-3 22 16,3 5-18-16,-3 0 5 0,-4-1-14 15,3 2 22-15,1 3-40 0,-13 2 33 0,9-2-12 16,-6 5 6-16,-3 0-14 0,1 1 28 0,3-1 23 16,-1 4-19-16,12-5-24 0,-7 2 25 0,7-1-9 15,0-2 4-15,5 2-4 0,-1 0 5 16,-2-2-28-16,8 2 38 0,-8-1-27 0,9 0 26 16,0 0-79-16,0 1 86 0,4-2-27 0,-2-1 27 15,4 3-27-15,1 1 20 0,-1-4-27 0,0 2 32 16,5 2-40-16,0 0 36 0,-1-1-18 0,0 1 6 15,3-1-1-15,2 0 17 0,0 0 0 0,-1 0-13 16,3 0 10-16,0 0-2 0,2 2 0 16,0 0 5-16,0 0-9 0,2-2 1 0,3 2 11 15,-3-2-19-15,0-2 14 0,4 2-13 0,-2-2 12 16,3 0-13-16,-1-4 4 0,1 0-7 16,1 3 13-16,-8-5-13 0,10 2 8 0,4 0-12 15,2 1 3-15,-1-3 1 0,0 0 5 0,4 1-12 16,-1-1 4-16,6 0 6 0,2-1 0 15,3-3 9-15,7 3 5 0,6-4-3 0,13 1 4 16,5 1 0-16,7-3 3 0,4-1-5 0,2 0 18 16,6-1 2-16,1 1-1 0,1 0 1 15,2 0 8-15,-1 1-9 0,0-1 19 0,3-4-24 16,3 2 16-16,-5-2-9 0,2-2 0 0,0 0-33 16,-5-6 21-16,1 0 2 0,0-3 0 0,-2-3-11 15,2-1 13-15,-1-3-26 0,-1-1 8 0,-6-4-16 16,6-2 11-16,-3 1-18 0,-1-5 16 0,-4 0-39 15,1-5 35-15,-4 1-5 0,2-3 5 16,-5-2-10-16,-1 0 9 0,-7-1-15 0,-2 1 6 16,-4 2-3-16,-4-1 52 0,-7 3-68 0,-5-3 1 15,-3 7 3-15,-6 1 7 0,-7 3 4 16,3-1-3-16,-8-4 0 0,-2 2-4 0,-1 1 7 16,-2-3-8-16,-5 3 16 0,-2-5-15 0,-6 2 6 15,-2-1-7-15,-12 3 7 0,0 2-10 16,-12-5 14-16,-9 1-9 0,-9 5 2 0,-7 3-15 15,-13 1 5-15,-10 5-3 0,-10 2-11 0,-13 1 4 16,-4 6 0-16,-14 1-4 0,-6 1 3 16,-33 4-11-16,-6 2 5 0,1 4-5 0,5 0-4 15,3 5-11-15,7-2 15 0,31 3 0 0,-26 1 12 16,33-1-14-16,4-1 7 0,4 1-11 0,5-1 12 16,8 0 2-16,9-1-3 0,5 0-4 0,12-3 12 15,5 1-12-15,14-2 19 0,4 1-8 16,2-1-6-16,4 1-9 0,-2 1 24 0,4 0 18 15,1-1-15-15,3 3-21 0,0-2 18 0,4-1-5 16,0 1 11-16,5-1 1 0,0-1 7 0,2 0-24 16,17-6 24-16,-30 7-3 0,30-7 31 15,-19 8-33-15,19-8 7 0,0 0-13 0,-21 6 25 16,21-6-17-16,0 0 13 0,0 0-14 0,0 0 15 16,0 0-14-16,0 0 14 0,-19 6-17 0,19-6-3 15,0 0 3-15,0 0 20 0,0 0-4 16,0 0 3-16,0 0-16 0,0 0 10 0,0 0-14 15,0 0 25-15,0 0-24 0,0 0 21 0,0 0-68 16,0 0 77-16,0 0-24 0,0 0 17 0,0 0-14 16,0 0 13-16,0 0-19 0,0 0 11 15,0 0-3-15,0 0 10 0,0 0-23 0,0 0 24 16,0 0-14-16,0 0 8 0,0 0-19 0,0 0 20 16,0 0-28-16,0 0 28 0,0 0-9 15,0 0 6-15,0 0-9 0,0 0 6 0,0 0-18 16,0 0 21-16,0 0-9 0,0 0 12 0,0 0-8 15,0 0 7-15,0 0-13 0,0 0 7 16,0 0 1-16,0 0 9 0,0 0-10 0,0 0-62 0,0 0 74 16,0 0 10-16,0 0-32 0,0 0 11 15,0 0 0-15,0 0 0 0,0 0-6 0,0 0 9 16,0 0-18-16,0 0 19 0,0 0-6 0,0 0 4 16,0 0-26-16,0 0 27 0,0 0-26 0,0 0 6 15,0 0-10-15,0 0 1 0,8 11 2 16,-8-11 15-16,34 10-169 0,-34-10 60 15,35 3 40-15</inkml:trace>
  <inkml:trace contextRef="#ctx0" brushRef="#br0" timeOffset="15740.78">15091 1885 192 0,'-27'9'106'0,"-3"-6"-20"0,0 3-2 16,3 0-24-16,-1 1-8 0,1-1-17 0,4 0 13 16,-3-1-10-16,3 1-9 0,1-2-11 0,4 2-4 15,-2 1 7-15,4-1 5 0,-1-1 14 16,17-5-5-16,-28 10 5 0,28-10-12 0,-18 10-9 16,18-10-11-16,0 0 16 0,-18 9-1 0,18-9 12 15,0 0-25-15,0 0 12 0,0 0-9 16,0 0 13-16,22 2-20 0,-22-2 11 0,44-6-34 15,-15 3 35-15,7-3-16 0,9-1 11 0,13-5-13 16,3 0 11-16,0 1-17 0,7-2 13 16,-5 1-2-16,5-3 3 0,-3 2-4 0,-1-3-1 0,-3 3-4 15,-2 2 7-15,-1-1-9 0,-5 0 7 16,-13 3-8-16,0 0 8 0,-1 1-8 0,-6 0 12 16,-1-1-11-16,-4 3 8 0,-6-2-14 15,0 3 12-15,-22 5-9 0,27-6 12 0,-27 6-6 0,22-8 6 16,-22 8-6-16,0 0 11 0,0 0-9 15,0 0-4-15,0 0-9 0,0 0 21 0,-30-3-16 16,30 3 6-16,-45 7-4 0,20 1-1 0,-7-1 1 16,-4 3 7-16,-4 0 3 0,-11 5 2 15,-8 2-16-15,-7 2 28 0,-1-2-29 0,-5 0 16 16,-3 5-10-16,2-2 3 0,-2 3 6 0,1 2 18 16,7-2-5-16,1 2 2 0,5-4-3 0,2 1 10 15,3 1-14-15,3 0-22 0,7-2 38 16,-1-4-7-16,13 1 34 0,5-5-40 0,3-4-4 15,3 3-6-15,4-5 4 0,5 1 2 0,14-8-7 16,-26 12 1-16,26-12-3 0,-15 7-4 0,15-7-1 16,0 0-3-16,0 0 9 0,0 0-10 0,39-2 9 15,-8-3 3-15,20-9-8 0,8 1 5 16,6-6-6-16,8 2 7 0,7-2-4 0,3-2-9 16,2-3 18-16,-1 2-20 0,0-1 15 0,-1 0-10 15,-1 0 10-15,-1 2-10 0,-4-2 19 16,-4 0-17-16,1 1 3 0,-5-2-6 0,-6 3 9 15,-2 1 56-15,-6 0-64 0,-4-1-6 0,-6 5 4 16,-16 2-9-16,-2 1 16 0,-3 4-13 16,-5-3 3-16,-3 4 13 0,0 1-11 0,-16 7 5 15,16-14-2-15,-16 14 3 0,16-9-11 0,-16 9 18 16,0 0 3-16,-12-14-3 0,12 14-3 0,-42-2-7 16,9 4 7-16,-11 2 8 0,-25 4-14 0,-11 3 8 15,-9 3-1-15,-12 4 5 0,-43 9-15 16,-5-2 20-16,3 2-16 0,5 0 16 0,7-1-26 15,35-6 17-15,7-2-2 0,5 0 5 0,12 1-8 16,3-2 2-16,9 0-7 0,3-4-1 16,7-2 4-16,19-1-2 0,5-4-3 0,3 2 3 15,7-5 3-15,19-3-1 0,-30 8 9 0,30-8-4 16,0 0-10-16,0 0 8 0,0 0-4 16,22-19 14-16,13 6-17 0,27-5 13 0,10 2-22 15,10-6-85-15,7-1-316 0,6 1 118 0,3-2 91 16</inkml:trace>
  <inkml:trace contextRef="#ctx0" brushRef="#br0" timeOffset="16645.84">9704 3596 145 0,'0'0'90'0,"-19"8"-16"0,19-8 50 0,0 0-83 16,0 0 0-16,0 0-16 0,0 0-14 0,-17 8 6 16,17-8-5-16,0 0 26 0,0 0-30 15,0 0 16-15,0 0 5 0,0 0 9 0,0 0 1 16,0 0 18-16,0 0-2 0,0 0 13 0,0 0-32 16,0 0 3-16,0 0-14 0,0 0 1 15,13-16-13-15,-13 16 5 0,19-13-8 0,-11 3-54 16,6 1 58-16,0-3-5 0,1 3-46 0,0 1-91 15,2-5-145-15,-1 0 75 0,0-5 44 0</inkml:trace>
  <inkml:trace contextRef="#ctx0" brushRef="#br0" timeOffset="17139.95">8650 2120 53 0,'-21'10'8'15,"5"-3"0"-15,0 1-10 0,2 0 2 0,-1-1-4 0,4 1-19 16</inkml:trace>
  <inkml:trace contextRef="#ctx0" brushRef="#br0" timeOffset="17166.59">8514 2204 61 0,'-8'12'24'0,"-2"-3"-24"0,2 3-30 15</inkml:trace>
  <inkml:trace contextRef="#ctx0" brushRef="#br0" timeOffset="17467.27">10647 1846 114 0,'25'-8'-8'16,"-6"4"-6"-16,-19 4-1 0,29-7 5 0,-29 7-4 15,0 0 24-15,0 0 10 0,0 0 1 0,0 0-3 16,-31 13-18-16,-3-4 13 0,-17 6-17 0,-9 3-13 16,-7 3 21-16,-5 0 6 0,-9 4 17 0,-6-3 59 15,-4 5-100-15,1-4 8 0,-30 13-9 0,23-11 15 16,-30 12-2-16,30-11 21 0,-26 6-28 16,30-7 9-16,2 2 5 0,2-3 3 0,5 1-8 15,6-4-78-15</inkml:trace>
  <inkml:trace contextRef="#ctx0" brushRef="#br0" timeOffset="17770.47">8833 2364 163 0,'-36'12'10'0,"4"-3"-1"15,4-1-9-15,5-2 2 0,3 0-6 0,20-6 14 16,-24 7-16-16,24-7 4 0,0 0-11 0,0 0 13 16,0 0 95-16,36-4-122 0,6-5 4 0,23-7 30 15,14-3-7-15,14-1-13 0,36-10 1 16,2 2 6-16,5-1 0 0,-5 3 4 0,-2-3-2 16,-26 10 28-16,31-8-28 0,-30 8 25 15,-1 2-42-15,-1-4 27 0,-3 4-18 0,-5 0 16 0,-9 4-18 16,-10-2 24-16,-4 1-20 0,-10 3 28 15,-17 3-30-15,-8 2 22 0,-4 0 0 0,-7 3 1 16,-3-1-26-16,-22 4 25 0,32-6 3 0,-32 6 48 16,20-3-18-16,-20 3 0 0,0 0-12 0,0 0-3 15,-25-5-5-15,25 5-17 0,-53 8 17 16,13-2-27-16,-21 5 4 0,-12 3 4 0,-4 1 8 16,-12 4-10-16,-7 2 6 0,-38 8 2 0,1 1 53 15,0 1-78-15,-5-1 17 0,-1 1-15 16,1-3 19-16,9 1-22 0,30-10 20 0,2 2-3 15,3-2 6-15,12-2-27 0,3-2 24 0,13-1-33 0,11-3-145 16</inkml:trace>
  <inkml:trace contextRef="#ctx0" brushRef="#br0" timeOffset="18133.91">8741 2412 446 0,'0'0'-25'0,"-33"6"58"0,33-6-54 15,0 0 40-15,0 0 14 0,0 0-25 0,40-13-47 16,17-3 35-16,19-3-8 0,17-6 20 16,45-9-31-16,10 1 11 0,0-1-2 0,4 0 28 15,-2 4-20-15,1-1 18 0,-5 4 62 16,-7 0-84-16,-1 5-13 0,-40 4 29 0,-7 5-47 15,-4-2 43-15,-12 1 0 0,-6 5 4 0,-15-3-10 16,-13 7 19-16,-9-1-1 0,-3 2 4 0,-6-2-42 16,-23 6 61-16,32-5 4 0,-32 5-11 15,17-10-1-15,-17 10 0 0,0 0-11 0,-2-19-9 0,2 19-4 16,-17-7 9-16,17 7-10 0,-21-10-8 16,21 10 6-16,-21-6 3 0,21 6-7 0,-16-8-9 15,16 8 14-15,0 0 4 0,0 0-7 16,-16-5 8-16,16 5-5 0,0 0 13 0,0 0-104 15,0 0 109-15,0 0-13 0,0 0 0 0,0 0-2 16,0 0-3-16,0 0-3 0,0 0-3 0,-12-7 13 16,12 7 33-16,0 0-54 0,0 0 3 0,0 0 1 15,0 0 2-15,0 0 13 0,0 0-16 16,0 0-17-16,0 0 25 0,0 0-2 0,0 0 12 16,0 0-10-16,0 0 24 0,0 0-48 0,0 0 19 15,0 0 3-15,0 0 1 0,0 0 12 0,0 0-11 16,14 12-18-16,-14-12-73 0,12 10-92 0,-12-10 58 15,0 0 41-15</inkml:trace>
  <inkml:trace contextRef="#ctx0" brushRef="#br0" timeOffset="20635.05">12035 4552 378 0,'0'0'227'15,"0"0"-70"-15,0 0-11 0,0 0-48 0,-2 13-6 16,2-13 19-16,0 0-65 0,0 0-19 15,0 0 6-15,0 0-12 0,0 0 5 0,0 0-18 16,0 0 10-16,0 0-16 0,0 0 8 16,0 0-15-16,12 9 15 0,-12-9-20 0,14 8 21 15,-14-8-9-15,22 6 6 0,-22-6 25 0,32 1-29 16,-32-1-2-16,47-5 10 0,-15-1 4 0,16-11-3 16,7-2 0-16,8-6-7 0,10-7-5 15,3-3 5-15,7-5-13 0,24-9 8 0,-26 9-14 16,-5 4 9-16,-4-1 0 0,-2 1 1 0,-9 2 1 15,-3 3 1-15,-5 1 7 0,-7 3-8 0,-8 0 2 16,-11 10 13-16,-3 2-7 0,-5 1 9 0,-2 5-32 16,-2-3 36-16,-3 5-9 0,-12 7-2 15,18-14 1-15,-18 14 0 0,14-7-1 0,-14 7-4 16,0 0 2-16,10-9-6 0,-10 9-1 0,0 0 2 16,0 0 1-16,0 0-1 0,0 0-11 0,0 0 16 15,0 0-9-15,0 0 7 0,0 0-2 0,0 0 3 16,0 0-13-16,13-8 12 0,-13 8-3 15,0 0 5-15,0 0-9 0,0 0-1 0,0 0-2 16,0 0 9-16,0 0-10 0,0 0 8 16,0 0-2-16,0 0-5 0,0 0 3 0,0 0-29 15,0 0 34-15,0 0 11 0,0 0 3 0,0 0-9 16,0 0-4-16,0 0 0 0,0 0-7 0,0 0 1 16,0 0 1-16,0 0 1 0,0 0 2 0,0 0 2 15,0 0 0-15,0 0-3 0,0 0 0 16,0 0-3-16,0 0 3 0,0 0 4 0,0 0-8 15,0 0 7-15,0 0-4 0,0 0 2 16,0 0-4-16,0 0 6 0,0 0-7 0,0 0 8 16,0 0-18-16,0 0 22 0,0 0-12 0,0 0 8 15,0 0-11-15,0 0 14 0,0 0-10 0,0 0 11 16,0 0-11-16,0 0 4 0,0 0-1 0,0 0 3 16,0 0-6-16,0 0 3 0,0 0-3 15,0 0 8-15,0 0-8 0,0 0 1 0,0 0-2 16,0 0 4-16,0 0 1 0,0 0-2 0,0 0-5 15,0 0 6-15,0 0-5 0,0 0 7 0,0 0-3 16,0 0 5-16,0 0-4 0,0 0 2 16,0 0-7-16,0 0 8 0,0 0-4 0,0 0 2 15,0 0-8-15,0 0 9 0,0 0-1 0,0 0 3 16,0 0-4-16,0 0 2 0,0 0-14 16,0 0 8-16,0 0 0 0,0 0 2 0,0 0 2 15,0 0-1-15,0 0-2 0,0 0 30 0,0 0-31 16,0 0 1-16,0 0 3 0,0 0 3 0,0 0-2 15,0 0-8-15,0 0 7 0,0 0 0 0,0 0 0 16,0 0 0-16,0 0-6 0,0 0 1 0,0 0-5 16,0 0 4-16,0 0 7 0,0 0-11 15,0 0 9-15,0 0-9 0,0 0-1 0,0 0 9 16,0 0-1-16,0 0 3 0,0 0 0 0,0 0 0 16,0 0 5-16,0 0-5 0,0 0 4 15,0 0-7-15,0 0 9 0,0 0-12 0,0 0 5 16,0 0-1-16,0 0 4 0,0 0-112 0,26-2-293 15,-26 2 111-15,-13-8 87 0</inkml:trace>
  <inkml:trace contextRef="#ctx0" brushRef="#br0" timeOffset="22418.32">12801 5610 655 0,'-23'-11'235'15,"-1"3"-44"-15,6 0-23 0,-1 2-5 0,19 6-15 0,-26-5-12 16,26 5-35-16,-22-2-14 0,22 2-17 15,0 0-6-15,-18 5-16 0,18-5-3 0,-4 12-12 16,4-12-3-16,2 17-9 0,-2-17 4 16,8 23 1-16,0-12-10 0,4-3 2 0,2 2 5 15,5-3-4-15,9-3 8 0,6 2-2 0,6-10 7 16,23-6 2-16,7-3-6 0,8-10-2 0,14-4-9 16,28-13-1-16,5-5 10 0,-4-1-19 15,0-3-1-15,-1 1-5 0,-6 0 15 0,-31 14-11 16,-2-4-12-16,-6 7 5 0,-5-1 8 0,-7 5-7 15,-5 0-7-15,-7 6 7 0,-9 2 2 0,-13 6-6 16,-3 3 9-16,-5 1-72 0,-2-1 81 16,-19 10-1-16,25-10-7 0,-25 10 7 0,20-9-8 15,-20 9 5-15,0 0 0 0,0 0-6 0,0 0-8 16,27 0 6-16,-27 0 3 0,9 12-2 16,-9-12 1-16,8 11-2 0,-8-11-6 0,11 15-5 0,-11-15-4 15,14 16-24-15,-14-16-8 0,16 16-15 16,-16-16-7-16,14 14-23 0,-14-14-10 0,14 10-13 15,-14-10-6-15,14 9-13 0,-14-9-3 0,0 0 5 16,19 10 4-16,-19-10-12 0,0 0-65 16,21 2-103-16,-21-2 96 0,0 0 30 0</inkml:trace>
  <inkml:trace contextRef="#ctx0" brushRef="#br0" timeOffset="27918.16">15654 4343 161 0,'0'0'25'0,"-14"-9"-33"16,14 9-54-16,0 0 21 0,0 0 15 0</inkml:trace>
  <inkml:trace contextRef="#ctx0" brushRef="#br0" timeOffset="31369.2">15826 4445 319 0,'0'0'162'0,"0"0"-57"15,0 0-9-15,0 0-29 0,0 0 1 0,0 0-14 16,0 0 2-16,0 0-27 0,0 0 13 15,0 0-24-15,0 0 8 0,0 0-6 0,0 15 7 16,0-15-4-16,0 0 3 0,0 0 8 0,0 0 0 16,0 0 2-16,0 0 4 0,0 0 7 15,0 0 7-15,0 0 10 0,0 0 9 0,0 0 2 16,0 0-20-16,32-5-14 0,-18-7-13 0,3 2-2 16,5-1-11-16,-4-2-8 0,6 3 11 0,-5 0-20 15,0 1-59-15,-4 1-56 0,-3-1-95 0,4 1-193 16,-16 8 112-16,10-17 87 0</inkml:trace>
  <inkml:trace contextRef="#ctx0" brushRef="#br0" timeOffset="32082.91">16186 4168 427 0,'-3'-21'300'0,"3"21"-56"0,0-17-35 0,0 17 9 16,-2-15-30-16,2 15-28 0,0 0 18 0,0-16-79 15,0 16-24-15,0 0-16 0,0 0-3 0,0 0-11 16,5-11-12-16,-5 11-10 0,0 0-2 16,0 0-10-16,23 6-2 0,-23-6 1 0,0 0-20 15,19 9 23-15,-19-9-7 0,12 8 0 0,-12-8 6 16,0 0-3-16,18 12-11 0,-18-12 8 16,0 0-4-16,14 11 6 0,-14-11 59 0,0 0-78 15,0 0 3-15,11 8 2 0,-11-8 6 0,0 0-3 16,0 0-2-16,0 0 9 0,0 0 3 0,0 0 10 15,0 0-9-15,0 0 16 0,0 0-8 0,0 0-12 16,0 0 2-16,0 0 0 0,0 0 11 16,0 0 1-16,2-16-6 0,-2 16 8 0,0 0-9 15,0 0-2-15,0 0 7 0,0 0-11 0,0 0 7 16,0 0-7-16,0 0 4 0,0 0-4 0,0 0-26 16,0 0 27-16,0 0-1 0,-4-13 4 15,4 13-6-15,0 0-2 0,0 0 0 0,0 0 7 16,0 0-7-16,0 0 2 0,0 0 6 0,0 0-12 15,0 0-5-15,0 0 13 0,0 0 1 16,0 0-4-16,0 0 1 0,0 0-11 0,0 0 5 16,0 0 11-16,0 0-10 0,0 0 60 0,0 0-68 15,0 0-3-15,0 0 3 0,0 0 4 16,0 0 7-16,0 0-10 0,0 0 3 0,0 0 6 16,2-15 5-16,-2 15-9 0,0 0 0 0,0 0 4 15,0 0 0-15,0 0 1 0,0 0 3 0,0 0-10 16,0 0 8-16,0 0 3 0,0 0-5 15,-4-12-2-15,4 12 2 0,0 0-4 0,0 0 9 0,0 0-5 16,0 0 1-16,0 0-3 0,0 0-2 16,0 0-20-16,-7-11 25 0,7 11 6 0,0 0-5 15,0 0-39-15,0 0-77 0,0 0-65 0,0 0-35 16,0 0-48-16,0 0-293 0,0 0 171 16,0 17 293-16</inkml:trace>
  <inkml:trace contextRef="#ctx0" brushRef="#br0" timeOffset="32815.85">15826 4531 411 0,'-4'-16'245'0,"4"16"-57"0,0 0-44 0,0 0-39 16,-2-15-13-16,2 15-29 0,0 0-12 16,0 0-11-16,8 13-3 0,-8-13-10 0,8 25-4 15,-2-10-2-15,-1 6 2 0,-3 3-10 0,1 0-3 16,-3 3 12-16,-3 5-14 0,-4-2 6 0,-3 5-14 16,-4 11 8-16,-4-14 0 0,-1 8 6 15,-6-4-5-15,4-7 7 0,-9 2-12 0,9-7 2 16,-5-5-6-16,2-1 5 0,-2-5 5 0,0-4 3 15,1-4-6-15,-1-4 2 0,6-8-13 0,-4-3 7 16,3-9 43-16,2-2-55 0,4-10 7 16,3-3-2-16,-2-15-4 0,6-1 11 0,6-5-6 15,2-2 2-15,2-3-1 0,16 3 4 0,-14 2 13 16,2 2 17-16,2 17-1 0,-2-3 0 16,5 5-3-16,-2 3-1 0,1 4-2 0,-1 6-2 15,-1 4-7-15,5 4-4 0,-13 13-1 0,29-4-4 16,-9 12 11-16,1 5-3 0,4 10 3 0,6 12 7 15,4 2 3-15,1 8-1 0,-2 2-1 16,0 8-16-16,-1-1 8 0,3 3-8 0,-2 4 4 16,2 2 5-16,-3 2 4 0,4-1-20 0,-1 3 11 15,-4 0-7-15,-7 0-54 0,-2 0-144 0,-10-6-383 16,-7-4 169-16,-6-14 279 0</inkml:trace>
  <inkml:trace contextRef="#ctx0" brushRef="#br0" timeOffset="33015.62">15574 4923 772 0,'-15'-18'320'0,"3"2"-74"0,0 1-57 15,8 1-34-15,6-5-44 0,12 4-27 0,2-4-19 16,12 2-35-16,13-8-74 0,7 1-58 0,5-3-72 15,0-2-320-15,-1 0 156 0,-1-1 98 16</inkml:trace>
  <inkml:trace contextRef="#ctx0" brushRef="#br0" timeOffset="33366.01">16090 4317 730 0,'-10'-23'412'0,"-3"4"-62"0,0 2-50 0,7 4-54 15,-2-1-23-15,8 14-34 0,-14-17-40 0,14 17-31 16,0 0-29-16,0 0-25 0,0 0-7 15,0 0 13-15,18 23-45 0,-6-4 3 0,6 4-13 16,1 4 2-16,-3 1 1 0,10 14-10 0,-3-4 5 16,0 0 7-16,-6-5-8 0,5 7-12 0,-10-10 8 15,3 1-25-15,0-3-17 0,-5 1-17 16,1-4-10-16,-9-2-16 0,9-4-28 0,-3-4 32 16,-1-2 5-16,-7-13 25 0,6 14 0 0,-6-14 16 15,0 0 2-15,0 0-1 0,-11-8 11 16,-1-4 7-16,-3 1-4 0,-2-2 3 0,-5-2-1 0,0-1 3 15,-4-1 3-15,1 0-21 0,-3 2 17 16,-2 0 6-16,3 1 6 0,-3 1 1 0,4 5-5 16,4-2 1-16,0 5-2 0,5-1 3 0,17 6-7 15,-28 0 1-15,28 0 15 0,-18 10-9 16,18-10-8-16,-8 21 15 0,8-21-9 0,2 28 1 16,4-12 0-16,2-1 0 0,8 0-4 0,2 0-33 15,3-3-39-15,5-3-11 0,6 3-131 16,2-12-371-16,-3-4 172 0,3-2 262 0</inkml:trace>
  <inkml:trace contextRef="#ctx0" brushRef="#br0" timeOffset="33749.41">16331 4181 842 0,'-10'-24'364'0,"4"3"-58"15,0 6-35-15,1-1-51 0,5 16-50 16,-6-19-38-16,6 19-21 0,0 0-36 0,0 0-9 15,0 0-13-15,19 13-9 0,-7 1-6 0,6 5-1 16,-2-2-4-16,6 4-14 0,-1 4-1 16,2-2-4-16,-2 4 6 0,5-3-7 0,-5 1-9 15,2 0 10-15,-4-1-13 0,3 0 0 0,-6-3 3 16,-3 0-10-16,2-6-14 0,-4 0-2 0,-5-4 1 16,0 1 10-16,-6-12-3 0,8 15 1 0,-8-15 0 15,0 0-1-15,0 0 13 0,0 0-46 0,-20-2 50 16,7-7-2-16,0 1 10 0,0 0-11 15,-3-1 2-15,0-2 0 0,0 3 3 0,-2-2-12 16,2 3 15-16,1-1-18 0,15 8 6 16,-32-6 1-16,32 6-4 0,-30 2 10 0,30-2-3 15,-25 12 13-15,15-1-19 0,-1 1 6 0,2 3 3 16,3 0 0-16,4 2-9 0,0 0 10 0,4 1-1 16,2-1-8-16,2 0 0 0,7-2 5 15,2-1-5-15,0-3-17 0,6-2-23 0,0-1-54 16,5-2-69-16,-1-4-87 0,1-6-357 0,-4-2 174 15,0-5 243-15</inkml:trace>
  <inkml:trace contextRef="#ctx0" brushRef="#br0" timeOffset="35432.87">16484 4348 409 0,'-4'-20'287'0,"4"20"-28"0,-4-21-38 16,4 21-27-16,-4-22-4 0,4 22-32 0,-5-19-22 15,5 19-11-15,-2-16-10 0,2 16-8 16,0 0-10-16,-2-15-24 0,2 15-13 0,0 0-13 16,0 0-4-16,0 0 5 0,11 13-27 0,-5 3-2 15,2 1 4-15,1 8-1 0,3 7 4 16,4 2-1-16,0 10-14 0,6 2 6 0,-2 2 5 16,6-1-8-16,-1 3 5 0,5-1 6 0,-2 5-20 15,1-3 1-15,3 1 14 0,0-1-14 16,-3 1-34-16,1-2 50 0,-4-5-6 0,-3 1-7 0,-4 0 1 15,-6-12 0-15,-7 2 4 0,-6-2-10 16,-4 1-2-16,-7-3-41 0,-6-5-39 0,-6-3-32 16,-5-6-44-16,-4-5-36 0,-1-9-49 15,-3-8-371-15,-2-9 172 0,-9-8 244 0</inkml:trace>
  <inkml:trace contextRef="#ctx0" brushRef="#br0" timeOffset="35799.07">16511 4269 844 0,'-10'-17'245'0,"10"17"-54"16,0 0-32-16,0 0-25 0,0 0-18 0,-23 8-29 15,23-8-13-15,-2 17-12 0,2-17-16 0,2 19-1 16,-2-19-17-16,8 21-24 0,-8-21 29 0,17 15-12 15,-17-15-3-15,22 11-12 0,-22-11 2 0,24 3-4 16,-24-3 6-16,32-12 1 0,-17 5-8 16,0-3 1-16,-2-4 2 0,-5 1-5 0,2-4 4 15,0 2-2-15,-6-2-4 0,-2 0-6 0,-2-2 9 16,-2 1 0-16,-2-1-2 0,-8 4 18 0,4 0-5 16,0 1-4-16,-5 1 5 0,-4 1 0 15,2 7-6-15,15 5-5 0,-30-2 5 0,30 2-10 16,-31 7 2-16,16 1 2 0,2 3 0 0,1 3-2 15,1 1-2-15,2 2 12 0,5 0-25 16,0 5-34-16,4-1-49 0,4-3-10 0,5 4-52 16,2-4-24-16,-1-2-308 0,3-1 155 0,-1-5 97 15</inkml:trace>
  <inkml:trace contextRef="#ctx0" brushRef="#br0" timeOffset="36456.62">16795 4282 761 0,'7'-16'274'0,"-7"16"-60"0,6-14-36 0,-6 14-29 15,6-13-31-15,-6 13-27 0,0 0-22 0,9-14-9 16,-9 14-11-16,0 0-13 0,4-11-3 16,-4 11-13-16,0 0-2 0,5-11-3 0,-5 11 2 15,0 0 5-15,0-16 4 0,0 16 34 0,0 0 6 16,-5-19 1-16,5 19 24 0,0 0-21 0,-9-13-3 15,9 13 7-15,0 0-14 0,-10-10-11 0,10 10-16 16,0 0 7-16,0 0-20 0,0 0 5 16,-19 4-9-16,19-4-6 0,-13 19-19 0,7-3 33 15,-1 0-12-15,3 2-5 0,0 1 3 0,2 2-8 16,2 0 0-16,2-2-3 0,4 2 6 16,0-2 1-16,6-2-1 0,2 0 3 0,3-1-7 15,5-7 5-15,0-1-5 0,6-4-4 0,-1-3-30 16,3-4-50-16,0-5-55 0,-5-3-15 15,1-5-6-15,-10-3 23 0,4-2 19 0,-10-4 23 16,-2 0 19-16,-3-5 13 0,-8 2 12 0,-3-7 20 16,-4 1 25-16,-12-8 34 0,4 0 42 0,-6 2 23 15,1 0 41-15,-5 4 23 0,10 7-24 16,-2 2-20-16,1 2-22 0,5 3-19 0,-4 2-15 16,6 5-14-16,4 2-10 0,-1 1-5 15,9 12-7-15,-13-15-11 0,13 15-11 0,0 0-19 0,0 0-6 16,0 0 4-16,24 19 4 0,-8 1-8 0,8-1 22 15,1 5 9-15,7 5-1 0,2 5 0 16,0 0 2-16,-3 3-9 0,1-1 4 0,0 0-4 16,-5 1 10-16,1-1 2 0,-7-8-4 0,-2-1-6 15,0-2 0-15,-2-1 7 0,-2-2-9 16,-3-7 8-16,0 0-3 0,-4-3-3 0,-8-12 5 16,10 13 6-16,-10-13-11 0,0 0-4 0,0 0 15 15,-2-19-13-15,-4 5-6 0,2-1 13 16,-2-4-4-16,-2 2 15 0,4-4-5 0,0-2 6 15,0 2 11-15,2-2-24 0,2 4 6 0,-2 2-7 16,2 0-1-16,0 1 0 0,0 16 62 0,2-22-64 16,-2 22-12-16,6-18 8 0,-6 18 3 0,20-7-8 15,-20 7 0-15,23 0-29 0,-23 0-74 16,32 6-88-16,-20 1-57 0,4-1-61 16,-16-6-294-16,20 12 174 0,-20-12 243 0</inkml:trace>
  <inkml:trace contextRef="#ctx0" brushRef="#br0" timeOffset="37033.32">17195 3825 901 0,'0'0'257'0,"-21"-12"-50"15,21 12-42-15,-13-7-29 0,13 7-46 0,0 0-21 16,-8 11-26-16,8-11 14 0,6 20-15 0,-6-20-6 15,20 16-10-15,-10-6-4 0,3 0-3 0,-1-3 1 16,3-1-13-16,-15-6 3 0,29 9-20 0,-29-9 9 16,26 4 1-16,-26-4 2 0,19-6-6 15,-19 6 9-15,15-11-6 0,-15 11-1 0,7-19 0 16,-7 19 7-16,-5-25-7 0,-1 14 7 0,2-3 6 16,-5 3 11-16,3-2 14 0,6 13 0 15,-11-21 10-15,11 21 1 0,-8-19-5 0,8 19 1 16,0 0-16-16,-4-15-8 0,4 15 3 0,0 0-9 15,0 0-6-15,29 0-3 0,-12 3 4 0,2 5-11 16,3 2 3-16,-2-1 6 0,4 2 0 16,-3 5 0-16,0 1-10 0,0 0 7 0,1-2-22 0,-1 2-7 15,-3-1-11-15,2-1-6 0,-4-2-27 16,2 0-6-16,-4-5-17 0,1 0 18 0,-15-8 14 16,28 5 11-16,-28-5 8 0,28-7 8 0,-16-1 10 15,-4-5 0-15,3-1 3 0,-3-5 9 16,-3 2 10-16,1-5-12 0,-4-1 32 0,-2 2 10 15,0-4 33-15,-2 0-4 0,-2 2 17 16,0-2 8-16,-3 5 15 0,-2 0 1 0,3 1 51 16,0 4-89-16,0 0 5 0,6 15-28 0,-14-19-3 15,14 19-6-15,-10-14 0 0,10 14-15 0,0 0-2 16,-14 10-2-16,7 1 5 0,3 4-6 0,-2 5-48 16,1 1 55-16,3 4-10 0,4 1 2 15,5-1 8-15,1 4-14 0,5-1 11 0,5-1-3 16,4 0-17-16,4-3-82 0,-1-3-86 15,7-3-75-15,0-7-398 0,-1-6 174 0,3-5 210 16</inkml:trace>
  <inkml:trace contextRef="#ctx0" brushRef="#br0" timeOffset="37204.18">18044 3482 685 0,'-10'-12'431'16,"-1"3"-82"-16,11 9-86 0,-4-19-58 0,4 19-49 16,-5-23-36-16,12 10-31 0,6-6-12 0,3 1-50 15,10-1-97-15,2-2-104 0,5-6-74 16,3 1-313-16,0-3 170 0,-13 8 290 0</inkml:trace>
  <inkml:trace contextRef="#ctx0" brushRef="#br0" timeOffset="37414.89">17963 3144 698 0,'0'0'395'0,"-29"0"-92"16,29 0-67-16,0 0-65 0,0 0-48 0,0 0-11 15,-15 8-32-15,15-8-3 0,19 19-23 16,-4-6 25-16,7 2-56 0,0 5 6 0,6 0-21 0,6 9 17 15,2 3-9-15,-2 3-5 0,4 1-8 16,-6 0 2-16,-3 0-78 0,-1 3-112 16,-14-11-121-16,6-3-248 0,-8-2 170 0,-1-2 295 15</inkml:trace>
  <inkml:trace contextRef="#ctx0" brushRef="#br0" timeOffset="37654.16">18237 2978 725 0,'-15'-19'343'0,"4"2"-76"16,1 4-59-16,-1 1-51 0,11 12-40 0,-7-11-24 16,7 11-19-16,16 7-17 0,-2 5-16 0,10 3-12 15,1 6 8-15,13 6-21 0,5 5 6 0,-1 3-7 16,0-1 2-16,-1 2-25 0,-5 4-84 15,-7-3-130-15,-8-11-336 0,-4 1 171 16,-7-6 293-16</inkml:trace>
  <inkml:trace contextRef="#ctx0" brushRef="#br0" timeOffset="38066.29">18466 2759 741 0,'0'0'321'0,"-18"-17"-68"0,18 17-69 0,-10-10-30 0,10 10-51 16,0 0-15-16,0 0-25 0,0 0-9 0,16 14-21 16,-16-14 9-16,26 11-23 0,-9-4 4 15,2-2-12-15,-2-1 8 0,7-1-17 0,-6 1 9 16,-18-4-6-16,38 0 3 0,-38 0-12 0,37-10 11 15,-25 3-7-15,0-3 7 0,-2-1-6 0,-4-1 0 16,-4-3 1-16,-2 0 8 0,-2 0-1 16,-2-1 6-16,-2-2-14 0,0 2 11 0,-2 1-10 15,0 0 7-15,2 1-9 0,-1 3 54 0,7 11-71 16,-10-19 20-16,10 19-15 0,-7-13 12 16,7 13-5-16,0 0 0 0,0 0-6 0,0 0 7 15,0 0-4-15,17 21 4 0,-4-3-3 0,3 4-11 16,6 0 11-16,6 13 7 0,-1 3-3 0,5 4 10 15,2 0 2-15,-5 5-9 0,5-1 5 16,-2 4 2-16,-3-1 5 0,-3 5-12 0,-2-3-30 16,-10 2 43-16,-1 1-1 0,-13-12-8 0,-3 0-43 15,-7 6-67-15,-6-3-43 0,-8-7-55 16,-4-5-304-16,1-12 160 0,-1-2 98 0</inkml:trace>
  <inkml:trace contextRef="#ctx0" brushRef="#br0" timeOffset="39981.8">16325 2380 118 0,'0'0'45'16,"0"0"0"-16,0 0-12 0,16 7 0 0,-16-7 6 16,-16 9-17-16,16-9 5 0,-21 14-13 15,6-6-8-15,3 0 11 0,-1 1-1 0,-4-2-8 0,4 1-2 16,13-8 13-16,-23 10-19 0,23-10 8 0,-19 7-4 16,19-7-16-16,0 0 12 0,-15 8 0 15,15-8 6-15,0 0 4 0,0 0 7 0,0 0-1 16,0 0 2-16,0 0-1 0,21-13 7 0,1 3-13 15,0-1 0-15,8-3 29 0,4-1-38 16,9-2-18-16,3-6 9 0,-1 2 7 0,-1 0 5 16,1 0-3-16,-3 2-6 0,-10 2 6 15,-3 1 8-15,3 1-6 0,-7 0-5 0,1 4 50 16,0-3-49-16,-6-1-3 0,2 4 6 0,-8 3 12 16,-1-2-10-16,0 3-2 0,-13 7 0 0,17-10-5 15,-17 10 7-15,0 0-2 0,12-7 7 16,-12 7 1-16,0 0-6 0,0 0 6 0,-20 5-3 15,4 5-11-15,-3 3 5 0,-6 1-2 0,0 2 3 16,-13 9 2-16,-3 2-8 0,1-4 3 0,-2 4-7 16,-1-2 12-16,-1 1-8 0,-3-1 17 0,1 1-12 15,-1-1-4-15,1 0-4 0,-1-2 12 16,5 0-3-16,10-10-4 0,5 3 17 0,1-5-13 16,7-1 8-16,2-1-8 0,17-9 5 0,-23 12 2 15,23-12-64-15,0 0 52 0,0 0 12 16,0 0-9-16,47-10 6 0,-16-1-4 0,16-7-18 15,6-1 11-15,0-2 2 0,1-3 37 0,3-1-38 16,1-2-8-16,-1 0 11 0,-4 1-3 16,-3 1 1-16,-3 2 7 0,-7 2-5 0,-8 4-7 0,-4 1 11 15,-5 1-11-15,-6 4 17 0,0 0 31 16,-3 1-52-16,0 2 11 0,-14 8 3 0,14-11-3 16,-14 11-4-16,0 0 12 0,0 0-8 0,0 0 3 15,-34 9-6-15,14 1-1 0,-10 7 4 0,-13 6 4 16,-1 0 2-16,-3 0-6 0,1 4 54 15,-3-5-62-15,1 1 4 0,-1 0-9 0,2-2 2 16,3 0 1-16,10-8 7 0,2 1-2 0,7-4 3 16,3 1 4-16,4-4-2 0,2-1 14 15,16-6 23-15,-14 10-59 0,14-10 15 0,0 0 1 16,36 0 1-16,-7-8 8 0,9 0 1 0,18-9-8 16,3-4 11-16,2 2-1 0,7-2 7 15,-1-2-23-15,-1 2-239 0,-9-2 58 0,-8 3 52 16</inkml:trace>
  <inkml:trace contextRef="#ctx0" brushRef="#br0" timeOffset="51101.57">3909 7206 472 0,'0'0'192'0,"0"0"-46"0,0 0-22 0,0 0-40 0,12-10-14 16,-12 10-16-16,0 0-13 0,0 0-2 15,0 0-18-15,-6-11 1 0,6 11-7 0,0 0-7 16,0 0 2-16,0 0 2 0,0 0-6 0,0 0-4 16,0 0-2-16,0 0 1 0,0 0 2 0,0 0-7 15,0 0 4-15,0 0 2 0,0 0-6 16,0 0-7-16,0 0 2 0,0 0-2 0,0 0-8 16,0 0 3-16,0 0 1 0,0 0 8 0,0 0-6 15,0 0-3-15,0 0 6 0,2 15-6 16,-2-15 6-16,0 0 2 0,8 15 4 0,-8-15-4 15,12 10-2-15,-12-10 0 0,12 11 12 0,-12-11-11 16,21 6 9-16,-21-6 2 0,38-4-5 16,-12-3 0-16,12-9 3 0,15-9-3 0,6-3-1 15,5-8-13-15,5-4 14 0,1-2 9 0,0 0-6 16,0 2 1-16,-2 2 0 0,-7 9 1 0,-4-2-4 16,-8 5-3-16,-5 5 3 0,-16 6-81 0,-4 3-214 15,-8-1 90-15,-16 13 37 0</inkml:trace>
  <inkml:trace contextRef="#ctx0" brushRef="#br0" timeOffset="51502.77">4349 6811 489 0,'0'0'155'0,"-14"-15"-29"0,14 15-46 0,-14-10-9 16,14 10-11-16,0 0-15 0,-10-9-9 0,10 9-7 15,0 0-12-15,0 0-4 0,-6 13-2 16,6-13-1-16,2 29 16 0,-2-8-18 0,2 6-9 16,2 1 9-16,0 2-3 0,-2 1 2 0,2 2 0 15,6-5-6-15,-2-1 1 0,2-3 3 0,3-3-6 16,6-1 1-16,8-9 3 0,7-3 4 16,9-10-8-16,16-8 5 0,11-11-1 0,8-7 7 15,3-8-3-15,27-18-4 0,-7-1 5 0,-23 13-3 16,-1-4-18-16,-1 4-133 0,-6-4-176 15,-4 3 96-15,-11 3 43 0</inkml:trace>
  <inkml:trace contextRef="#ctx0" brushRef="#br0" timeOffset="55012.91">8062 8205 448 0,'0'0'186'15,"0"0"-75"-15,-17-9-9 0,17 9-14 0,0 0-28 16,0 0-17-16,0 0-9 0,0 0-1 0,0 0-12 16,11 17-2-16,-11-17-2 0,12 15 11 0,-4-4-19 15,-8-11-8-15,20 21 8 0,-8-9-6 16,-3 1-3-16,2-1 7 0,-1 1-4 0,1-2-3 15,-3 1 1-15,2 0 1 0,2-3 1 0,-12-9-5 16,24 13 5-16,-24-13-4 0,34 8-2 0,-34-8 14 16,47-6 5-16,-19-2-2 0,3-5-1 15,5-2 0-15,9-10 1 0,1-2-10 0,1 4 5 16,2-9-8-16,-2-2 7 0,-5 2-6 0,-3-3 0 16,2 0 18-16,-5 3-13 0,-4 3-4 15,-11 8-3-15,-2 1 6 0,0 3-12 0,-6 3 3 16,-2 1-38-16,-11 13-47 0,12-15-39 0,-12 15-196 15,0 0 95-15,0 0 44 0</inkml:trace>
  <inkml:trace contextRef="#ctx0" brushRef="#br0" timeOffset="55429.94">8462 7956 415 0,'-13'-9'192'16,"13"9"-59"-16,-19-11-24 0,19 11-23 0,0 0-30 15,-17-5-8-15,17 5-12 0,0 0-5 16,0 15-12-16,0-15 1 0,8 25-3 0,-1-10-1 16,2 2-6-16,-1-2-2 0,5 2 1 0,-3 2-1 15,3-1-3-15,0-3 2 0,-1 0-4 0,3-2-6 16,-2 1 6-16,4-5-3 0,0 1 5 16,2-4 0-16,1-3 7 0,-20-3-3 0,56-3 8 15,-23-5-4-15,6-3-4 0,14-7-2 0,2-4 46 16,2-3-58-16,0-2 5 0,-1 1 3 0,-2-1-4 15,-3-2 2-15,-2 4 1 0,-7 0 8 16,-4 3-9-16,-10 4 2 0,-1 1-20 0,-5 2-8 16,-4 2-20-16,-5 1-24 0,0 1-29 0,-13 11-229 15,15-15 96-15,-15 15 47 0</inkml:trace>
  <inkml:trace contextRef="#ctx0" brushRef="#br0" timeOffset="66183.85">10593 7204 194 0,'0'0'162'16,"-10"-9"-97"-16,10 9 7 0,0 0-27 0,-7-12-18 16,7 12-6-16,0 0-8 0,0 0-7 0,0 0 13 15,0 0-19-15,-10-8-11 0,10 8-5 16,0 0 80-16,0 0-120 0,0 0 5 0,0 0-8 15,0 0 6-15,15 15 4 0,-15-15 24 0,23 8 7 16,0-8-9-16,11-2 8 0,11-5 5 0,20-7 12 16,15-8-43-16,41-15 61 0,11-7-9 15,7-5 5-15,12-6-108 0,1-6 32 0,-2-3 23 16</inkml:trace>
  <inkml:trace contextRef="#ctx0" brushRef="#br0" timeOffset="67110.89">13178 7052 259 0,'-24'-5'195'0,"6"0"-52"0,-1 1-36 0,19 4-20 16,-30-6-21-16,30 6-10 0,-26-5-14 15,26 5-6-15,0 0-11 0,-21-4 11 0,21 4-27 16,0 0-4-16,0 0 2 0,0 0-1 0,-17 11-3 16,17-11 3-16,0 13-9 0,13-3 0 15,-13-10 2-15,15 21 1 0,-5-10-2 0,10-1-51 16,0-2 69-16,15-2-3 0,5-5-3 0,8-2-3 16,25-9 4-16,12-4-1 0,10-4 3 0,34-13-3 15,4-3-17-15,5-7-137 0,-5-10-144 16,0 4 85-16,-6-5 42 0</inkml:trace>
  <inkml:trace contextRef="#ctx0" brushRef="#br0" timeOffset="68763.58">14077 6907 280 0,'0'0'104'0,"-6"-14"-7"15,6 14-57-15,-4-13 31 0,4 13-7 0,-6-12-3 16,6 12-9-16,0 0-9 0,-11-15-5 0,11 15-4 15,0 0-12-15,-8-13 35 0,8 13-55 16,0 0 8-16,0 0-10 0,-11-12 10 0,11 12-10 16,0 0 0-16,0 0 0 0,0 0 18 0,0 0-25 15,-15-7 10-15,15 7-3 0,0 0 9 0,0 0-11 16,0 0 1-16,0 0-1 0,-22-4 11 16,22 4-2-16,0 0 3 0,0 0-1 0,0 0-4 15,-18-4 1-15,18 4-3 0,0 0 4 0,0 0-11 16,0 0 4-16,0 0 4 0,0 0 2 0,0 0 10 15,-21-4-22-15,21 4 7 0,0 0 4 16,0 0-5-16,0 0 0 0,0 0 10 0,0 0-8 16,-11-9-2-16,11 9 8 0,0 0-1 0,0 0-9 15,0 0-41-15,0 0 53 0,-11-10 0 0,11 10 3 16,0 0-10-16,0 0-7 0,-14-9 10 16,14 9-2-16,0 0 2 0,0 0-5 0,-22-4 3 15,22 4 2-15,0 0-12 0,0 0 9 0,0 0-6 16,-14 8-32-16,14-8-88 0,-15 15-163 15,4-4 84-15,-1 5 41 0</inkml:trace>
  <inkml:trace contextRef="#ctx0" brushRef="#br0" timeOffset="74331.23">2946 9100 26 0,'143'-73'-10'0,"-2"-1"4"16</inkml:trace>
  <inkml:trace contextRef="#ctx0" brushRef="#br0" timeOffset="110740.66">7601 14830 429 0,'0'0'277'0,"0"0"-78"0,0 0-76 0,0 0 7 16,0 0-16-16,0 0-27 0,0 0-4 0,0 0-19 0,0 0-4 16,0 0-16-16,0 0 12 0,0 0-19 15,0 0 2-15,0 0-1 0,0 0 9 0,0 0 0 16,0 0 12-16,0 0 7 0,0 0 14 15,0 0-10-15,0 0-6 0,0 0-12 0,0 0-1 16,0 0-10-16,0 0 8 0,0 0-3 16,0 0-7-16,0 0-10 0,0 0 7 0,0 0-7 0,0 0-9 15,0 0 5-15,0 0-6 0,0 0 16 16,0 0-25-16,0 0-11 0,-4-14 13 0,4 14-5 16,0 0 11-16,0 0-7 0,0 0-8 0,0 0 11 15,0 0 1-15,0 0-1 0,-5-11 4 0,5 11-28 16,0 0 24-16,0 0 10 0,-9-15 3 15,9 15-3-15,0 0 17 0,-8-14 4 0,8 14-12 16,-6-9 8-16,6 9 3 0,-9-13 2 16,9 13-1-16,-8-12-29 0,8 12 19 0,-11-9 12 0,11 9-5 15,-8-12-6-15,8 12-3 0,-11-12-9 16,11 12 4-16,0 0-1 0,-12-11-8 0,12 11-7 16,0 0-2-16,0 0 1 0,-14-9 4 0,14 9 0 15,0 0-4-15,0 0-11 0,0 0 5 0,0 0-1 16,0 0 4-16,0 0 7 0,0 0-12 15,0 0-8-15,0 0 5 0,0 0-7 0,0 0 6 16,0 0 5-16,0 0 0 0,-18-4-7 0,18 4 3 16,0 0-2-16,0 0 27 0,0 0-41 15,-26 2 12-15,26-2 1 0,0 0 8 0,0 0-10 16,-27 0-5-16,27 0 9 0,0 0 5 0,-24-4 1 16,24 4-4-16,0 0 8 0,-20-4-45 0,20 4 48 15,0 0-6-15,-22-2-6 0,22 2 19 16,0 0-20-16,-21-4 0 0,21 4 7 15,0 0-3-15,0 0-3 0,-26 0-3 0,26 0-2 0,0 0 5 16,0 0 4-16,-30 0-6 0,30 0 7 0,0 0-11 16,-22 4 10-16,22-4-10 0,0 0 6 15,-22 2-7-15,22-2 11 0,0 0-2 0,0 0 4 16,-23 6-8-16,23-6-2 0,0 0 8 0,0 0-4 16,0 0-2-16,-21 5 10 0,21-5-2 15,0 0-3-15,-21 10-2 0,21-10 4 0,-19 6-7 16,19-6-3-16,-17 9-6 0,17-9 6 0,-21 10 10 15,21-10-15-15,-18 8 13 0,18-8-3 0,-14 7 2 16,14-7 0-16,0 0-2 0,-19 8-4 16,19-8 14-16,0 0 5 0,-15 7 17 0,15-7-28 15,0 0 0-15,0 0 7 0,-17 10-7 0,17-10 1 16,0 0 3-16,-15 8 4 0,15-8-5 16,0 0-8-16,-17 11 5 0,17-11-7 0,-14 10-25 0,14-10 43 15,0 0-4-15,-18 9-1 0,18-9-2 16,-10 9-5-16,10-9 0 0,-12 8 0 0,12-8-6 15,0 0-2-15,-13 12 7 0,13-12-2 0,0 0 1 16,-11 9 1-16,11-9 0 0,0 0-4 16,-11 10 13-16,11-10-19 0,0 0 6 0,-12 15 3 15,12-15 0-15,-15 13-8 0,15-13 6 0,-11 12 6 16,11-12-9-16,-14 13 3 0,14-13 0 0,-13 14 2 16,13-14-10-16,-11 11 12 0,11-11 2 15,-8 11-2-15,8-11-3 0,-11 10 4 0,11-10-3 16,0 0 0-16,-8 11-2 0,8-11 2 0,0 0-7 15,0 0 14-15,-8 14-3 0,8-14-1 16,0 0 2-16,-5 19 0 0,5-19 2 0,0 0-7 16,0 13 0-16,0-13 11 0,-4 13-4 15,4-13-4-15,-3 16-1 0,3-16-3 0,0 15 3 0,0-15 4 16,0 15-9-16,0-15 4 0,0 0 6 0,0 19-4 16,0-19 0-16,0 0-8 0,0 17-4 15,0-17 14-15,0 0 0 0,3 16-1 0,-3-16-2 16,0 0 10-16,6 15-7 0,-6-15 0 0,0 0-9 15,9 17 1-15,-9-17 8 0,6 13-19 16,-6-13 13-16,8 14 4 0,-8-14 1 0,13 15 5 16,-13-15-9-16,11 13 6 0,-11-13-5 0,13 14 4 15,-13-14 19-15,18 15-20 0,-18-15-3 16,22 11 2-16,-22-11-5 0,23 12 9 0,-23-12-13 16,26 11 7-16,-26-11-4 0,24 8 8 0,-24-8-7 15,24 8 3-15,-24-8-2 0,21 7 3 0,-21-7-5 16,24 4 1-16,-24-4-1 0,14 7 6 0,-14-7-5 15,0 0 3-15,24 6-3 0,-24-6-1 16,0 0 4-16,20 6-1 0,-20-6-14 0,0 0 17 16,28 4 2-16,-28-4-5 0,21 4-4 0,-21-4 2 15,0 0 1-15,34 1 12 0,-34-1-15 16,24 3 5-16,-24-3-6 0,25 6 8 0,-25-6-2 16,24 1-4-16,-24-1 3 0,24 6-1 0,-24-6-3 15,24 8 7-15,-24-8-6 0,23 5 8 16,-23-5-4-16,26 6-6 0,-26-6 2 0,23 5 8 0,-23-5-6 15,25 6 17-15,-25-6-12 0,28 2-14 16,-28-2 4-16,29 2 2 0,-29-2-2 0,28 6 7 16,-28-6-2-16,26 4 0 0,-26-4 1 0,27 4 4 15,-27-4-6-15,19 5 1 0,-19-5-7 16,17 6 7-16,-17-6 4 0,16 4 3 0,-16-4-6 16,0 0-1-16,24 3 7 0,-24-3-4 0,0 0-4 15,23 4 6-15,-23-4-4 0,0 0 2 0,32 4 0 16,-32-4-4-16,0 0 4 0,32-2-5 15,-32 2 7-15,28-3-2 0,-28 3-5 0,27-6-2 16,-27 6-1-16,28-6 5 0,-28 6-3 0,25-8 2 16,-25 8-3-16,29-5 2 0,-29 5 4 15,24-8 2-15,-24 8-8 0,23-9 7 0,-23 9-6 16,22-8 2-16,-22 8 2 0,18-8-6 0,-18 8 3 16,19-9 5-16,-19 9 5 0,15-9-4 0,-15 9-7 15,15-10 6-15,-15 10-11 0,12-10 15 0,-12 10-9 16,0 0 0-16,16-13 1 0,-16 13 4 15,0 0-4-15,18-13 3 0,-18 13-4 0,13-12 8 16,-13 12-8-16,15-13 4 0,-15 13-8 0,17-14 8 16,-17 14-1-16,17-11 2 0,-17 11-1 15,15-10-2-15,-15 10 2 0,14-11-3 0,-14 11-1 16,11-10 4-16,-11 10 0 0,0 0-2 0,15-5 0 16,-15 5-4-16,0 0 6 0,13-8-2 15,-13 8-8-15,0 0 10 0,10-9-1 0,-10 9-1 16,0 0-2-16,15-8 6 0,-15 8 5 0,0 0-11 15,19-10 7-15,-19 10-5 0,15-7-7 0,-15 7 5 16,17-10 4-16,-17 10-4 0,17-11 0 0,-17 11 4 16,15-12-2-16,-15 12 4 0,15-7-8 0,-15 7 4 15,10-10-3-15,-10 10 8 0,0 0 3 16,8-13-4-16,-8 13-10 0,0 0 12 0,2-13-10 16,-2 13 5-16,0 0-6 0,2-16 8 0,-2 16-2 15,0 0-2-15,0-15 0 0,0 15 1 16,0 0-2-16,0-15 7 0,0 15-4 0,0 0-1 15,-2-16 0-15,2 16 2 0,0 0-5 0,-4-19 4 16,4 19 5-16,-4-13-5 0,4 13 5 16,-8-13-6-16,8 13 3 0,-11-16-1 0,11 16 0 15,-13-13 8-15,13 13-9 0,-15-15 2 0,15 15 4 16,-22-18-9-16,8 11 6 0,2-2 1 16,-1 1 24-16,-2-2-25 0,-2 1-1 0,1-4 5 15,-2 3-2-15,-2-1-2 0,0-1-4 0,-1-1-2 16,0 1 4-16,0-1 4 0,-3 0-1 0,4 3-5 15,-2-2 5-15,-1 1 20 0,-1 0 0 0,2-1 16 16,-4 3-21-16,-1 1 12 0,-1-2-3 0,-4 5 1 16,1-1-2-16,1 0-4 0,-2 2-12 15,-2 3 2-15,3-1-3 0,-3 2 0 0,0 0-1 16,-1 2-6-16,2-1 6 0,-3 3-7 0,2 0-1 16,0 2-3-16,-2 0-1 0,3-1 6 15,-1 1-5-15,4 2 3 0,1-2-9 0,-1-1 9 16,4 3-6-16,1-2 13 0,3-3-8 0,0 1-1 15,2 2-1-15,20-6-6 0,-36 5 11 16,36-5-10-16,-29 6 6 0,29-6 4 0,-26 4 23 16,26-4-31-16,-21 4 4 0,21-4-4 0,0 0 0 15,-27 2 7-15,27-2-2 0,0 0-1 16,-28 0 0-16,28 0-2 0,0 0-6 0,0 0 5 16,-29 0-23-16,29 0-111 0,0 0-130 0,-16 8-106 15,16-8-75-15,0 0-494 0,0 0 296 0,7 16-90 16</inkml:trace>
  <inkml:trace contextRef="#ctx0" brushRef="#br0" timeOffset="118077.18">16242 14685 676 0,'0'0'402'0,"-22"8"-121"0,22-8 42 16,-28 0-61-16,28 0 9 0,-21-4-6 0,21 4-39 15,-22-8-27-15,22 8-48 0,-12-9-28 0,12 9-10 16,-12-16-25-16,12 16-6 0,-5-13-14 0,5 13-11 16,0-19-6-16,0 19 3 0,11-23-19 15,-3 9-6-15,2 1-10 0,6-4 2 0,2 0-10 16,1 0 8-16,5-1-12 0,8 0 7 0,-9-1-12 15,2 1 6-15,0 1-4 0,1 2-21 0,-3-1 26 16,-1 5-1-16,-6 2 1 0,2-1-7 16,-18 10-4-16,20-11 8 0,-20 11-1 0,0 0-3 15,20 4 17-15,-20-4-14 0,0 22-2 0,-2-5 4 16,-7 2-9-16,0 5 4 0,1 0-4 16,-2 3-1-16,-1 0-2 0,0 3 12 0,1-1-4 15,4 1-2-15,-1-1 24 0,3 0-28 16,0-3-1-16,2 1-3 0,-1-2 4 0,6-2-6 15,-1-2 4-15,4-4 5 0,0 0-4 0,1-4 3 16,3-2-3-16,3-3 5 0,-13-8-55 0,23 10 68 16,-23-10-6-16,30-4 0 0,-30 4-2 0,25-15-8 15,-10 3 2-15,-4-3 6 0,-1-2-7 16,-2-2 9-16,-3-2-3 0,-3 0-4 0,1-2 3 0,-6-2 4 16,-2 4 3-16,-1-4 0 0,0 3-14 15,0 0 9-15,-2 4-8 0,-3 0 16 0,2 1 0 16,1 2 14-16,1 1-4 0,7 14 4 0,-10-21-2 15,10 21 0-15,-6-15 8 0,6 15-41 16,0 0 15-16,0 0 0 0,0 0-9 0,0 0 9 16,29 2-3-16,-14 8-5 0,4 1-8 0,-5 5-55 15,6-1-69-15,-3 6-53 0,2 1-64 16,-2 3-60-16,1 2-92 0,-2-6-430 0,-6 2 252 16,-2-2 40-16</inkml:trace>
  <inkml:trace contextRef="#ctx0" brushRef="#br0" timeOffset="119589.46">16818 14219 1388 0,'-12'-26'599'0,"3"3"-110"0,1 4-76 0,4 4-83 16,-5 1-42-16,9 14-45 0,-9-19-43 0,9 19-39 15,0 0-37-15,0 0-23 0,0 0-27 0,0 0-5 16,30 10-18-16,-17 3-9 0,4 2-8 16,2 2-11-16,-2 2-2 0,4 2-5 0,-4 0 1 15,2 3-6-15,0-3-1 0,1-1-3 0,-4 3-6 16,-1-4-1-16,2 0-1 0,-2-2 4 0,-5-3-6 16,3-1 5-16,-4 0-2 0,-9-13 1 0,12 16 1 15,-12-16-1-15,6 11 0 0,-6-11 12 16,0 0 0-16,0 0 0 0,0 0 7 0,0 0-11 15,0 0 2-15,-22-2-2 0,22 2-3 0,-26-5-5 16,26 5 1-16,-30-6-2 0,30 6 9 0,-31-4-5 16,31 4-7-16,-36 4 34 0,36-4-39 15,-34 6 6-15,34-6 0 0,-30 11-2 0,30-11 2 16,-21 14-3-16,21-14 7 0,-17 17-9 0,17-17 3 16,-9 20 1-16,9-20 2 0,0 24-5 15,0-24 7-15,13 18-4 0,-2-8-7 0,-1-2 3 16,8-2-28-16,-18-6 11 0,37 7-27 0,-37-7-6 15,40 0-8-15,-16-4-14 0,-5 1-1 0,2-3 4 16,-4 0 5-16,-3-2 14 0,2-1 10 16,-6-3 11-16,0 1 1 0,-3-3 12 0,-3 3-2 15,1-4 12-15,-3-2 3 0,-2 2 22 0,-2-3-20 16,0-1 5-16,-1 2-3 0,-1 0 4 0,4 2-4 16,-2 0 6-16,2 15 6 0,-2-25-7 15,2 25 1-15,4-21 0 0,-4 21 5 0,9-18 0 16,-9 18 1-16,19-11-2 0,-19 11-6 0,27-4 3 15,-27 4 4-15,29 6-7 0,-11 0-2 16,-1 0 6-16,-3 1-2 0,4 1-4 0,-4 1 4 16,6 1-4-16,-8-3-2 0,-2 1 3 0,-10-8 17 15,24 13-41-15,-24-13 21 0,15 10 7 0,-15-10-2 16,0 0 2-16,14 8-7 0,-14-8 6 16,0 0 2-16,0 0 0 0,8-14 16 0,-8 14-26 15,0-21 10-15,0 21-3 0,4-29 0 0,-2 13 3 16,0-4 3-16,0-1 1 0,2-1-5 0,-2 0 1 15,2 0-2-15,0-1 1 0,0 2-2 0,3 0-2 16,-3 2 3-16,0 0 3 0,1 1 5 16,-3 1-5-16,-2 4-5 0,0 13 4 0,2-25 4 15,-2 25-1-15,-4-19-5 0,4 19 10 0,-7-13-2 16,7 13-8-16,0 0-3 0,-15-8 18 16,15 8-17-16,-12 8-1 0,12-8 4 0,-18 17-5 15,12-6 4-15,-2 3-3 0,4 1-1 0,0 0 6 16,-1 3-9-16,3-3 9 0,4 4-6 15,3-2-1-15,-1 0 10 0,4 0-7 0,2 0-1 16,6-5-3-16,0-1 3 0,4 1-7 0,-1-6-38 16,4-1-12-16,-2-3-1 0,-21-2-10 0,44-2-3 15,-23-6-9-15,1 1 9 0,-8-3 20 0,4-1 10 16,-6-3 2-16,-1-1 15 0,-3 0-19 16,-1-2 36-16,-5 0-3 0,0-1 14 0,-2 2 0 15,-2-4-4-15,0 1 20 0,-1 2 14 0,-1 2 3 16,2-2 2-16,0 2-8 0,2 15 5 0,-2-25 2 15,2 25-12-15,8-21 0 0,-8 21 1 16,18-15-8-16,-18 15 0 0,26-12-15 0,-26 12 0 16,34-2-3-16,-34 2-4 0,39 8 8 0,-20-1 4 15,-2 3-14-15,-5 3-8 0,1 0 6 16,-2 2-7-16,-7 1 5 0,-2-1-8 0,-2 0 5 16,-2 3 4-16,-4-7 16 0,0 1-20 0,6-12 6 15,-20 15 3-15,20-15 13 0,-18 5 3 0,18-5-10 16,-20-11-6-16,12-2-1 0,1-4-36 15,3-6-47-15,2-6-25 0,2-3-7 0,4-2-21 16,1-7-20-16,-1 0-13 0,4-11 15 0,0 2 16 16,-1 9 25-16,-2 2 18 0,-1 1 29 0,-2 0 13 15,0 5-13-15,0 1 86 0,-4 3 41 16,-2 3 42-16,2 1-7 0,-5 0 33 0,0 4 3 16,1 2 60-16,-2 4 11 0,2 0 11 0,-3 2-14 15,9 13-2-15,-15-18-7 0,15 18-16 16,-11-15-4-16,11 15-46 0,0 0-25 0,-8-12-15 15,8 12-15-15,0 0-12 0,0 0-10 0,0 0-6 16,6 18-6-16,1-7-4 0,3 5-7 0,3 0 5 16,0 4-13-16,3-1 5 0,4 3-7 15,1 1 2-15,0 2-6 0,0 0 1 0,3 2-1 16,-4-3-4-16,2 5 0 0,-3-2-3 0,0-2 5 16,-2 1-2-16,1-3 0 0,-2-2 2 0,-6-2-1 15,3-1-6-15,-2-5 4 0,-3-2 2 16,-8-11 5-16,11 19-10 0,-11-19 8 0,8 12 1 15,-8-12 1-15,0 0 3 0,0 0-5 0,0 0-3 16,6-18 8-16,-6 18-9 0,-2-22 2 0,0 8-1 16,-2-1 2-16,0-2-1 0,0 0 0 15,-1-1-2-15,3 2-1 0,-2-4 7 0,2 3-7 16,2 0-2-16,0 0 8 0,0 0-5 0,4 2 1 16,0 3-3-16,3-3 1 0,1 3 3 15,5 1-3-15,-2 1 2 0,1 3-1 0,5-1 1 16,-17 8 26-16,28-8-31 0,-28 8-10 0,32-2 12 15,-32 2-5-15,22 8-2 0,-22-8-16 0,20 17-8 16,-16-3-3-16,-2 3-18 0,-6 2-36 0,-4 3-41 16,-10 5-39-16,2 2-28 0,-14 6-21 0,-4-1-1 15,-2-2-5-15,-2-1 15 0,-2-3-3 16,2-1 10-16,6-10 22 0,5-2-4 0,-3-1-9 16,2-7-52-16,7-3-272 0,21-4 163 15,-42-5 344-15</inkml:trace>
  <inkml:trace contextRef="#ctx0" brushRef="#br0" timeOffset="120406.26">17874 13150 698 0,'0'0'277'0,"-2"-17"-63"0,2 17-38 16,0 0-16-16,0 0-35 0,0 0-20 16,-2-14-25-16,2 14 1 0,0 0-6 0,0 0 12 0,0 0-17 15,0 0 6-15,-6-11-20 0,6 11 4 0,0 0-18 16,0 0-2-16,-16-12 2 16,16 12 9-16,-18-3-10 0,18 3 16 0,-21-6 17 0,21 6-11 15,-28-2-2-15,28 2-16 0,-27-2 15 0,27 2 1 16,-32 0-6-16,32 0 4 0,-36 2-9 15,36-2 7-15,-40 2-5 0,21 0-6 0,-4 2-5 16,0-1-3-16,-1 3-6 0,-1-2-6 0,-3 4-1 16,-2 1 2-16,4 2 2 0,-7 1-7 15,-1 1-6-15,0 3 7 0,1-1 1 0,-9 7 3 16,-1 0-1-16,-1 1 2 0,2 2 7 0,-3-1 3 0,1 1-13 16,-3 3 4-16,1 1 7 0,-1-1-1 15,3 5 1-15,-3 0-2 0,0 1-2 0,0 2-1 16,5-2-6-16,-1 3-1 0,4-1-12 0,-1 0 3 15,2-2-2-15,-1 3-3 0,3-1 4 16,2-2-1-16,1 2-8 0,1-1 7 0,0 1-8 16,2 0 6-16,5 3 5 0,-3-3-5 0,3 4 12 15,2 0-4-15,2 2-1 0,-1-2-2 16,10-8 6-16,-3 3 2 0,2 1-10 0,1 0 3 16,3 0-1-16,1 0 3 0,-1 1-8 0,3-1-2 15,3 0 7-15,1-2-9 0,4 1-4 16,3-3-10-16,4 0 21 0,3-3 3 0,3 0 0 15,9-2-2-15,7 1-2 0,7-3 11 0,6-4-10 16,5-6 1-16,11-3-4 0,3-5 1 0,7-3-5 16,6-6 1-16,10-5 1 0,8-3 3 0,4-9-5 15,33-10 2-15,2-7-10 0,1-6 4 16,-1-7-14-16,2-9-10 0,3-1-7 0,-1-7-21 16,3-7-17-16,-5-3-7 0,0-3 12 0,-5 0-1 15,-9-2 16-15,-11 1 12 0,-15 2 3 16,-12-2 5-16,-26 19 10 0,-11-2 6 0,-5 0 4 15,-7 0 43-15,-9 0 34 0,-6 0 27 0,-6 4 6 16,-7 0-1-16,-6 0 12 0,-2 15 15 16,-7-10 5-16,-6 9-27 0,-4 5-8 0,1 11-23 15,-10 6-15-15,-4 5-9 0,-6 6-11 0,-19 4-25 16,-6 8 4-16,-10 8-4 0,-5 5 2 0,-7 10-9 16,-8 5 3-16,-34 18-3 0,0 6-6 0,-1 3 2 15,-4 6-4-15,1 4-9 0,2 4 9 16,6 1-31-16,10-3-9 0,18-4-50 0,30-18-63 15,5 0-85-15,16-2-84 0,8-3-162 0,11 1-97 16,10-11-427-16,8 1 307 0,7-3-165 0</inkml:trace>
  <inkml:trace contextRef="#ctx0" brushRef="#br0" timeOffset="120857.25">16765 14992 594 0,'-34'28'287'15,"12"-11"-83"-15,0 1-33 0,5-1-28 0,5-4-17 16,2-1-31-16,0-2-15 0,10-10-25 0,-12 12-13 16,12-12-8-16,0 0 14 0,0 0 31 0,0 0 39 15,0 0 19-15,26-5-12 0,-6-11-22 0,17-10 3 16,9-6 1-16,7-8 6 0,13-8-9 16,27-21-10-16,8-9-22 0,10-4 3 0,2-4 2 15,8-4-13-15,2-1-2 0,5-4 8 0,0 1 3 16,1 3-3-16,-2-1-13 0,0 5-11 15,-6 2-2-15,-2 3-8 0,-16 6-5 0,-12 4-8 0,-26 22 0 16,-5 2 10-16,-9 5 1 0,-5 3 6 16,-5 5 15-16,-9 7 8 0,-12 6 2 15,0 6 0-15,-5-5-7 0,-7 7-4 0,2 7-9 0,-10 7-13 16,16-14-12-16,-16 14-35 0,0 0-63 16,0 0-52-16,0 0-79 0,0 0-98 0,-12 20-54 15,-2-7-85-15,-5 2-385 0,-5 6 252 0,-8 9 40 16</inkml:trace>
  <inkml:trace contextRef="#ctx0" brushRef="#br0" timeOffset="121190.83">16979 15154 456 0,'-34'30'184'0,"16"-10"-15"0,-2-4-16 0,6-2 0 16,3-3 12-16,11-11 35 0,-17 16 19 0,17-16-42 16,0 0-41-16,15-21 3 0,4-2-11 0,19-10 38 15,11-8-1-15,15-11-4 0,31-20-5 16,10-9-33-16,12-5-5 0,6-5-26 0,3-2-5 16,8-1-4-16,-3 1 1 0,-2-1-8 0,0 7 5 15,-6 1-10-15,-8 6-5 0,-14 7 1 16,-10 6 15-16,-25 18-7 0,-9 1 10 0,-6 6-11 15,-9 2-6-15,-4 8-3 0,-17 7-13 0,1 4-10 16,-8 4-3-16,1-1-7 0,-6 7-13 16,-1 2-48-16,-8 9-250 0,0 0 53 0,0 0-110 15,0 0-84-15,-22 15-531 0,2 4 297 0,-8 4-102 0</inkml:trace>
  <inkml:trace contextRef="#ctx0" brushRef="#br0" timeOffset="122170.71">16374 15318 535 0,'-39'-6'350'16,"39"6"-49"-16,-31-10-35 0,31 10-15 15,-27-9-26-15,27 9-21 0,-17-13-13 0,17 13 15 16,-18-15-37-16,18 15-17 0,-10-16-11 0,10 16-26 15,-4-15 8-15,4 15-4 0,0 0 4 0,-6-14-11 16,6 14-5-16,0 0-13 0,0 0-12 16,0-15-19-16,0 15-10 0,16-9-4 0,4 5 6 15,5-5 18-15,9 1-8 0,16-5-5 0,10-3-10 16,8 3-8-16,8-2-6 0,9-1 5 16,6-1-2-16,4 2-3 0,6 2-13 0,6 1 1 15,0 1-14-15,4-1 8 0,-8 3-24 0,-2 3 21 16,-4 0-3-16,-8 0 0 0,-6 5-3 0,-9-1-1 15,-8 0-3-15,-22 2 5 0,-6 0-12 0,-4 0 4 16,-6 0-3-16,-28 0-1 0,39 2-3 16,-39-2 6-16,0 0 29 0,16 6-38 0,-16-6-9 15,-16 5 17-15,16-5-7 0,-39 10 0 0,13-7-22 16,2 1-37-16,-6 0-28 0,0-2-27 0,1 0-40 16,-3 0-14-16,0 0-14 0,0-2-23 15,1 0 10-15,-3 0-1 0,-1 0 18 0,-3 0-7 16,2 0 24-16,-3 0 15 0,-4-2 39 0,-1 2 14 15,-3 0 25-15,-4 0 15 0,-10 2 25 16,-2 0 27-16,-3 0 39 0,0 3 34 0,-2 1 33 16,1 0 23-16,-3 2 1 0,2-1 10 0,2 2-10 15,0 1-23-15,3 0 1 0,2 0-18 16,-1-1-3-16,5 0 1 0,13-3-14 0,2 1 0 16,-1 1-10-16,7-4-8 0,2 2-15 0,5-3 2 15,1 3-4-15,7 2-7 0,21-8-7 0,-36 6-7 16,36-6 4-16,-26 0 1 0,26 0-8 0,0 0-2 15,-20 1 6-15,20-1-2 0,0 0-8 16,0 0 3-16,0 0-4 0,0 0 1 0,0 0 4 16,0 0-2-16,32-11 3 0,-7 7 6 0,9-3-10 15,8-1 23-15,15-1 18 0,11-5 14 16,1 1 5-16,14-4 13 0,8-3 6 0,6 0-10 16,32-7-13-16,-24 6-8 0,26-6-21 0,-32 8 5 15,-4 2-15-15,-2 0 4 0,-10 6-11 0,-4-3 3 16,-12 4-7-16,-9 5 2 0,-19 1-14 15,-9 2-24-15,-2-2-47 0,-28 4-2 0,32 0 3 16,-32 0-51-16,0 0-62 0,0 0-93 0,-26 12-72 16,0-10-190-16,-3-2-236 0,-5 0 226 0,-4 0 89 15</inkml:trace>
  <inkml:trace contextRef="#ctx0" brushRef="#br0" timeOffset="142042.19">27089 1769 809 0,'-17'-11'344'0,"17"11"-28"0,-18-12-10 0,18 12-40 15,-18-11 2-15,18 11-33 0,-18-9 8 0,18 9-36 16,0 0-29-16,-16-8-33 0,16 8-28 0,0 0-24 16,0 0-1-16,0 0-35 0,0 0-1 15,0 0-12-15,-15 8 0 0,15-8-6 0,-4 25 4 16,2-9-8-16,2 4 10 0,-2 4 1 0,2-1-13 16,0 4 4-16,0 0 5 0,2 1-11 0,2-1-8 15,-2 1 3-15,0-1 9 0,5 2-18 16,-1-4-13-16,0-1 12 0,2-1-10 15,-1-2 6-15,0-4-12 0,-3 1-1 0,2-5 4 0,-6-13 6 16,6 21-10-16,-6-21 14 0,4 12 44 16,-4-12 31-16,0 0 0 0,0 0-12 0,0 0-24 15,-22-18-5-15,8 3-13 0,0-2-6 0,-1-6-13 16,-4-2 4-16,2-2-12 0,3-1 2 16,-2-3 1-16,2-1-3 0,5 1-2 0,2-3-3 15,3 3 6-15,4 1-30 0,0 4 24 0,4 1-6 16,1 4 5-16,1 3-5 0,3 1 10 0,1 7-13 15,2-1 13-15,4 4-17 0,-16 7 13 16,34-4 2-16,-34 4 2 0,37 7-7 0,-19 1 7 0,0 3-2 16,-2 3 1-16,-2 1-10 0,1 4 8 15,0-2 5-15,-2 2 0 0,-1 0 1 16,-1 1-1-16,0 0-8 0,-1 0 1 0,1-1-15 0,-3-4-36 16,0-2-36-16,1 2-59 0,2-5-86 15,-11-10 37-15,14 15-17 0,-14-15-19 0,20 4-12 16,-20-4-7-16,23-8 31 0,-23 8 6 0,23-16 49 15,-8 2 20-15,-5-2 40 0,2 0 13 16,-4-4 32-16,0-1 10 0,-6 1 42 0,4-1 33 16,-4-3 60-16,-2 3 24 0,0 3 49 0,-2-1 22 15,0 1 16-15,-2 1-26 0,0 4 2 0,0 1-13 16,4 12-13-16,-6-19-22 0,6 19-27 16,-4-11-21-16,4 11-11 0,0 0-26 0,0 0 1 15,0 0-15-15,0 0 3 0,6 21-12 0,-2-8 3 16,4 6-9-16,0 0 5 0,1 2-5 0,2 0-17 15,-3 2 20-15,7 0-2 0,-3 0-38 16,0-2-95-16,2 0-131 0,-4-2-90 0,-3-2-91 16,-7-17-454-16,7 21 282 0,-7-21-13 0</inkml:trace>
  <inkml:trace contextRef="#ctx0" brushRef="#br0" timeOffset="142438.42">27393 1468 938 0,'-10'-13'355'0,"1"3"-81"15,9 10-63-15,-17-13-47 0,17 13-7 16,0 0-13-16,0 0-18 0,-28 2 1 0,28-2-49 16,-8 15-21-16,8-15 1 0,-2 21-22 0,2-21 1 15,0 21-16-15,4-6 6 0,-4-15-13 0,6 19 6 16,-6-19-14-16,12 17 21 0,-12-17-34 15,12 12 26-15,-12-12-3 0,15 8-8 0,-15-8-14 16,0 0 12-16,25-4-12 0,-25 4 16 0,15-10-11 16,-15 10 4-16,10-17-24 0,-10 17 18 15,8-19 5-15,-8 19-4 0,2-21 7 0,-2 21 4 16,-2-21 14-16,2 21 4 0,-8-19-9 0,8 19 7 16,-6-13-13-16,6 13 25 0,-10-12-27 0,10 12-7 15,0 0-5-15,0 0 6 0,-28 4-9 0,28-4 1 16,-19 17 14-16,13-8-14 0,-2 5 11 0,4 1-6 15,2 2-6-15,4-2-24 0,0 1-50 16,4 1-52-16,4 0-12 0,7 0-41 16,0-3-48-16,8-1-23 0,-1-1-333 0,4-3 171 15,1-3 266-15</inkml:trace>
  <inkml:trace contextRef="#ctx0" brushRef="#br0" timeOffset="142639">27751 1567 640 0,'-8'-21'348'0,"8"21"-70"0,-11-17-48 0,11 17-13 16,-11-12-44-16,11 12-26 0,0 0-17 0,0 0-33 15,-23 8-16-15,23-8-5 0,-10 19-16 0,3-7-3 16,5 1-17-16,-2 2-5 0,4 0-14 16,2 1 7-16,0 1-13 0,2-2 9 0,3 2-14 15,-1 0-1-15,3-3-32 0,1-1-33 0,0 0-58 16,4-5-50-16,2 0-63 0,-16-8-65 0,30 4-252 15,-11-10 170-15,-4 0 309 0</inkml:trace>
  <inkml:trace contextRef="#ctx0" brushRef="#br0" timeOffset="143169.67">27895 1605 764 0,'2'-21'299'16,"-2"21"-52"-16,0-15-38 0,0 15-43 0,0 0-47 15,0 0-18-15,0-15-27 0,0 15-16 0,0 0-6 16,0 0-14-16,11 9-5 0,-11-9-3 0,8 10-11 15,-8-10-2-15,13 13-3 0,-13-13 0 16,18 12-7-16,-18-12 0 0,22 7 0 0,-22-7-7 0,30 6 13 16,-30-6-16-16,33-3 6 0,-33 3-3 15,34-9 3-15,-16 4-3 0,-2-3 0 0,-1-1-2 16,-5-1 1-16,2-1-1 0,-4-3 5 0,-2 1-2 16,-2 0 14-16,-6-1 18 0,0-1 2 15,-2 0 7-15,-2-1-3 0,-3 1 9 0,-4 2 11 16,1 2 4-16,-3 3 2 0,0-2-5 0,-2 3-7 15,1 1 9-15,16 6-14 0,-35-4 34 16,35 4-60-16,-29 4 1 0,29-4-21 0,-25 12 14 16,15-3 12-16,2 3-9 0,2 3-14 0,4 0 2 15,2 2 3-15,2 0-19 0,2 2 13 16,4-1 1-16,4-1 11 0,2 0-22 0,3-2 17 16,2-1-14-16,4 1 12 0,3-8-21 0,1 1 18 15,3-2-23-15,-2-5-25 0,4-1-42 0,-3-1-59 16,-4-7-39-16,2-1-21 0,-3-3-8 15,-3-1 0-15,-4-2 45 0,0-5 18 0,-5 1 45 0,-2-2 26 16,-6-1 39-16,0-3 39 0,-6-2 61 16,-2 0 28-16,2 3 20 0,-8-3 10 0,-4 0 36 15,4 4 36-15,-1 0 43 0,0 2 8 0,-2 2-19 16,3 4-34-16,0 0-22 0,0 3-17 16,10 12-23-16,-14-17-33 0,14 17-12 0,-8-11-16 15,8 11 6-15,0 0-34 0,0 0-9 0,4 19 0 16,4-4-8-16,2 0-8 0,2 4 1 15,4 2-14-15,3 0 2 0,1 4-3 0,0-4-67 16,2 2-95-16,1 2-96 0,0-4-92 0,0-2-125 16,-1-2-338-16,-1-4 244 0,-4 1 56 0</inkml:trace>
  <inkml:trace contextRef="#ctx0" brushRef="#br0" timeOffset="143545.51">28617 1277 1069 0,'-9'-15'460'0,"-1"2"-71"0,1 3-44 16,9 10-55-16,-14-15-24 0,14 15-55 15,-14-10-49-15,14 10-39 0,0 0-26 0,0 0-20 16,0 0-23-16,0 0 3 0,0 0-21 0,0 0 1 16,8 16-67-16,-8-16 60 0,20 5-16 0,-20-5 13 15,28 6-13-15,-28-6 5 0,31 0-14 16,-31 0 0-16,28-6 5 0,-28 6-7 0,21-5 0 15,-21 5 7-15,13-14-13 0,-13 14 16 0,4-17-10 16,-4 17 15-16,-6-23 5 0,0 12 22 0,-3-1 9 16,0 1 18-16,-1 2 14 0,10 9 1 0,-20-16 1 15,20 16-8-15,-14-11-17 0,14 11 2 16,0 0-29-16,0 0-8 0,-21 3-1 0,21-3-2 16,-6 25-6-16,6-7 2 0,2 3-3 0,2 3 1 15,0 3 2-15,5 4-11 0,1-1 46 16,2 2-54-16,8 12-2 0,1 0 3 0,3-2-1 15,0 0 8-15,2 2-5 0,2 0 4 0,-1-1-41 16,-1 1-36-16,-3-2-97 0,-4-2-66 0,-6-7-82 16,-7-1-53-16,-6-1-55 0,-6-4-523 15,-13-2 295-15,-7-3-93 0</inkml:trace>
  <inkml:trace contextRef="#ctx0" brushRef="#br0" timeOffset="144062.54">26814 2168 900 0,'-30'3'322'0,"7"2"-1"0,23-5-44 15,-34 5-47-15,34-5-43 0,0 0-37 0,0 0-35 16,0 0-9-16,10-19-39 0,9 13-17 0,7-1-8 16,4-1 0-16,3-1-7 0,18-4 72 0,6-3-80 15,8-1 35-15,8-4-4 0,9 0 8 16,9-6 5-16,36-5 12 0,3-4-14 0,3 1-14 16,0-5-7-16,1 4 3 0,-3-4-17 0,-4 4-13 15,-5 0 1-15,-28 7-2 0,-3 2-13 0,-2 1-7 16,-4 1 3-16,-10 0-5 0,-5 4-24 0,-9 0 39 15,-3 2-1-15,-11 2-16 0,-14 7 50 0,-1-1-55 16,-2 1 0-16,-10 2 4 0,-2 5-60 16,-18 3-69-16,29-4-87 0,-29 4-32 0,0 0-84 15,-4 13-443-15,-13-5 228 0,-11 3 87 0</inkml:trace>
  <inkml:trace contextRef="#ctx0" brushRef="#br0" timeOffset="144504.68">27052 2374 765 0,'-24'4'284'0,"24"-4"-61"0,-32 0-53 16,32 0-15-16,0 0-52 0,2-19-13 15,12 7-25-15,10-1 18 0,10-2 15 16,15-6-8-16,7 0 5 0,10-4 53 0,10 0 2 16,7 0 13-16,10-1-11 0,30-7 25 0,-2-1-56 0,4-1 17 15,-3-1-17-15,-29 11 3 0,32-5-15 16,-32 3 4-16,0 2-9 0,-2 0 6 0,-4 1-9 16,-7 1 3-16,-3 2-10 0,-7 0 14 15,-7 0-6-15,-4 4 16 0,-5 0-5 0,-8 1 11 0,-11 5-7 16,-1 0 20-16,-4 1-14 0,-2 2-11 15,-5-1-4-15,1 3-27 0,-6 0-10 0,-18 6-12 16,30-9-13-16,-30 9-5 0,23-6-18 0,-23 6 19 16,0 0-22-16,22-7-1 0,-22 7 4 0,0 0-6 15,0 0-18-15,0 0 5 0,0 0-6 16,0 0 25-16,0 0-29 0,23 3-1 0,-23-3 14 16,0 0-12-16,0 0-5 0,6 14-38 0,-6-14-76 15,0 0-88-15,2 15-106 0,-2-15-142 0,7 13-150 16,-7-13-566-16,0 0 309 0,2 16-318 15</inkml:trace>
  <inkml:trace contextRef="#ctx0" brushRef="#br0" timeOffset="145203.17">29442 1956 981 0,'-14'-28'521'0,"-1"3"-79"0,2 2-64 0,0 2-13 16,3 2-32-16,2 3-42 0,-2 5-45 0,6 0-30 15,4 11-49-15,-10-15-30 0,10 15-29 16,0 0-24-16,0 0-23 0,0 0-2 0,0 0-11 16,6 26-5-16,0-11-2 0,4 6-8 15,-2 2-13-15,2 0 4 0,0 2-15 0,1 1 11 16,-2-2-7-16,1 4-2 0,-1 1 9 0,-1-3-7 16,1 3-15-16,-2-2 13 0,-1-2-13 0,-2-1 12 15,0-1-8-15,0-2 4 0,-2-6-10 16,2-1 10-16,-4-14-1 0,2 22 27 0,-2-22-34 15,2 18-2-15,-2-18-2 0,0 0 13 0,0 0-8 16,0 0 9-16,0 0-8 0,0 0 9 0,0 0-17 16,5-19 11-16,-5 19-5 0,0-27 3 15,0 12-19-15,2 0 22 0,1-3-4 0,-1 3 4 16,0 0-13-16,0 2 19 0,4-1-16 0,0 1 6 16,1 1-4-16,1 1 9 0,-8 11-10 0,22-17 5 15,-8 9-7-15,-14 8 13 0,26-11-11 16,-26 11 10-16,29-4-13 0,-29 4 13 0,26 4-12 15,-26-4 7-15,18 7-9 0,-18-7 5 0,12 18-4 16,-12-18-12-16,-2 21-2 0,-4-8-7 16,-4 0-35-16,0 1-21 0,-5-1-44 0,-2-2-35 15,0 1-59-15,0-2-46 0,0-1-51 0,-2-3-61 16,19-6-513-16,-32-3 282 0,32 3-21 0</inkml:trace>
  <inkml:trace contextRef="#ctx0" brushRef="#br0" timeOffset="145570.34">29696 1996 1302 0,'0'0'425'0,"19"-7"-88"0,-19 7-51 0,0 0-45 16,0 0-47-16,0 0-25 0,0 0-50 0,0 0-24 16,26-2-33-16,-26 2-3 0,0 0-17 15,12 9 1-15,-12-9-10 0,0 0-3 0,22 10-11 16,-22-10 0-16,0 0-11 0,30 4 12 0,-30-4-15 15,0 0 10-15,27-6-12 0,-27 6 4 16,14-10-90-16,-14 10 104 0,9-15-9 0,-9 15 11 16,7-19-15-16,-7 19 40 0,0-19 6 0,0 19 22 15,0-17-19-15,0 17 2 0,-5-15-9 16,5 15-1-16,0 0-16 0,-4-14-2 0,4 14-7 16,0 0-2-16,0 0-13 0,0 0 2 0,0 0-2 0,-21 10 7 15,21-10-17-15,-15 21 5 0,9-10-5 16,0 3 9-16,1-1-1 0,0 0 0 0,3 1 0 15,2-14-3-15,0 28-2 0,5-15-2 0,2 1-1 16,-1-3 2-16,6 3-10 0,3-5-15 16,0-1-54-16,6-2-93 0,3-5-80 0,-24-1-80 15,48-1-75-15,-23-5-433 0,-1-4 257 0,1-3 31 16</inkml:trace>
  <inkml:trace contextRef="#ctx0" brushRef="#br0" timeOffset="146917.1">30242 1790 575 0,'0'0'245'0,"0"0"-54"0,0 0-51 0,0 0-23 16,0 0-22-16,0 0-22 0,0 0-12 0,0 0-13 0,0 0-17 15,2-13-1-15,-2 13-6 0,0 0-1 16,0 0-10-16,0 0-1 0,0 0-3 0,0 0 2 15,0 0 3-15,0 0 3 0,0 0 8 0,0 0 9 16,0 0 9-16,0 0 10 0,0 0 2 16,0 0-7-16,0 0 2 0,0 0-3 0,0 0-7 15,0 0-5-15,0 0 1 0,0 0-13 0,0 0 2 16,0 0 0-16,0 0-14 0,0 0 5 0,0 0-6 16,0 0-1-16,0 0 10 0,0 0-5 0,0 0 7 15,0 0-1-15,0 0 8 0,0 0-14 16,0 0 4-16,0 0 19 0,0 0-15 0,0 0 8 15,0 0-12-15,0 0 21 0,0 0 23 16,0 0-8-16,0 0-5 0,0 0 45 0,0 0 0 0,0 0 14 16,0 0-14-16,0 0 10 0,0 0-94 15,0 0 95-15,0 0-27 0,0 0-5 0,-8-11-27 16,8 11 8-16,0 0-19 0,0 0 1 0,0 0-19 16,0 0 5-16,-21 3-9 0,21-3 8 0,-20 12-14 15,10-3 3-15,-2 3-1 16,-1-1 0-16,0 3-15 0,0 1 12 0,1 2 2 0,1-2-4 15,0 0-6-15,1 2 15 0,4 1-18 0,0-5 15 16,2 1-5-16,-1-1 3 0,5-13-26 0,0 21 28 16,0-21-8-16,2 19-2 0,-2-19 6 0,13 13-4 15,-13-13 0-15,21 4-3 0,-21-4-2 16,32-8 10-16,-16 2-6 0,4 1 4 0,-4-5 4 16,2 1-11-16,-2-4 12 0,-1 1-18 15,-2-3 3-15,0 0 0 0,-5-4 4 0,-4 1 0 16,0-1-8-16,-2 0 12 0,-2 0-14 0,-2 2 16 15,0 2-1-15,-2 0 24 0,2 1 3 0,2 14 0 16,-8-19-4-16,8 19 2 0,-7-15-3 0,7 15-7 16,0 0-2-16,-6-12-2 0,6 12-7 15,0 0-2-15,0 0-1 0,4 12 10 0,-4-12-3 16,11 17-1-16,-11-17-8 0,14 21 9 0,-2-11-10 16,-2 1 6-16,0 0 9 0,1 1-15 15,4-5-8-15,-3 3 10 0,1-2-10 0,-13-8-18 16,26 11-22-16,-26-11-5 0,22 6-6 0,-22-6 2 15,0 0 0-15,30-6 17 0,-30 6-73 0,13-11 99 16,-13 11 2-16,10-19 4 0,-10 19-5 0,0-21 8 16,0 21-10-16,0-21 12 0,0 21 6 15,-2-19 13-15,2 19 0 0,-4-18 6 0,4 18-3 16,0 0-8-16,-4-13-2 0,4 13-2 0,0 0 1 16,0 0-7-16,0 0 0 0,0 0 10 15,0 0-9-15,6 13 2 0,-6-13-2 0,11 18 10 16,-11-18-14-16,17 15 25 0,-17-15-8 0,21 15-19 15,-6-8-17-15,0 1 22 0,-15-8-11 16,32 4-5-16,-32-4-24 0,32 0-10 0,-32 0 1 16,29-9 5-16,-29 9-1 0,25-16 3 0,-16 5-34 15,-3-2 61-15,-2-2-8 0,-2-1 1 16,-2-1 12-16,0 0-4 0,-4-3 8 0,0 2 5 16,-2 0 24-16,-1-1 22 0,-1 4 13 0,1 0-3 15,-1 2 26-15,4 1-8 0,4 12-3 16,-11-19-2-16,11 19-20 0,-6-10-15 0,6 10 2 0,0 0-11 15,0 0-7-15,0 0-9 0,0 0 8 16,0 0-7-16,10 12-1 0,-10-12-4 0,13 17 7 16,-2-5-11-16,-1-3 9 0,1 1-8 15,-1 1-3-15,4-1-6 0,-4 1-41 0,0-1-85 16,-10-10 13-16,20 13-31 0,-20-13-28 0,14 6 20 16,-14-6 9-16,0 0 7 0,23-4 24 0,-23 4 23 15,11-10 16-15,-11 10 6 0,7-17 10 0,-7 17 28 16,4-29 22-16,-4 12 40 0,0 0 64 15,0-2-24-15,-2 0 34 0,0-2 11 0,2 0 29 16,-4 4 5-16,1 0 19 0,1 1-29 0,2 16-14 16,-2-25-9-16,2 25-18 0,-3-16-28 0,3 16-3 15,0 0-17-15,0 0-5 0,0 0-13 0,0 0-1 16,0 0-8-16,12 21 5 0,-6-5-17 16,0 4 3-16,0-1-7 0,2 2 2 0,2 1 1 15,-2 2-5-15,-2-2 9 0,5 1-9 0,-3 2 2 16,0-4 3-16,1-4-8 0,-2 4 0 0,1-4 6 15,-2 1 8-15,2-5-14 0,-1-2 9 16,-7-11-7-16,7 17 8 0,-7-17-4 0,6 12 10 16,-6-12-4-16,0 0 11 0,0 0-9 0,10-10-5 15,-10 10 1-15,4-19-8 0,-1 6 2 16,-1-2-1-16,-2 1-8 0,2 1 5 0,-2-2 13 16,0 15 3-16,2-23 6 0,-2 23 6 0,4-21-7 15,-4 21 9-15,2-16-17 0,-2 16-15 0,0 0 14 16,11-11-1-16,-11 11-2 0,0 0 45 0,29 4-63 15,-29-4-51-15,26 10-90 0,-26-10-95 16,23 11-95-16,-12-4-51 0,-11-7-60 0,17 12-474 16,-17-12 291-16,0 0-66 0</inkml:trace>
  <inkml:trace contextRef="#ctx0" brushRef="#br0" timeOffset="147256.95">31146 1449 903 0,'-8'-15'475'0,"-3"1"-63"16,2 3-58-16,9 11-35 0,-10-15-30 0,10 15-71 0,-8-12-49 15,8 12-38-15,0 0-26 0,0 0-29 16,0 0 0-16,0 0-23 0,0 0-5 0,0 0-16 16,-2 13-10-16,2-13-5 0,6 14 4 0,-6-14-11 15,8 13 12-15,-8-13-17 0,6 12 3 0,-6-12 0 16,0 0-6-16,14 11-2 0,-14-11 8 15,0 0-18-15,0 0 15 0,0 0-18 0,0 0 19 16,6-13-2-16,-6 13-4 0,-6-18 41 0,6 18-45 16,-9-19 0-16,9 19 3 0,-11-21-6 15,11 21 3-15,-16-16 5 0,16 16-17 0,-20-16 7 16,20 16 19-16,-19-8-19 0,19 8 14 0,0 0-5 16,-32 3-9-16,32-3-52 0,-16 13-17 15,16-13-44-15,-10 23-55 0,10-23-50 0,0 22-31 16,6-10-56-16,4 0-30 0,2-5-289 0,6 1 173 15,-1-3 222-15</inkml:trace>
  <inkml:trace contextRef="#ctx0" brushRef="#br0" timeOffset="148267.45">31284 1403 951 0,'0'-17'454'0,"0"17"-44"15,0 0-42-15,0-15-44 0,0 15-50 16,0 0-60-16,0 0-43 0,0 0-49 0,0 0-18 15,0 0-25-15,4 11-14 0,-4-11-4 0,8 23-10 16,-2-8-19-16,2-1 8 0,0 1-15 16,0 0 0-16,-2 2-9 0,3-3 4 0,-3-1-14 15,1 0 4-15,-1 1 1 0,0-3-58 0,-6-11 60 16,9 21-3-16,-9-21-6 0,6 17 14 16,-6-17-14-16,0 0 11 0,6 14-14 0,-6-14 23 15,0 0 21-15,0 0 13 0,0 0-10 0,0 0-11 16,14-14-13-16,-14 14-3 0,8-26-2 15,-6 10-10-15,-2-5-20 0,0-1-31 0,-4-1-30 0,2-2-1 16,-4-4 15-16,-2 2 13 0,0-3 1 0,0 2 12 16,-3-3 0-16,1 1 2 15,-1 1-4-15,0 2 25 0,1 2-8 0,0 4 14 0,0 4-9 16,4 2 0-16,6 15 1 0,-10-21 2 16,10 21-4-16,0 0 18 0,0 0-4 0,0 0 9 15,-15 15-12-15,17 1 4 0,-2 1 9 16,5 5-1-16,1 7 2 0,0-4-8 0,4 4 14 0,2-1 7 15,-2 4-1-15,2 1 6 0,4-1-2 16,-4 1 4-16,1 1-15 0,1-1 11 0,2 1-12 16,-2-2 12-16,1 1-9 0,2-3 4 0,-4-1-13 15,1-1 5-15,0-3 3 0,-2 0-1 16,-2-4-2-16,-1-4-7 0,0 0 2 0,-3-1 22 16,0-3-29-16,-6-13-7 0,9 19-7 0,-9-19-7 15,0 0-54-15,0 0-86 0,0 0-76 0,0 0-44 16,0 0 12-16,-23-11-8 0,13 1 37 0,2-4 27 15,0-1 25-15,2 0 33 0,-5-2 25 16,2-2 25-16,-1 0 17 0,2 0 12 0,-3 0 5 16,3-1 18-16,-3 4 7 0,2-2 14 0,1 5 9 15,0-1 29-15,-1 1 20 0,9 13 46 16,-11-17 19-16,11 17 15 0,-10-11-32 0,10 11-2 16,0 0-9-16,-9-12-7 0,9 12-15 0,0 0-19 15,0 0 24-15,0 0 20 0,0 0-9 16,0 0 12-16,0 0-8 0,0 0 16 0,0 0 5 15,7 14 19-15,-7-14-1 0,0 0 9 0,14 7-9 16,-14-7 3-16,0 0-28 0,28 0-3 0,-28 0-20 16,28-5-1-16,-28 5-6 0,33-12-3 0,-15 4-29 15,0-1 1-15,-2-1 4 0,-2-1 11 16,1 1-8-16,2-3 16 0,-8 1 12 0,-1 1 18 16,0 0 7-16,-4-1 6 0,-4 12 13 0,6-17 5 15,-6 17 7-15,2-17-10 0,-2 17-22 0,0 0-10 16,0 0-13-16,-2-17-18 0,2 17-2 15,0 0-11-15,0 0 1 0,0 0-9 0,0 0-6 16,-6 15 3-16,6-15 1 0,-2 19-11 0,2-19 7 16,2 21 1-16,-2-21-1 0,6 23 13 15,2-10-20-15,-2-1 4 0,2-3-5 0,0 3 2 16,1-5-3-16,-9-7 4 0,23 15-3 0,-23-15-19 16,21 8 28-16,-21-8-1 0,24 4-6 0,-24-4 4 15,23-8-9-15,-23 8 7 0,21-13-7 0,-10 1 5 16,-1-1-2-16,-4 0-2 0,3-2-2 15,-4-2 1-15,-1-1 10 0,-4 1-7 0,0 0 12 16,0 2 12-16,-2 0 19 0,0 1 1 0,2 14 3 16,-5-23-8-16,5 23 4 0,-4-13-9 0,4 13-2 15,0 0-16-15,-7-14 4 0,7 14-7 16,0 0-8-16,0 0-3 0,-2 16 3 0,2-16 3 16,2 21-20-16,2-8 20 0,1 2 4 0,2-1-12 15,-1 5 6-15,2-2-10 0,2 2-15 16,4 0-81-16,-2-4-97 0,-1 0-104 0,-1 1-131 15,1-5-64-15,-11-11-521 0,13 14 304 0,-13-14-175 16</inkml:trace>
  <inkml:trace contextRef="#ctx0" brushRef="#br0" timeOffset="148505.97">31819 1159 1026 0,'-10'-17'627'0,"2"2"-113"15,1 5-71-15,7 10-51 0,-9-19-59 16,9 19-90-16,-6-13-46 0,6 13-41 0,0 0-32 0,0 0-19 16,13 17-16-16,-2-6-19 0,3 7-14 15,1-3-9-15,2 6-3 0,0 0-7 0,2 4-11 16,0-3-37-16,-3 3 35 0,2 2-3 0,-6-1-12 16,3 1 8-16,-2-2-82 0,-2 2-113 15,-1-5-108-15,-2 3-116 0,0-4-72 0,-4-4-468 16,0-3 295-16,-4-14-91 0</inkml:trace>
  <inkml:trace contextRef="#ctx0" brushRef="#br0" timeOffset="148728.01">32012 1127 1146 0,'-9'-31'511'0,"1"5"-98"16,4 4-29-16,-2 4-22 0,3 2-50 0,3 16-76 15,-6-21-48-15,6 21-34 0,0 0-19 16,0 0-34-16,0 0-14 0,0 0-16 0,23 16-20 16,-10-1-5-16,2 4-16 0,1 2 0 0,4 0-8 15,-3 0-1-15,-1 4 1 0,4-4-11 16,-4 3-2-16,2-1-44 0,-4-2-101 0,1-2-135 16,-2 0-94-16,2-1-77 0,-5-7-477 0,0-2 290 15,-10-9-59-15</inkml:trace>
  <inkml:trace contextRef="#ctx0" brushRef="#br0" timeOffset="149083.35">32225 1073 1169 0,'-8'-17'418'0,"2"4"-65"0,6 13-58 16,-10-19-48-16,10 19-55 0,-11-10-48 16,11 10-11-16,0 0-28 0,4 13-10 0,-4-13-21 15,13 19-5-15,-5-7-8 0,2 0-36 0,4 1 11 16,0-5 0-16,-1 3-8 0,2-4-7 0,2 1-5 15,-17-8-6-15,28 6-2 0,-28-6 5 16,24-2-13-16,-24 2 10 0,22-12-14 0,-22 12 7 16,15-21-10-16,-11 8 17 0,-4 13 14 0,2-27 10 15,-2 14-15-15,-2-2 28 0,-2 4 18 16,2-3 26-16,2 14 4 0,-9-19 4 0,9 19-2 16,-8-13-15-16,8 13-12 0,0 0-18 0,0 0-11 15,0 0-3-15,0 0 10 0,0 0 8 0,-9 13-20 16,11 2-6-16,0 3 4 0,5 3-1 0,1 1 8 15,3 5-16-15,1 2 0 0,4 5-5 16,0 8-8-16,6 0 1 0,-4 3-1 0,1-3-5 16,-1 4-3-16,-2 2-2 0,-1-2-17 0,0 2-78 15,-7-11-68-15,-3 3-72 0,-3 5-71 16,-4-2-42-16,-7 7-46 0,-3 0-43 0,-8-8-405 16,0-4 257-16,-6-2 30 0</inkml:trace>
  <inkml:trace contextRef="#ctx0" brushRef="#br0" timeOffset="149628.44">29440 2256 610 0,'-25'1'306'0,"25"-1"-51"0,-34 2 19 0,34-2-46 0,-12-9-71 0,12 9-31 16,22-21-32-16,6 8-10 0,19-8-27 0,12-4 1 16,9 2-28-16,15-4-1 0,10-1-20 15,34-11 23-15,-1 3 11 0,1 0 5 0,6-2 51 16,1 1-16-16,-1-2 16 0,2-4 4 0,2 4 10 15,-4 0-29-15,-5 1-4 0,-3 6-6 16,0-5-3-16,-32 13 11 0,2-1-13 0,-1 4 26 16,-3 0-17-16,0 2-2 0,-6 2-2 0,-5 1-2 15,-4 3-11-15,-5 4-3 0,-10-1-14 0,-15 6-8 16,-4-1-8-16,-5 1-4 0,-5 0-10 0,-8 4 16 16,0-4-24-16,-24 4 6 0,31-2-9 15,-31 2-6-15,0 0-32 0,20 8-37 0,-20-8-100 16,-13 11-83-16,-2-3-83 0,-4 1-67 0,-6-1-434 15,-7 2 258-15,-2-1 30 0</inkml:trace>
  <inkml:trace contextRef="#ctx0" brushRef="#br0" timeOffset="150065.35">29912 2265 560 0,'-38'6'289'0,"8"1"-13"0,5-1-18 0,4-2-24 0,21-4-76 16,-27 6 9-16,27-6-36 0,0 0-27 16,0 0-16-16,16-8-18 0,6 2-6 0,13-1 17 15,17-7 22-15,9 1 21 0,13-1-4 0,11-4 13 16,10-4 3-16,36-4 1 0,7-3-10 0,1 1-20 15,11-3-18-15,-1 1 1 0,1 1-1 16,1-5-14-16,-6 1 14 0,-1 1-4 0,-9 0 5 16,-3-1-5-16,-35 11 9 0,3-2 16 15,-7 0 0-15,-2 2-10 0,-6 1 21 0,-5 0-8 16,-6 1-1-16,-4 0 7 0,-3 5-8 0,-5-2-11 0,-5 4-12 16,-4 1-20-16,-15 3 3 0,-2 5-17 15,-6-4-15-15,-1 3 16 0,-5-1-29 0,-3 4-6 16,-21 2 1-16,34-6 4 0,-34 6-17 0,28 2-5 15,-28-2 0-15,18 6-3 0,-18-6 0 16,13 10-3-16,-13-10 1 0,2 15-22 0,-2-15-30 16,-6 19-80-16,6-19-98 0,-17 19-151 0,5-8-123 15,12-11-106-15,-34 12-485 0,34-12 307 16,-28 9-246-16</inkml:trace>
  <inkml:trace contextRef="#ctx0" brushRef="#br0" timeOffset="168952.21">7116 8029 313 0,'0'0'122'0,"0"0"-24"16,0 0-27-16,0 0-19 0,0 0-20 15,-11-9 5-15,11 9-17 0,0 0-3 0,0 0 1 16,0 0 3-16,11-15-5 0,-1 5-10 0,7 1 8 16,-2-3-9-16,8-1-3 0,3-2-1 0,1 0 6 15,5-1-9-15,8-7 7 0,5 5-2 16,-1-4 4-16,7 3-14 0,-3-1 4 0,3-2 5 16,1 3-1-16,-2 0 15 0,-3 4-6 0,-9 4-13 15,-3-1-1-15,1 4 11 0,-6 1-22 16,-5 1 17-16,-1 2 0 0,-24 4 2 0,34-4 1 15,-34 4-6-15,0 0-4 0,23 4 5 0,-23-4 0 16,0 0 1-16,-13 19-2 0,-1-11-6 16,-2 2 11-16,0-1-4 0,-6 1 1 0,1-3-6 15,-4 5 12-15,-2-3-10 0,1 3 3 0,-3-1 1 16,1 2 2-16,-2-1 1 0,1 3-6 0,-1-2-3 16,0 2 0-16,-1-1 17 0,1-1-20 15,4 3 12-15,2-5-12 0,4 1 10 16,1-5-68-16,5 1 68 0,14-8 12 0,-20 10-2 0,20-10-11 15,0 0-1-15,0 0 3 0,0 0 4 0,15-9 1 16,4 2-11-16,4-6 4 0,7-3 4 16,2 3-8-16,2-2 8 0,-1 2-2 0,3-1 8 15,-3 1-24-15,1 1 16 0,-5 3 2 0,-2 1-2 16,-2 1-78-16,-3 1-157 0,-22 6 46 0,23-6 57 16</inkml:trace>
  <inkml:trace contextRef="#ctx0" brushRef="#br0" timeOffset="175096.77">25469 6071 405 0,'0'0'167'0,"-8"-21"-54"15,8 21-15-15,-4-15-23 0,4 15-12 0,-2-13-15 16,2 13-15-16,0 0-2 0,0 0-5 16,-5-16-13-16,5 16 4 0,0 0-5 0,0 0-1 15,0 0-5-15,0 0 1 0,0 0-3 0,0 0-4 16,0 0 3-16,0 0 13 0,0 0-9 0,-28 8-4 16,10-2-3-16,-2 2 1 0,-2-1 2 15,-4 1 3-15,1-1-8 0,-5 5 4 0,-2-3-14 16,3-1 14-16,-5-1 1 0,4-1 9 0,-1 4-22 15,-3-1 16-15,4-1-7 0,-2 0-4 16,3-1 3-16,-1-1-4 0,4 1 6 0,1-2 1 16,3 0-5-16,4-1-3 0,18-4 4 0,-26 7-23 15,26-7 28-15,-19 6 2 0,19-6 6 0,0 0-16 16,0 0 5-16,0 0 4 0,0 0-6 0,0 0 4 16,37-3-6-16,-1-1 9 0,6-2-10 15,21-2 2-15,10 1 1 0,4-1 0 0,6 1 10 16,4-3-5-16,-1 2-4 0,3-1-1 0,2 1 6 15,-2 0 93-15,2 1-112 0,-4-1 10 16,0 1-9-16,-5-1 3 0,-3 0 14 16,-5-1-1-16,-7 1-5 0,-4 3-5 0,-19-3 7 0,-5 4 2 15,-5-2 8-15,-8 5-8 0,-1-4 4 0,-25 5-4 16,36-5 0-16,-36 5 3 0,0 0-4 16,26-2 11-16,-26 2-5 0,0 0-2 0,-38 6 3 15,8 0 4-15,-11-1-4 0,-17 3-6 16,-5 1 4-16,-10 1-1 0,-1-1-3 0,-3 1 10 15,-2 1-4-15,-6 1-9 0,0-1 4 0,-4 1 1 16,0 1-7-16,1 0 5 0,1 1-1 0,8-1 4 16,3 0-5-16,6 1 7 0,8-3-8 0,10 1-2 15,13-5 8-15,6 1-8 0,3-3 2 0,9 3 3 16,0-4 8-16,21-4-5 0,-28 6 4 16,28-6-4-16,0 0 34 0,-18 7-51 0,18-7 3 15,0 0 1-15,32-4 1 0,-6 1 5 0,13-3 4 16,15-4-7-16,11-1 1 0,4 0 6 0,3-3-3 15,-2 3 4-15,2-2 7 0,0 1-13 16,-3-1 1-16,-3 1-6 0,-2 1 13 0,-7 1 0 16,-4-1-6-16,-13 5 10 0,-4-2-7 0,-6 3-1 15,-5 1 3-15,-4 0 4 0,-21 4-3 16,32-5 0-16,-32 5 0 0,0 0 10 0,21-4-5 16,-21 4-1-16,-27 4-1 0,-3 1 7 0,-8 3-9 15,-23 1 2-15,-8 5 4 0,-4-1-7 0,-8 0 4 16,3 1-7-16,-1-3-6 0,8 0 18 15,7-1-27-15,9 0 14 0,19-5 1 0,4-1 4 16,5 0-5-16,7 2 5 0,20-6-1 0,-28 3-10 16,28-3-6-16,0 0 4 0,0 0 2 0,40-1-39 15,6-5 48-15,28-2 1 0,10 1 2 16,12-5 4-16,6 3-8 0,5-3 11 0,6 3-6 16,-1 1-5-16,0 1-8 0,-4-1-139 0,-11-2-179 15,-10 3 98-15,-15-3 43 0</inkml:trace>
  <inkml:trace contextRef="#ctx0" brushRef="#br0" timeOffset="176149.01">23067 6311 637 0,'0'0'184'0,"0"0"-42"0,0 0-33 15,0 0-23-15,0 0-18 0,0 0-25 16,-24-1 10-16,24 1-10 0,0 0-10 0,-4-18-4 15,4 18-11-15,18-21 2 0,-8 6-16 16,2-2 13-16,4-2-18 0,-2-2-5 0,5-4 4 16,-4-2 1-16,0-1-2 0,1-3 0 0,-2-3 5 15,-4-4 3-15,-1 2-9 0,-1-4 0 0,-4 0 8 16,-2 0-4-16,-4 4 4 0,0-4-8 16,-2 5-2-16,-5 1 4 0,1 0-6 0,0 5 4 15,-3 0 3-15,2 5-6 0,-3 2 8 16,2 4-5-16,-2 2 2 0,4 2-19 0,0 3 18 15,8 11 5-15,-11-17-17 0,11 17 20 0,0 0-17 16,-17 8 16-16,17-8-5 0,-9 29 7 0,5-11 41 16,0 7-53-16,4 2 2 0,0 1 1 0,2 3-6 15,2 0 2-15,5 1 3 0,-2 1-5 0,3 1 5 16,3-2 4-16,-1-1 2 0,4-5-8 16,-2 1 4-16,3-2 4 0,0-4-1 0,0-2-2 15,-2-2 9-15,-2-3-12 0,1-3 6 0,-2-2 0 16,-12-9-3-16,20 8-2 0,-20-8-1 15,21-6 1-15,-21 6 7 0,15-15 3 0,-15 15-7 16,11-21 55-16,-5 6-58 0,-2-1-13 0,-2 1 10 16,0 0-5-16,-2 0 7 0,0 15-3 15,-4-25 11-15,4 25-13 0,-4-23 4 0,4 23 0 16,-2-15 5-16,2 15 9 0,0 0-8 0,-4-14-6 16,4 14 0-16,0 0 0 0,0 0 0 0,0 0 0 15,0 0 0-15,0 0 7 0,4 14-2 16,2-4 42-16,0 3-50 0,0 0-1 0,4 2 12 15,-4 5-4-15,0-2 2 0,2 0-99 0,-1-5-281 16,-7-13 99-16,4 21 80 0</inkml:trace>
  <inkml:trace contextRef="#ctx0" brushRef="#br0" timeOffset="176480.62">23325 5715 411 0,'-10'-17'151'0,"10"17"-52"0,0 0-17 0,0 0-20 15,0 0-15-15,0 0-2 0,0 0-6 0,0 0-17 16,6 17 2-16,-6-17-8 0,13 15-3 16,-13-15 1-16,14 13-8 0,-14-13 9 0,14 11-12 15,-14-11 0-15,0 0 17 0,12 9-19 0,-12-9-6 16,0 0 8-16,14-12-9 0,-14 12 4 0,7-17 8 15,-7 17-10-15,6-21 10 0,-6 21-6 0,3-23-3 16,-3 23 6-16,0-23 4 0,0 23-7 16,-7-21 1-16,7 21-1 0,-6-15 9 0,6 15-5 15,0 0 0-15,-11-14 2 0,11 14-12 0,0 0 11 16,0 0-3-16,-21 12 7 0,21-12-12 16,-11 19 10-16,11-19-8 0,-4 25 2 0,6-12-21 15,0 0-61-15,-2-13-220 0,11 21 92 0,-11-21 37 16</inkml:trace>
  <inkml:trace contextRef="#ctx0" brushRef="#br0" timeOffset="176982.3">23473 5694 294 0,'-4'-21'193'16,"4"21"-75"-16,-4-17-27 0,4 17-14 15,0 0-17-15,-2-18-8 0,2 18-18 0,0 0-4 16,0 0-13-16,0 0-5 0,6 14-2 0,-6-14-3 15,10 25-3-15,-5-8 5 0,2 0 6 0,-1 2-15 16,0 0 12-16,-2 2-11 0,2 0 8 16,3 2-5-16,-5-2 0 0,2 0 5 0,-1-4-2 15,-3 4-1-15,2-4 0 0,1-4-8 0,-3 3 6 16,-2-16-5-16,4 19 0 0,-4-19 9 0,2 15-1 16,-2-15-12-16,0 0 15 0,0 0-5 0,-4 14 7 15,4-14 92-15,0 0-117 0,0 0 4 16,-17-6-2-16,17 6 2 0,0 0 8 0,-13-14-6 15,13 14 8-15,0 0 6 0,-4-17 12 0,4 17-6 16,2-17-7-16,-2 17 4 0,12-17-8 16,-3 3 0-16,2 1-1 0,3 0 19 0,2-1-24 15,-2 1-2-15,1 0 8 0,-2 0-2 0,-1-1-5 16,-3 1 5-16,-1 3 0 0,0-1 0 16,-8 11-5-16,10-19 8 0,-10 19-8 0,4-19 2 15,-4 19-9-15,0-18 13 0,0 18-2 0,0 0 1 16,0-17-5-16,0 17 10 0,0 0-7 0,0 0 5 15,-6-15 3-15,6 15-15 0,0 0 5 16,0 0 7-16,0 0-2 0,0 0-5 0,0 0 0 16,0 0-5-16,10 17-1 0,-10-17 7 0,14 23 9 15,-5-9-3-15,2 1 2 0,-1 0-6 0,-1 4 1 16,1 0 4-16,0 2-2 0,0 0 1 16,-2 4 2-16,-2-2-23 0,2-4-114 0,-4-4-182 15,1-2 98-15,-5-13 35 0</inkml:trace>
  <inkml:trace contextRef="#ctx0" brushRef="#br0" timeOffset="177455.94">23683 5885 339 0,'-4'-12'215'0,"4"12"-69"0,-8-21-37 0,8 21-29 16,2-15-11-16,-2 15-15 0,12-12-15 0,-12 12-7 15,25-4-40-15,-25 4 44 0,32-3-14 0,-32 3-2 16,32 3-2-16,-32-3-10 0,32 4 2 0,-32-4-7 15,23 6 7-15,-23-6 0 0,0 0-7 16,24 4 2-16,-24-4-5 0,0 0 2 0,0 0 5 16,0 0 0-16,18-4-10 0,-18 4 6 0,0 0-4 15,0 0-4-15,0 0 3 0,8-13 0 16,-8 13 4-16,0 0-4 0,0 0 1 0,0 0 5 16,0 0-7-16,0 0 2 0,0 0-1 15,0 0 7-15,0 0-5 0,0 0-3 0,10-10 1 16,-10 10-56-16,0 0 69 0,0 0-1 0,20-11 16 15,-20 11-22-15,19-10 0 0,-19 10-2 0,22-13 2 16,-10 3-5-16,-2 0 1 0,2 1 0 0,-6-2 0 16,2-1 0-16,-2 1-3 0,-3-2-1 0,1-1 6 15,-4 14 4-15,0-27-4 0,-2 14-7 16,-3 0 10-16,1-1-3 0,-2 1 6 0,0 2-8 16,6 11-3-16,-16-19-2 0,16 19 7 0,-12-15-5 15,12 15-4-15,-12-10 11 0,12 10-5 16,0 0-1-16,0 0-12 0,0 0 15 0,0 0-2 15,0 0-5-15,-9 13-4 0,9-13 6 0,9 27-5 16,-3-14 12-16,2 2-6 0,2 3 5 16,0-1-8-16,-2 2 5 0,4 0-1 0,-1 2-5 15,-2 0 12-15,1 1 4 0,-6 0-1 0,7 1-1 16,-3-1-10-16,1-4-124 0,0-1-187 16,-1-7 96-16,4-3 37 0</inkml:trace>
  <inkml:trace contextRef="#ctx0" brushRef="#br0" timeOffset="177840.76">24231 5759 532 0,'0'0'153'0,"-6"-14"-33"16,6 14-27-16,0 0-26 0,0 0-11 15,0 0-4-15,0 0-32 0,21 4 6 0,-21-4 0 16,23 8-9-16,-23-8-1 0,24 3-2 0,-24-3-3 15,23 4-2-15,-23-4 4 0,0 0-3 0,27 0-2 16,-27 0-38-16,17-7 39 0,-17 7-3 16,13-14-1-16,-13 14 0 0,11-21-5 0,-11 21 2 15,4-24-6-15,-2 10 7 0,-2-3-2 0,0 17-6 16,0-29-12-16,-2 16 21 0,2 13-10 16,-2-26 5-16,2 26-9 0,-4-22 10 0,4 22-5 15,-4-13 14-15,4 13-23 0,0 0 61 0,-5-13-61 16,5 13 14-16,0 0-10 0,0 0 7 15,-13 15-3-15,5-4 0 0,-3 5 11 0,3 1 9 0,1-2-18 16,1 2-2-16,2 0 2 0,1-1 39 16,1 1-48-16,7-2 8 0,-1 0-1 0,7-1-1 15,4-1 3-15,7-2 5 0,4-3-5 0,6-4-1 16,6 0 7-16,5-4-1 0,-2 0 2 16,1-8-120-16,-7 0-203 0,-8-1 95 0,-8-3 43 15</inkml:trace>
  <inkml:trace contextRef="#ctx0" brushRef="#br0" timeOffset="183212.79">24233 8327 584 0,'0'0'242'0,"-13"-21"-26"0,13 21-89 16,-10-13-27-16,10 13-24 0,-6-12-11 0,6 12-12 16,0 0-14-16,0 0-1 0,-6 12-15 15,6-12 0-15,8 25-7 0,-2-10 1 0,5 4-10 16,-1 0 12-16,5 0-5 0,0 2-10 0,5 0-1 15,2 0-6-15,4-2 6 0,1-2 6 16,5-2 1-16,4-3 17 0,15 0-15 0,10-9 14 16,7-5-7-16,11-5 9 0,7-11-21 0,14-4 16 15,37-13-10-15,11-5-3 0,1-4-7 16,3-4 6-16,3 1-12 0,-3-6-26 0,-1-2-128 16,-2-10-343-16,-7 3 158 0,-15 3 97 0</inkml:trace>
  <inkml:trace contextRef="#ctx0" brushRef="#br0" timeOffset="183813.24">27941 7156 499 0,'-31'3'223'16,"31"-3"-32"-16,0 0-49 0,-24-5-19 0,24 5-28 15,0 0-15-15,-16-5-15 0,16 5-8 16,0 0-23-16,0 0-3 0,0 0-1 0,0 0-10 0,-16 7-1 16,16-7-2-16,8 14-34 0,-8-14-102 15,24 13-319-15,0-11 127 0,5 0 97 0</inkml:trace>
  <inkml:trace contextRef="#ctx0" brushRef="#br0" timeOffset="183996.99">29339 7317 472 0,'0'0'216'0,"0"0"-41"15,18-8-46-15,-18 8-60 0,36-4-79 0,-8-2-300 16,6-1 96-16,7-3 34 0</inkml:trace>
  <inkml:trace contextRef="#ctx0" brushRef="#br0" timeOffset="184264.94">30710 7190 637 0,'24'-5'239'0,"-24"5"-40"0,14-6-45 0,-14 6-11 16,0 0-38-16,0 0-9 0,19-5-34 16,-19 5-7-16,0 0-22 0,0 0 6 0,0 0-16 15,0 0-13-15,0 0 4 0,0 0-3 0,0 0-4 16,0 0 11-16,0 0-14 0,0 0 11 16,0 0-16-16,0 0 17 0,0 0-16 0,0 0 8 15,0 0-14-15,-8 11 15 0,8-11-13 0,0 0 14 16,0 0-18-16,0 0-13 0,0 0-90 0,19 8-98 15,-19-8-249-15,15-10 138 0,-15 10 95 16</inkml:trace>
  <inkml:trace contextRef="#ctx0" brushRef="#br0" timeOffset="192647.12">20914 9929 576 0,'0'0'298'16,"-6"-11"-89"-16,6 11-19 0,-6-12-17 0,6 12-27 15,0 0-25-15,0 0-27 0,-9-12-14 0,9 12-16 16,0 0-8-16,0 0-16 0,-27 3-4 16,27-3 2-16,-19 7-10 0,19-7 0 0,-26 6 5 15,26-6 6-15,-21 8 3 0,21-8 14 0,-19 3 0 16,19-3 4-16,0 0 5 0,-17 6 3 0,17-6 1 15,0 0-22-15,0 0 7 0,0 0-14 16,0 0 1-16,-19 6-8 0,19-6 8 0,0 0-16 16,0 0-1-16,0 0-7 0,0 0 7 0,0 0-8 15,32-2 1-15,-32 2-11 0,42-6 7 16,-12 2-11-16,1 1 41 0,3-3-47 0,6 2 8 0,3-2-7 16,12-3 6-16,2-1-1 0,2 3-2 15,2-3-1-15,-1-2 4 0,-3 3 3 0,-4 0-5 16,-11 1-11-16,-1 0 8 0,-3 0 8 0,-6 3-4 15,-5-1 4-15,-4 1-9 0,-6 1 9 16,-17 4-5-16,22-8-1 0,-22 8 2 0,0 0 2 16,0 0 0-16,-20-8-3 0,20 8 7 0,-38 2-1 15,11 2-7-15,-5 0 2 0,0 0 2 16,-4-1-3-16,1 3 10 0,-4 0-32 0,1 1 24 16,0 1-2-16,2 0-20 0,-1 0 25 0,0 1-6 15,1 0 5-15,-4 1-9 0,2 0 11 16,-1 1-6-16,3 1 4 0,-2-3-5 0,3 3 6 15,1-3-5-15,2 0 6 0,7 1-10 0,1-2-2 0,5-2-2 16,2-1 5-16,17-5-40 0,-21 10 49 16,21-10-4-16,0 0 12 0,-13 7-5 0,13-7 0 15,0 0-3-15,28-1-20 0,-28 1 23 0,44-8 3 16,-14 4-5-16,1-4 5 0,3 1-12 16,4-3 11-16,3 1-4 0,9-5 7 0,1 1 2 15,0-1-3-15,0 1 1 0,0 0-13 0,-2-1 4 16,-11 5 1-16,-2 0-5 0,-3 1-52 15,-7 0 68-15,-1 3-12 0,-6 1 9 0,-19 4-6 16,25-8 0-16,-25 8-11 0,0 0 11 0,0 0-2 16,0 0-5-16,0 0-9 0,-29 0 15 15,3 4-5-15,-3 1-2 0,-3 1 0 0,-4 2 1 16,-2-1 1-16,-4 1-5 0,-1 0 1 0,-12 3 1 16,3 1 2-16,-3-3 2 0,1 3 3 0,12-5-2 15,-1 3-1-15,3-2 6 0,1 1 1 0,3-1 0 16,2 1 0-16,6-1 2 0,3-2-5 15,3 1-1-15,22-7 0 0,-27 8 5 0,27-8-11 16,0 0 11-16,0 0-2 0,6 11-2 0,-6-11 3 16,43-2-6-16,-11-1 6 0,5-3-2 15,5 0-2-15,14-5 11 0,1-1-19 0,4-1 7 16,-1 0-9-16,-3-1 6 0,-4 1-3 0,1 0-2 16,-15 1-2-16,-1 3 7 0,-6-1-7 15,-5 4 9-15,-6-2-5 0,-4 5 5 0,-17 3-3 16,20-10-7-16,-20 10 1 0,0 0-15 0,-26 2 29 15,7 2-5-15,-9 2 1 0,-4 1-9 16,-5 3 5-16,-13 3-1 0,-2 1-5 0,-3-1 2 0,4 0 3 16,-1 0 0-16,0 1-7 0,13-4 7 15,2-1-3-15,1 1 4 0,8-3 3 0,6-1 8 16,2-1-16-16,20-5 5 0,-23 8 3 0,23-8 2 16,0 0 2-16,27 6-4 0,1-10 0 0,8-1 1 15,9-1-2-15,18-2 6 0,5-5-4 16,6-1 6-16,2 1-20 0,2 0-40 0,3-1-51 15,-7 3-62-15,-6 0-96 0,-4 1-125 0,-23 0-396 16,-5 1 226-16,-10 1 89 0</inkml:trace>
  <inkml:trace contextRef="#ctx0" brushRef="#br0" timeOffset="193494.14">11874 10362 551 0,'0'0'211'0,"0"0"-43"0,0 0-45 16,0 0-28-16,0 0-25 0,19-4-12 0,-19 4-2 16,0 0-16-16,0 0-2 0,0 0-16 15,0 0-8-15,15 10 2 0,-15-10-5 0,0 0-1 16,12 15 6-16,-12-15-26 0,9 11-17 0,-9-11-15 16,7 11-13-16,-7-11-5 0,0 0-36 0,6 18-51 15,-6-18-166-15,0 0 97 0,2 15 35 16</inkml:trace>
  <inkml:trace contextRef="#ctx0" brushRef="#br0" timeOffset="194196.75">11962 10455 505 0,'0'0'156'0,"0"0"-23"0,0 0-32 15,0 0-14-15,-16 6-21 0,16-6-8 0,-21 8-3 16,21-8-13-16,-26 7 1 0,26-7-7 15,-30 8-8-15,30-8-5 0,-26 8 4 0,26-8-5 16,-26 7-11-16,26-7 5 0,-21 9-7 16,21-9 46-16,-22 10-61 0,22-10 5 0,-20 14-3 15,20-14 4-15,-20 15-10 0,20-15-6 0,-12 17-20 16,12-17-2-16,-15 15-16 0,15-15-14 16,-7 15 3-16,7-15 26 0,0 0-25 0,-2 14 4 15,2-14 24-15,0 0 5 0,0 0 5 0,19 7 5 16,-19-7 18-16,0 0 13 0,30-5 6 0,-30 5 15 15,25-8-5-15,-25 8-56 0,28-9 64 16,-28 9-4-16,27-12 13 0,-27 12-19 0,26-9 0 16,-26 9-8-16,21-8 1 0,-21 8 10 0,0 0 2 15,0 0 9-15,23-6 2 0,-23 6 6 0,0 0-12 16,0 0-21-16,0 0 12 0,0 0-1 0,0 0-20 16,-32-2 12-16,32 2-9 0,-22 6 9 15,22-6-14-15,-26 6 7 0,26-6-5 0,-27 6 3 16,27-6-5-16,-28 5 6 0,28-5-9 0,-30 6 18 15,30-6 5-15,-27 6 3 0,27-6-20 16,-24 3 16-16,24-3 2 0,0 0 11 0,-30 5-1 16,30-5 7-16,0 0-6 0,0 0 6 0,-18 3-5 15,18-3 6-15,0 0 1 0,0 0 13 0,0 0-15 16,0 0-4-16,0 0-6 0,0 0-7 16,0 0-2-16,12-13 1 0,-12 13-3 0,22-10 6 15,-22 10-6-15,25-11 2 0,-25 11-12 16,34-12 2-16,-15 7-1 0,2-1 3 0,-2 0-4 0,6-1-16 15,-4 1 14-15,5 0-5 0,-2 3-2 0,1-3 5 16,-2 2 7-16,0 2-26 0,-23 2-4 16,42-4-10-16,-42 4-13 0,39 2-6 0,-39-2-12 15,23 4 1-15,-23-4-4 0,13 7 10 0,-13-7 2 16,0 0 14-16,-6 16 1 0,6-16 12 16,-22 13 9-16,22-13 4 0,-25 10-6 0,8-5 7 15,17-5 9-15,-31 8 16 0,31-8 0 0,-30 6 9 16,30-6 8-16,-28 2 3 0,28-2-11 15,0 0 6-15,-29 4-11 0,29-4 8 0,0 0-19 16,0 0 7-16,0 0-14 0,0 0 4 0,-24 0 0 16,24 0-4-16,0 0-2 0,0 0 7 0,0 0-11 15,12 9-31-15,-12-9-87 0,35-2-417 0,-10 0 167 16,8-2 315-16</inkml:trace>
  <inkml:trace contextRef="#ctx0" brushRef="#br0" timeOffset="195096.23">15713 10524 533 0,'-23'-6'287'0,"2"0"-62"16,0 1-47-16,-1 1-15 0,6 0-36 0,-3 1-5 15,19 3-31-15,-38-6-11 0,38 6-8 16,-34-4 6-16,34 4-12 0,-32-4 9 0,32 4-5 15,-25 0-7-15,25 0 7 0,0 0-10 0,-28-2 0 16,28 2 0-16,0 0 4 0,0 0-15 0,0 0 9 16,0 0 8-16,0 0-10 0,2-11-13 0,22 3 59 15,7-2-78-15,23-1-1 0,7-4 0 16,6 1-17-16,7-3 8 0,9 4 6 0,4-4-8 16,4 3-3-16,-4 1-2 0,1 2 0 0,-3 1-5 15,-4 1-40-15,-8 1 50 0,-2-2 10 16,-25 7-20-16,-4 0 8 0,-3 2 0 0,-11-1-6 15,-6 0 2-15,-22 2 10 0,26 2-19 0,-26-2 10 16,-17 9-4-16,-2-1 2 0,-11 2-5 0,-10-1 4 16,-13 4-3-16,-8 1-11 0,-7-3 6 15,3 3 9-15,-8-1-12 0,3 0 7 0,-1 1 0 16,-4 1-10-16,-1-2 1 0,0 2 11 0,-2 1 1 16,-1 1-1-16,3-2 13 0,4 0-10 0,4 1 3 15,7-3 7-15,4 0-7 0,19-3-6 16,4-1 2-16,4-3-2 0,9 2-8 0,4-3 0 15,17-5 12-15,-19 10 53 0,19-10-65 0,0 0 4 16,26 6 23-16,-1-8-25 0,9-2 5 16,4-4 2-16,19-3-1 0,2-2-15 0,7-1 11 15,-5 1-5-15,1 0 3 0,-5-2-34 0,-4 1 42 16,-13 4 5-16,-6 1-1 0,-7 1-6 0,-1 1 26 16,-12 1-25-16,-14 6-8 0,18-8-1 15,-18 8 11-15,-20-5-10 0,20 5-6 0,-44 1 20 16,13 3 4-16,-7 0-20 0,-5 2 2 0,-3 0 4 15,-10 1-27-15,11 1 37 0,-9-1 0 0,11 1-6 16,1-1-5-16,4 2 3 0,0-6-3 16,6 5 8-16,2-3-14 0,6 1 7 0,2-2-9 15,7 2-16-15,15-6-26 0,-21 13-19 0,21-13-65 16,0 19-95-16,0-19-115 0,26 12-321 0,-8-11 175 16,10-1 191-16</inkml:trace>
  <inkml:trace contextRef="#ctx0" brushRef="#br0" timeOffset="197943.95">26350 9237 575 0,'-21'-8'226'0,"21"8"-41"0,-20-5-43 0,20 5-14 16,-20-5-19-16,20 5-19 0,-24 0-16 0,24 0-3 15,-31 2-21-15,31-2-6 0,-36 6-5 0,14-2-16 16,-3 0-8-16,1 4 15 0,-3-3-6 16,-2 1-6-16,-1 1 1 0,3 1 11 0,-3-2-1 0,4 0 9 15,-1-2 2-15,3 1 11 0,4-3-11 16,20-2 5-16,-32 6 12 0,32-6 8 0,-26 2-4 16,26-2 15-16,0 0 1 0,0 0-11 0,-25-2 9 15,25 2-12-15,0 0 63 0,8-12-94 16,-8 12 5-16,24-11-12 0,-3 5-3 0,4-2-3 15,4 3 9-15,8-1-13 0,1-1-3 0,6 1 8 16,17-2-3-16,3 0 57 0,3 1-62 16,8-3-5-16,-1 3-7 0,5-3 10 0,-4 2-7 15,2-1 4-15,-3 2-1 0,-2-1-11 0,-6 2 14 16,-3 2-3-16,-17 1-1 0,-1 0 50 0,-7 2-62 16,-4 1 9-16,-4 0-10 0,-30 0 8 15,44 0-5-15,-44 0-7 0,29 1 24 0,-29-1-11 16,0 0-3-16,0 0 6 0,0 0 1 0,0 0-2 15,-14 16 2-15,-6-10-3 0,-2-1-7 0,-4 1 12 16,-3-2-9-16,-1 2-3 0,-2-1-3 16,-1-1 11-16,-6 0 0 0,1 1 7 0,0 1-13 15,-7-2 1-15,-3-2 7 0,-1 2-9 0,-13-1 0 16,-1 2 3-16,2-2 2 0,-1 1 7 0,14-2-10 16,1 0 4-16,3 0-9 0,3-2 12 15,3-2 4-15,4 4-19 0,7 0 6 0,1-2 12 16,26 0-40-16,-36 1 39 0,36-1-1 0,-27 3-6 15,27-3 2-15,0 0-10 0,0 0 8 16,0 0-4-16,0 0 12 0,0 0-1 0,0 0 3 16,29 0-8-16,-1-3 3 0,4 0-2 0,9 1 2 15,3-4-2-15,15 1 19 0,7-3-32 0,1 0-3 16,6 0 12-16,-4 1-12 0,-1 1 14 16,1-2-1-16,-1 1-4 0,-7 1 4 0,-1 1 10 15,-13 1-9-15,-5 0 6 0,-3 0-30 16,-11 0 28-16,-2 2-5 0,-3 1 0 0,-23 1 3 15,26-4 3-15,-26 4-4 0,0 0-2 0,0 0-2 16,-36 4-1-16,11-1 12 0,-9-1-14 0,-2 2 1 16,-5 0 1-16,-5-1 6 0,-13 5-1 0,-3-2-2 15,-3 0 0-15,-1 1 2 0,-4-1-9 16,-2 2 21-16,0-1-20 0,-2 3 2 0,4-2 10 16,-1-1-11-16,0 2 10 0,5-1-8 0,9 2 1 15,13-3-6-15,6-1 11 0,2 0-6 16,7-1 10-16,5-1-18 0,3 2 11 0,21-6-5 15,-28 6 6-15,28-6-4 0,0 0 14 0,0 0-7 0,0 0-2 16,16 11 5-16,-16-11-2 0,44 0 21 16,-13-2-29-16,5 1-9 0,7-4 9 0,3 4-3 15,15-5-1-15,1 2-2 0,5-1 5 0,2-1 4 16,1 0 9-16,-3 0-9 0,-1 0 9 16,-1 1-9-16,-4 1 2 0,-14 0-4 0,-3-1-4 15,-5 1 12-15,-1 2-3 0,-10-2 3 0,-1 2 1 16,-27 2-11-16,34-4 3 0,-34 4-2 15,0 0 3-15,0 0-6 0,0 0 3 0,0 0 5 16,-51 4 0-16,15-2 3 0,-9 2-8 0,-11 2 8 16,-7-1-10-16,-4 1 1 0,-1 0 49 0,1 1-62 15,1-5 11-15,5 4 5 0,12-2-9 16,5-2 20-16,6 2-12 0,6-3-3 0,3 1 6 0,7 0-5 16,22-2 2-16,-29 2-1 0,29-2 6 15,0 0 3-15,0 0-6 0,0 0-2 16,0 0 6-16,42 0-4 0,-19-2 0 0,3 2 5 15,3-2-5-15,5 0-5 0,0 1 1 0,2-2 8 16,-1 2 6-16,2-3-9 0,-1 2-2 0,-4 0-2 16,-3 0-2-16,-1 0 10 0,-5 0 4 0,-23 2-14 15,36-3 8-15,-36 3-15 0,23-3 26 16,-23 3-5-16,0 0-14 0,17-9 8 0,-17 9-10 16,0 0 6-16,0 0 2 0,0 0 5 0,-2-13-4 15,2 13 1-15,0 0 1 0,0 0-2 16,0 0 0-16,0 0-2 0,0 0 1 0,0 0-3 15,-4-14 3-15,4 14-1 0,0 0-1 0,0 0-3 16,0 0 7-16,23-6 14 0,-23 6-22 0,0 0 1 16,0 0-2-16,0 0 6 0,25-3 0 15,-25 3-5-15,0 0 9 0,0 0-2 0,0 0 2 16,0 0-1-16,0 0 2 0,0 0-28 0,0 0 35 16,0 0-10-16,0 0 1 0,0 0-9 0,0 0 12 15,0 0-3-15,0 0 4 0,0 0-6 16,0 0-3-16,0 0-5 0,0 0 7 0,0 0 0 15,0 0 1-15,0 0 3 0,0 0-3 0,0 0 3 16,0 0-2-16,0 0-1 0,0 0 0 16,0 0-9-16,0 0 11 0,0 0 4 0,-22-2-16 15,22 2 1-15,0 0 8 0,-30 5-2 0,30-5 9 16,-30 6-3-16,30-6 4 0,-29 6-18 0,29-6 17 16,-30 8-20-16,30-8 5 0,-30 7 5 15,30-7 10-15,-33 10-3 0,15-5 0 0,-3 1-4 16,2-2-3-16,-4 4 14 0,-1-2-11 0,-3 1 2 15,-1 1-44-15,-2-2 54 0,-1-1 1 0,-1 3-5 16,-2-5 2-16,0 1-1 0,3 0 15 16,-1-4 4-16,2 0 24 0,3-2 13 0,1 0-1 15,4-2-48-15,0-1 49 0,1-3-12 0,4-1-6 16,2-5-7-16,5 1-5 0,-1-2-10 0,4-3-1 16,1-1-5-16,4 1-5 0,2-3 1 15,0 0-5-15,2-2 0 0,0 0 1 0,0 0-4 16,2 0-2-16,-1 0 0 0,-3 4-5 0,2 0 0 15,-2 0-2-15,0 2 3 0,-2-1 15 16,-1 2-12-16,1 2-8 0,-2 1 2 0,4 13-3 16,-4-23-1-16,4 23 3 0,-4-21 4 0,4 21-1 15,-4-19 0-15,4 19 0 0,4-17 5 0,-4 17-50 16,8-17 59-16,-8 17-10 0,18-20-4 0,-4 9 9 16,3-1-10-16,2 3 8 0,2-3 0 15,3 1-3-15,1 0-8 0,1-1 8 0,1-1 3 16,2 2-10-16,1-1-1 0,0 0 10 0,1 1 11 15,1 0-25-15,-2 1 4 0,1-1 6 0,-1 3-6 16,0-2 6-16,1 3-4 0,-1-1-3 16,2 1 2-16,0 1 11 0,-3 0-6 0,3 0 2 15,0 3-9-15,1-1 11 0,2 0-13 0,-1 2 9 16,0 2-6-16,-3-2 8 0,1 2 0 16,-2 2 4-16,2 0-6 0,-5 0 1 0,-1 2-8 15,0-1 10-15,2 2-6 0,-5 0 3 0,1 1-2 16,-2-1 1-16,-2 1 1 0,1 3 1 0,1 0-3 15,-2 0 6-15,2-2-5 0,1 3 7 0,-2 0-42 16,2-1 43-16,1 1-5 0,-3 1 10 16,2-1-5-16,-2-1-1 0,1 1 2 0,-4-1-2 15,0 1-10-15,-2-1 2 0,-1 3-5 0,-2-3 7 16,-2 1 0-16,-11-10 0 0,18 17 5 16,-10-6-4-16,-8-11 0 0,10 19 0 0,-6-7 1 15,-4-12-8-15,6 21 6 0,-6-21 0 16,2 23 2-16,-2-23-5 0,2 26 2 0,-2-26 5 15,0 27-3-15,-2-12 2 0,2-15-5 0,-2 29 3 16,0-14 2-16,0 0-5 0,0 1 3 0,2 1 3 16,-4-2-3-16,2 0-1 0,0 1-1 0,0-1-1 15,-2 0-19-15,-4-1 28 0,0 1 0 16,-2-2-2-16,-3 3-5 0,-8-3 3 0,-4 0-2 0,-5 0 4 16,-4 1 2-16,-2-3 0 15,-5-1-5-15,2 1-3 0,-5-3 7 0,-12 2-11 0,-1-3 5 16,-4 1-1-16,-3-5-2 0,-1 1-3 0,-6-2 0 15,2-2 2-15,-5-2 2 0,1-2 3 16,0-1-4-16,-1-3-1 0,5-1 10 0,2-3-10 16,7-1-6-16,10-1-2 0,14 3-21 0,9-2-45 15,5-1-77-15,7 3-89 0,15 11-116 16,2-25-606-16,13 12 300 0,5 1-119 0</inkml:trace>
  <inkml:trace contextRef="#ctx0" brushRef="#br0" timeOffset="199013.12">22161 10116 737 0,'-31'-8'459'0,"31"8"-72"15,-26-17-69-15,22 5-46 0,-1 0-20 16,5 12-12-16,0-25-21 0,0 25-42 0,3-21-40 16,-3 21-18-16,2-14-21 0,-2 14-19 0,0 0-21 15,0 0-8-15,0-13-11 0,0 13-7 0,0 0-1 16,0 0 22-16,8 15-6 0,-8-15 0 0,8 21-14 15,-8-21 6-15,11 25-11 0,-4-12-1 16,1 1 1-16,2 1 11 0,-1-2-21 0,4 1 0 16,-3 1 3-16,5-4-6 0,0 1 7 0,4-3 5 15,7-1-2-15,3-4 3 0,7-6-5 16,8-6-1-16,20-7-7 0,4-8-1 0,10-9 3 16,7-3-9-16,31-16 6 0,0-3-10 15,5-1-10-15,0-2-8 0,-5-6-43 0,1 0-49 16,-3-2-44-16,-4 2-73 0,-4 6-58 0,-28 15-65 15,-1 2-141-15,-6 2-297 0,-3 7 230 0,-7 3 83 16</inkml:trace>
  <inkml:trace contextRef="#ctx0" brushRef="#br0" timeOffset="199761.43">24457 8585 733 0,'0'0'275'0,"0"0"-55"16,0 0 48-16,-27 0-108 0,27 0-22 0,0 0-30 15,0 0-11-15,0 0-34 0,0 0 10 16,-17 5 2-16,17-5 3 0,0 0-6 0,-11 16 11 16,11-16-5-16,-12 19-46 0,6-8 51 0,-3 2-3 15,0 3-11-15,-1 1 7 0,0 0-21 0,1 0 7 16,-2 0-19-16,3 0 0 0,-1 1-2 16,1-1-1-16,4 0-1 0,2-2-66 0,2-15 71 15,0 25 0-15,0-25-3 0,8 21-6 0,-8-21-7 16,21 15-7-16,-21-15-6 0,34 8 7 15,-34-8-7-15,44 2-2 0,-44-2-8 0,49 2 5 16,-49-2 3-16,44 0-2 0,-44 0 3 0,41 0-12 16,-41 0-12-16,26 2 12 0,-26-2-3 0,18 5-6 15,-18-5 9-15,4 14 1 0,-4-14-1 16,-10 19-4-16,-5-4-3 0,-2-2 12 0,-6 4-22 16,-1-1 15-16,-2-1-3 0,0 0-2 0,-2-1-13 15,3-1-22-15,3-4-13 0,10 1-33 0,-3-4-33 16,15-6-42-16,-19 8-104 0,19-8-71 0,0 0-350 15,11-16 181-15,-1 5 173 0</inkml:trace>
  <inkml:trace contextRef="#ctx0" brushRef="#br0" timeOffset="200095.82">24625 8859 841 0,'0'0'374'0,"0"0"-67"0,0 0-49 15,0 0-25-15,0 0-39 0,0 0-27 0,0 0-27 16,12 12-23-16,-12-12-12 0,13 13-35 0,-13-13-4 16,15 13-12-16,-15-13-15 0,16 12-8 0,-16-12-3 15,16 11-2-15,-16-11-2 0,19 6-17 16,-19-6 9-16,0 0 37 0,23 4-42 0,-23-4-14 16,0 0 2-16,19-6 3 0,-19 6-2 0,8-11 1 15,-8 11 1-15,5-16-5 0,-5 16 12 0,0-19-13 16,0 19 9-16,-11-21-21 0,5 10 18 15,-2 1-4-15,8 10 10 0,-13-17-10 0,13 17 30 16,-17-15-41-16,17 15 4 0,-17-12 8 0,17 12-4 16,-12-5-1-16,12 5 1 0,0 0-22 15,0 0-15-15,-35 3-27 0,35-3-32 0,-19 10-22 16,19-10-32-16,-15 11-19 0,15-11-22 0,-12 12-11 16,12-12-18-16,0 0-316 0,0 0 169 0,2 15 313 15</inkml:trace>
  <inkml:trace contextRef="#ctx0" brushRef="#br0" timeOffset="200644.25">24733 8781 942 0,'8'-11'316'0,"1"-1"-35"15,-1 3-47-15,-8 9-49 0,15-17-25 0,-15 17-15 16,9-16-25-16,-9 16 20 0,8-9-87 0,-8 9 7 16,0 0-14-16,0 0-12 0,28 0-3 15,-28 0-10-15,12 9-16 0,-12-9 9 0,17 13 1 16,-17-13-15-16,15 20 82 0,-15-20-94 0,13 19 5 15,-13-19 12-15,10 21-5 0,-10-21-8 0,10 19 6 16,-10-19 0-16,7 15-12 0,-7-15 11 0,0 0 12 16,9 12-11-16,-9-12 4 0,0 0 1 15,0 0-1-15,0 0 0 0,14-8 7 0,-14 8-5 16,11-13-9-16,-11 13 15 0,15-20-13 16,-15 20 0-16,11-20-2 0,-3 8-1 0,-2 0 6 15,0 1 8-15,-6 11-2 0,14-19-6 0,-14 19 4 16,8-15 4-16,-8 15-1 0,6-12-12 0,-6 12-1 15,0 0 128-15,0 0-146 0,0 0 4 0,0 0 6 16,0 0 10-16,30 4-9 0,-30-4 9 16,15 11-1-16,-15-11 3 0,20 14 0 0,-20-14 0 15,26 11-7-15,-26-11-5 0,30 10 14 0,-30-10-1 16,33 7 8-16,-33-7-5 0,36 0 5 16,-36 0-6-16,34-5 6 0,-34 5-15 0,34-12 4 15,-19 3 3-15,-3-1-3 0,2-3 16 0,-6-2-11 16,0-3 7-16,-1 1 44 0,-3 0-57 0,-4 0 19 15,-2-2 17-15,0 2 22 0,-5 0-15 16,-1 3 10-16,-2-1-3 0,-2 4-1 0,-2 1-17 16,1 2 19-16,13 8-18 0,-32-5-5 0,32 5-28 15,-30 2 28-15,30-2-11 0,-26 11-2 0,15-3-1 16,0 3 7-16,3 2-3 0,1 1-3 16,3 1-4-16,4 2-5 0,2 1 2 0,7-2-3 15,1 2-8-15,8 1 14 0,4-4-16 0,4 2-12 16,6-2-21-16,3 1-36 0,12-1-58 0,-9-3-74 15,2-3-144-15,-3-1-407 0,-3-3 220 16,-5-1 104-16</inkml:trace>
  <inkml:trace contextRef="#ctx0" brushRef="#br0" timeOffset="201712.48">19791 10665 476 0,'0'0'315'0,"0"0"-81"0,-14-11-54 0,14 11-42 16,0 0-22-16,0 0-15 0,0 0-9 0,0 0-18 16,-14 13-6-16,14-13-9 0,-2 17 55 15,2-17-74-15,2 21 3 0,-2-21 0 0,4 21-7 16,-4-21 0-16,8 23 12 0,-4-10 1 0,1-1-3 16,2 1-4-16,-1 3 6 0,0-1-2 15,2 0 1-15,3 0-4 0,2-2 3 0,-3 3 5 16,5-3 15-16,2-2-1 0,4-3 3 0,9-2-4 15,2-8-12-15,10-6-15 0,19-7-6 16,9-10-8-16,10-7-4 0,33-25-2 0,8-10-2 16,5-6-3-16,7-7-24 0,1-5 9 0,4-3-17 15,-2-2-22-15,-3 3 2 0,-8 0-20 0,-11 8-30 16,-8 8-75-16,-37 21-21 0,-5 7-21 16,-15 3-64-16,-14 5-314 0,-15 10 171 0,-10 6 266 15</inkml:trace>
  <inkml:trace contextRef="#ctx0" brushRef="#br0" timeOffset="202129.55">20324 10371 805 0,'-16'-18'378'16,"2"2"-64"-16,4 5-47 0,1-1-82 0,9 12-18 15,-11-11-43-15,11 11-3 0,0 0-5 0,0 0 6 16,-6 19-11-16,8-4 1 0,-2 2-8 0,7 4 28 16,-1 2-58-16,0 4-2 0,1-1-6 0,1 3-7 15,2-2-9-15,2 1-4 0,-2-1 0 16,0-2-7-16,7-2-5 0,0-6 5 0,6-4-3 16,7-5-52-16,13-10 41 0,25-8 7 0,15-14-4 15,43-20-13-15,7-12-29 0,18-6-31 16,9-7-52-16,9-7-98 0,11-7-93 0,4-2-113 15,-8-5-383-15,0 4 231 0,-9 6 84 0</inkml:trace>
  <inkml:trace contextRef="#ctx0" brushRef="#br0" timeOffset="203796.04">243 15165 575 0,'-19'-9'283'0,"-9"3"-36"0,28 6-66 16,-23-9 18-16,23 9-48 0,0 0-33 0,0 0-26 15,-23 9-3-15,23-9-21 0,0 29 11 16,6-10 4-16,2 2-9 0,3 4-15 0,2-1 14 16,4-1-19-16,2 0 6 0,4-4-13 0,3-2 20 15,3-1-43-15,5-9 32 0,4-5-22 16,7-8 11-16,14-11-8 0,7-12-9 0,7-12-22 15,29-26 23-15,4-10-15 0,2-6 0 0,4-11-67 16,5-3-40-16,-2-2-81 0,-8 6-80 16,-10 7-128-16,-16 11-185 0,-29 24 172 0,-7 9 284 0</inkml:trace>
  <inkml:trace contextRef="#ctx0" brushRef="#br0" timeOffset="204195.8">463 16247 629 0,'-24'-18'340'0,"4"1"-119"15,-1 2-15-15,3-1-45 0,6 3 0 0,2 2-39 16,-2 1-9-16,12 10-33 0,-12-11-7 16,12 11-30-16,0 0 4 0,0 0-18 0,0 0 21 15,10 21-18-15,-1-8 1 0,4 1-4 0,-1 3 0 16,1-2 28-16,2 2-39 0,2 0-4 0,-1-13 8 15,0 11-4-15,4-3 11 0,2 0-2 0,1-9-1 16,3-3 1-16,6-8-3 0,3-5-16 16,15-15 17-16,4-11-41 0,9-12 30 0,20-23-42 15,2-10-64-15,2-8-125 0,-7-15-461 0,1 2 177 16,0-3 183-16</inkml:trace>
  <inkml:trace contextRef="#ctx0" brushRef="#br0" timeOffset="204644.14">275 16712 788 0,'0'0'268'0,"-36"-2"-61"16,36 2-34-16,-22 8-26 0,16 3-24 0,2 4-20 16,4 4-6-16,2 4-14 0,4 0-6 15,3 2-17-15,4-2-10 0,1 1-3 0,6-3 4 16,-2-3-15-16,8-1 8 0,1-6-2 0,7-5-4 16,2-2-12-16,5-10 14 0,13-11-20 0,3-12-6 15,7-9 8-15,2-10-17 0,22-26-8 0,-1-2-53 16,-4-4-64-16,-2-2-119 0,-7 0-110 15,-23 21-182-15,-3 4 166 0,-5 7 324 0</inkml:trace>
  <inkml:trace contextRef="#ctx0" brushRef="#br0" timeOffset="205044.1">251 17598 648 0,'-23'-17'282'0,"2"6"-51"0,4 0 6 15,0 3-30-15,17 8-47 0,-21-6-41 0,21 6-19 16,-12 11-9-16,9 3-9 0,3 5-4 0,5 0-27 16,3 6 22-16,0 1-17 0,5 3 7 0,4 0-22 15,0-2 3-15,4-3 0 0,2-1-13 16,3-3 6-16,1-5-2 0,5-6 8 0,6-5-1 15,4-12-1-15,13-15-15 0,9-15 1 16,3-12-12-16,27-29-15 0,3-13-13 0,3-13-51 0,1-9-102 16,7-4-144-16,-4-7-366 0,-7 1 176 0,-6 2 182 15</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5:24:30.642"/>
    </inkml:context>
    <inkml:brush xml:id="br0">
      <inkml:brushProperty name="width" value="0.05292" units="cm"/>
      <inkml:brushProperty name="height" value="0.05292" units="cm"/>
      <inkml:brushProperty name="color" value="#FF0000"/>
    </inkml:brush>
  </inkml:definitions>
  <inkml:trace contextRef="#ctx0" brushRef="#br0">10164 14614 999 0,'-6'-19'443'16,"6"19"-60"-16,-5-15-73 0,5 15-37 0,-4-15-13 15,4 15-39-15,0 0-49 0,-3-20-34 0,3 20-26 16,0 0-12-16,0 0-29 0,0 0-6 0,0-15 16 15,0 15 2-15,0 0 15 0,0 0 5 16,0 0 23-16,0 0 13 0,0 0 12 0,0 0-6 16,3-15-1-16,-3 15 3 0,0 0 3 15,0 0-23-15,0 0 2 0,-11-11-27 0,11 11-18 16,0 0-15-16,0 0-13 0,-16-6-7 0,16 6-19 16,0 0 41-16,-24 10-59 0,11-1 3 0,-3 4-10 15,-2 2-2-15,0 6 6 0,-2 3-9 16,2 2 5-16,-2 1-4 0,5 2 4 0,1-3-12 15,4 3 16-15,0-2-15 0,6-1 10 0,0-3-6 16,6 0 5-16,4 0-11 0,4-2 15 0,6-4-9 16,1-4 6-16,9-1-31 0,-2-5-75 0,8-3-107 15,-2-8-182-15,4-2-157 0,0-10-732 16,6-5 351-16,-10-3-416 0</inkml:trace>
  <inkml:trace contextRef="#ctx0" brushRef="#br0" timeOffset="485.17">10208 14530 1078 0,'-17'-5'614'0,"17"5"-127"0,-25-10-86 0,25 10-77 16,-10-13-89-16,10 13-48 0,12-18-49 0,3 9-19 16,4-2-24-16,6-1-23 0,-1 1-9 15,5-1-10-15,3 1-19 0,-4 0-3 0,1 1-13 16,1 0-7-16,-7 1-22 0,2 1 7 0,-5 0 2 15,-4 1-1-15,-16 7-1 0,21-11 5 0,-21 11-1 16,11-10 3-16,-11 10 3 0,0 0 27 16,0 0 7-16,5-15 10 0,-5 15-2 0,0 0-2 0,0 0-12 15,0 0 8-15,-22 9-39 0,12 1 38 16,-3 1-5-16,0 5 1 0,2 1-12 0,-1 0 6 16,0 2-7-16,0 0-3 0,4 4-3 0,2-2-3 15,0 3-7-15,1-4-10 0,1 0 12 16,4 1 0-16,2-3-8 0,0-1 6 0,5-2-5 15,-1-1 1-15,-6-14-6 0,12 15 2 0,-12-15 32 16,0 0-33-16,38-6-5 0,-22-3 6 16,0-7-4-16,-3-1 7 0,2-2-9 0,-2-2 6 15,-1-2 0-15,-4-3 5 0,2 2-9 0,-4-2 4 16,-2-1-1-16,0 3 4 0,-2-1 1 16,0 0-1-16,0 4 4 0,0 2 9 0,-2 2 17 15,3 1 8-15,-3 16-12 0,2-20-7 0,-2 20 2 16,0-16-10-16,0 16-3 0,0 0-2 0,0 0-1 15,0 0-5-15,10 13 0 0,-10-13-3 0,7 29-10 16,-3-10-29-16,0 0-79 0,3 2-88 16,-3 0-122-16,2 0-87 0,-2-2-89 0,0-3-432 15,2-3 293-15,2-2-80 0</inkml:trace>
  <inkml:trace contextRef="#ctx0" brushRef="#br0" timeOffset="851.99">10765 14147 1205 0,'-5'-21'584'16,"3"6"-149"-16,0 0-64 0,2 15-67 0,-4-20-82 15,4 20-53-15,0 0-31 0,0 0-27 0,0 0-20 16,0 0-22-16,26 10-20 0,-12 1-6 16,-1 5-1-16,2-1-10 0,2 2 2 0,-5 2-10 15,4-1-12-15,0 2 2 0,-5 0-10 0,-5-2 6 16,0 1-10-16,-1 1 0 0,-5-5 0 0,2-2 3 15,-2-13 0-15,-4 21 8 0,4-21-9 16,-13 13 2-16,13-13 2 0,0 0 0 0,-25-5-1 16,9-5-2-16,4-3-38 0,0-4 60 0,-2 0 4 15,6-8-5-15,2 2 5 0,0-2-4 0,1-2-5 16,3 1-1-16,4-1-6 0,3 1 2 16,-1-1-2-16,4 2 4 0,3 2-10 0,4 2 1 15,1 2-4-15,4 2 5 0,3 1-11 0,5 5 1 16,1 3 3-16,3 7 3 0,0 2-7 15,0 7-1-15,-1 5 0 0,1 6-38 0,0 12-57 0,-5 4-64 16,-2 6-68-16,-6 3-65 0,3 4-73 16,-10-2-535-16,1 0 286 0,-2-6-36 0</inkml:trace>
  <inkml:trace contextRef="#ctx0" brushRef="#br0" timeOffset="18287.72">13265 13297 581 0,'6'-19'271'0,"2"1"-52"0,0 3-58 15,2 2-23-15,0 2-31 0,-4 1-12 16,-6 10-27-16,15-15 0 0,-15 15-31 0,17-10 5 15,-17 10-3-15,21-2 4 0,-21 2-17 0,22 4-1 16,-22-4-1-16,20 13-1 0,-20-13-11 0,20 20-2 16,-10-9-4-16,-1 2-2 0,-1 4 6 15,0 0-10-15,-1 4-1 0,4 0 2 0,-7 2-3 16,0 2 2-16,0 2-18 0,0 2-15 0,0-1-17 16,-2 1-22-16,-2 3-24 0,0-2-22 15,0-1-76-15,3 0-223 0,-3-2 117 0,-3-1 92 16</inkml:trace>
  <inkml:trace contextRef="#ctx0" brushRef="#br0" timeOffset="19280.46">13290 13701 873 0,'-15'-6'319'0,"1"-2"-34"15,-2 1-34-15,2-1 5 0,-1-1-53 0,0-1-5 16,-2-2-46-16,5 3 9 0,-4-4-17 0,2 1 2 16,1-3-34-16,-1 0-21 0,-2-3 12 0,6 2 6 15,-2-4-13-15,0-1-8 0,4-1-4 0,2-1-18 16,0-2-5-16,3-2-12 0,3 2 4 16,3-1-8-16,3 1-4 0,0-1-4 0,7 2-8 15,2 0-1-15,-1 3-5 0,6 2-41 0,1 1 38 16,0 5-2-16,2 4-4 0,1 1-5 15,1 4 1-15,5 4-4 0,-6 2 0 0,8 4 5 16,-2 1-7-16,0 5 2 0,-3 3-5 0,5 2-1 16,-7 4 1-16,3 4 5 0,0 7-10 15,-5 2-2-15,-6-1-2 0,-2 1-8 0,-7 5-7 16,0 1-6-16,-4 2 3 0,-4 0-3 0,-2-2 10 16,0 0-1-16,-4 0 1 0,0-2-3 0,-2-2-11 15,-3-4 19-15,2 1 9 0,1-5 4 0,2-3-4 16,-1-2 1-16,3-4-10 0,0 0-29 0,0-5-4 15,0-1-6-15,4-13-10 0,2 21-13 16,-2-21 15-16,8 19 11 0,-8-19 3 0,13 17 9 16,-13-17 11-16,16 18-19 0,-16-18 27 0,26 11 0 15,-14-3 3-15,-12-8 99 0,30 11-124 16,-30-11 8-16,30 10 0 0,-30-10-1 0,29 7-9 16,-29-7 14-16,28 10-2 0,-28-10 7 0,21 5 9 15,-21-5-9-15,17 8 14 0,-17-8-11 16,0 0 6-16,13 11 10 0,-13-11-19 0,0 0 32 15,0 20-9-15,0-20 1 0,-4 18 1 0,4-18-1 16,-9 25 3-16,3-13-11 0,0 3 3 0,1-2 11 16,-1 1-15-16,-1-1 7 0,5 2 4 0,-4 0-2 15,4 1 3-15,0-3-3 0,2-13-5 0,0 25 7 16,0-25-20-16,4 21 15 0,-4-21 3 16,6 13 3-16,-6-13-7 0,13 10 2 0,-13-10 4 15,19 4 3-15,-19-4-6 0,17-6 5 0,-17 6 2 16,19-14-8-16,-8 5 10 0,-11 9-6 15,10-19 9-15,-10 19 0 0,6-25 6 0,-6 25 10 16,4-23 7-16,-4 23 5 0,-2-19-2 0,2 19-3 16,-6-15 8-16,6 15 1 0,-8-12-8 15,8 12-2-15,0 0-4 0,-10-9-4 0,10 9-10 16,0 0-10-16,0 0 10 0,0 0-12 0,-16 13-4 16,16-13-2-16,0 0 7 0,-2 21 1 0,2-21-15 15,6 15 15-15,-6-15-3 0,16 16-3 16,-16-16-3-16,20 11-15 0,-20-11 16 0,26 8-13 15,-26-8-7-15,25 0 27 0,-25 0-7 0,24-2 5 16,-24 2 3-16,12-8 16 0,-12 8-21 16,0 0 3-16,0-17 14 0,0 17 8 0,-14-9 2 15,14 9-2-15,-30-12-6 0,30 12-5 0,-36-6-8 16,36 6 0-16,-29-3-3 0,29 3-56 0,-28 0-105 16,28 0-78-16,-19 7-118 0,19-7-459 15,-19 12 243-15,19-12 55 0</inkml:trace>
  <inkml:trace contextRef="#ctx0" brushRef="#br0" timeOffset="76875.49">16846 16336 772 0,'-2'-13'269'0,"2"13"-60"15,0 0-36-15,-2-19-26 0,2 19-31 16,0 0-23-16,0-19-24 0,0 19 16 0,0 0-34 0,2-17 1 15,-2 17-6-15,0 0-2 0,6-14-3 16,-6 14-2-16,0 0 18 0,0 0-11 0,0 0-4 16,0 0 13-16,4-13-16 0,-4 13 8 0,0 0-6 15,0 0 19-15,0 0-22 0,0 0 8 16,0 0 4-16,0-15-15 0,0 15 11 0,0 0 10 16,0 0-2-16,-2-14 0 0,2 14-11 0,0 0-4 15,-8-15-9-15,8 15-4 0,-6-13 11 0,6 13-11 16,-9-14 30-16,9 14-22 0,-15-13 4 15,15 13 5-15,-12-10-2 0,12 10-1 0,-13-11 17 16,13 11-12-16,-17-7-9 0,17 7 2 0,-17-6-12 16,17 6-6-16,-22-4 3 0,22 4-6 0,-22 1-2 15,22-1 1-15,-28 9-2 0,28-9-51 16,-27 11 56-16,9-4-11 0,4 1 7 16,-1 2 5-16,-2 1-7 0,4 3-12 0,-1-2 6 0,-2 2-5 15,4 1 4-15,-3 1-5 0,0 0-1 0,1 2 5 16,3 1-7-16,-4 0-2 0,2-2 2 15,3 4 10-15,2 0-10 0,-6 0 8 0,6 2-10 16,0-2 10-16,2 2-12 0,-1 2 14 0,3-3-8 16,0 3 6-16,-1 0-2 0,3 0 17 0,2 2 26 15,0-1-30-15,2-3-3 0,1 4 3 0,1-4-10 16,2 1 9-16,1 0-5 0,-1 0 3 0,2-1-2 16,0 2 17-16,4-4-15 0,0 0 8 15,-2 0-10-15,6-2 5 0,-2-2-3 0,3 0-13 16,5-2 1-16,-2 1 13 0,6-3-4 15,-1 1 7-15,3-3-3 0,6-4-5 0,2 1-5 0,1-2 6 16,4-4-2-16,3-2-6 0,3-6 17 0,15-1-21 16,-1-1-8-16,3-5 12 0,-3-3-6 15,5-1 6-15,-3 0-10 0,-2-2 13 0,1-2-6 0,-7 2 0 16,-3-2 1-16,-5 0-1 0,-3-2 17 16,-1 4-20-16,-5-4 1 0,-8 0-2 0,-3 2-1 15,5-8 9-15,-4 7 4 0,-6-1-6 0,2-2 0 16,-3 0 0-16,1 2-6 0,-6-4 2 15,1 5 7-15,-2-3-2 0,-3 2-3 0,-1-2-2 0,0 4 1 16,-3-4 6-16,-1 1-5 0,-5 3 9 16,-2-4-10-16,0 2 5 0,-2-2 1 0,-2 6-5 15,-3-5 6-15,-2 2 3 0,-3-1 1 0,-1 1 3 16,-1 1 7-16,-6 2 19 0,2 1 4 0,-6 0 5 16,1 2-13-16,-5 3-2 0,0-1-6 15,-3 1-2-15,-1 5-7 0,-6-3 0 0,0 4 0 16,-5 1-2-16,1 2-1 0,-5 0-3 0,1 4-1 15,-3 0-1-15,3 2-2 0,-3 0 2 16,3 2-2-16,-1-1-4 0,3 1 1 0,-1 2 3 16,5-2-6-16,0 1 1 0,6 0-3 0,-1 0 6 15,7-1-4-15,0 0-4 0,3 1 6 16,1-3 2-16,24-2-3 0,-42 6 3 0,25 0-2 16,-2-1 3-16,19-5-9 0,-27 10 2 0,27-10 3 15,-28 11 1-15,28-11-4 0,-19 8 0 0,19-8-4 16,-17 6 7-16,17-6-9 0,0 0 10 15,-13 7-11-15,13-7 12 0,0 0-8 0,0 0 4 0,0 0 1 16,0 0 0-16,-16 8-4 0,16-8-26 16,0 0-84-16,0 0-88 0,0 0-104 0,0 0-93 15,0 0-88-15,0 0-471 0,-20 4 299 0,20-4-106 16</inkml:trace>
  <inkml:trace contextRef="#ctx0" brushRef="#br0" timeOffset="84655.86">13901 14794 696 0,'-20'11'252'0,"20"-11"-28"0,-18 6 54 0,18-6-65 16,0 0-26-16,-16 7-2 0,16-7-16 0,0 0 1 0,0 0-2 15,-11 8-2-15,11-8-4 0,0 0-4 16,-10 11-21-16,10-11-16 0,0 0-4 0,0 0-4 15,0 0 2-15,0 0 1 0,0 0 1 0,19-11-24 16,2-3-8-16,8-7-20 0,16-11-5 16,7-6-19-16,6-4-6 0,1-4-3 0,2 0-6 15,3-1-7-15,-3 1-2 0,1 4-7 0,-7 0 10 16,-4 2-8-16,-5 6-2 0,-6 3 1 16,-5 5-4-16,-13 5 21 0,0 3 23 0,-5 5 12 15,-5 0 10-15,1 3 6 0,-13 10-1 0,17-15-25 16,-17 15 15-16,12-10-9 0,-12 10-8 0,0 0-4 15,12-7-26-15,-12 7 7 0,0 0 0 16,0 0-5-16,0 0-7 0,0 0-2 0,0 0 2 16,0 0-8-16,0 0 2 0,0 0-9 0,0 0 11 15,18-4-8-15,-18 4 12 0,0 0-16 0,0 0-6 16,0 0-1-16,0 0-106 0,0 0-134 16,0 0-129-16,0 0-133 0,0 0-644 0,22 4 309 15,-22-4-298-15</inkml:trace>
  <inkml:trace contextRef="#ctx0" brushRef="#br0" timeOffset="85007.08">15127 13926 1373 0,'-30'-8'440'0,"3"5"-121"16,-3-3-53-16,0 0-12 0,6 0-30 0,-4 0-53 15,3 1-39-15,1-1-25 0,3 1-21 16,0-5-9-16,4 2-11 0,0 1-6 0,2-3-2 16,3-1-12-16,1-3-4 0,2 1 0 0,5-2-4 15,2 0 2-15,2-3-5 0,0 1 9 16,2-2 5-16,4 0-5 0,1 0 7 0,2 2-11 16,1 0-1-16,2 1-6 0,4 3-3 0,-2 1-10 15,3 3-4-15,5 3 2 0,-22 6-1 0,40-1-12 16,-19 4 6-16,0 5 17 0,-4 3-28 15,2 4 0-15,0 0 3 0,-4 7-7 0,-4-1 6 16,1 3-7-16,-5 1 6 0,-1 4-1 0,-2-1 2 16,0 3-9-16,0-2-22 0,0-1-3 15,-1 1-141-15,2-3-53 0,-1 1-67 0,2-2-41 16,0-2-46-16,-2-4-466 0,4-2 262 0,-1-2 25 16</inkml:trace>
  <inkml:trace contextRef="#ctx0" brushRef="#br0" timeOffset="85288.61">15265 14179 767 0,'0'0'334'0,"8"12"-92"16,-8-12-12-16,0 0-24 0,11 11-33 15,-11-11-13-15,0 0-6 0,0 0-14 0,0 0-7 16,2 14-11-16,-2-14-19 0,0 0-23 0,0 0-8 16,-2 17-5-16,2-17-34 0,0 0 6 0,2 13-13 15,-2-13-3-15,0 0-1 0,11 10-12 0,-11-10 11 16,0 0-12-16,18 2 4 0,-18-2-2 15,22-6-2-15,-22 6-7 0,21-12 6 0,-21 12-5 16,17-18 1-16,-11 6 4 0,-6 12 21 0,7-21 23 16,-7 21 8-16,-7-21 0 0,7 21 24 0,-12-15-51 15,12 15 1-15,-22-8-17 0,22 8 0 16,-30 4-7-16,14 4-30 0,-1 3-88 0,0 3-99 16,2 1-87-16,1 2-164 0,0-2-281 0,6 0 208 15,4 2 125-15</inkml:trace>
  <inkml:trace contextRef="#ctx0" brushRef="#br0" timeOffset="106569.43">3367 16521 584 0,'-10'-19'351'0,"10"19"-114"0,0 0-34 0,-11-15-39 15,11 15-21-15,0 0-40 0,-9-10-18 0,9 10-25 16,0 0-9-16,0 0-3 0,0 0 1 0,15 8-1 16,-15-8 5-16,15 12 11 0,-15-12-23 0,15 15 1 15,-5-6 3-15,-10-9 6 0,18 19-5 16,-10-7-1-16,0-1 8 0,1 0-12 0,-1 3-15 15,1-5 7-15,-3 5-3 0,3-3-1 0,-3 1-2 16,0-1-12-16,-6-11 28 0,11 21-15 0,-11-21-48 16,7 21 25-16,-7-21 9 0,6 14 11 15,-6-14-12-15,0 0 7 0,6 11 8 0,-6-11 7 16,0 0-10-16,0 0 29 0,0 0-21 0,0 0-4 16,0 0-7-16,0 0-1 0,-8-14-21 0,8 14 18 15,-11-11-9-15,11 11-4 0,-9-11-10 0,9 11 22 16,-8-14-11-16,8 14 1 0,0 0-2 15,-11-13-5-15,11 13 33 0,0 0-35 0,0 0-3 16,-10-12 0-16,10 12 10 0,0 0 2 0,0 0-18 16,0 0 8-16,0 0-3 0,0 0 7 0,0 0 1 15,0 0-9-15,0 0 11 0,0 0-9 16,0 0 3-16,-11-9 5 0,11 9-8 0,0 0 0 0,0 0 3 16,0 0 3-16,0 0 15 0,0 0-8 15,0 0 32-15,0 0-25 0,0 0-21 0,-6-9-8 16,6 9 13-16,-9-10-8 0,9 10 19 15,0 0-4-15,-10-15 17 0,10 15-7 0,0 0 18 16,-8-12-12-16,8 12 4 0,0 0-10 0,0 0-3 16,0 0-13-16,0 0 14 0,0 0-14 0,0 0 15 15,0 0-11-15,14 13 6 0,-14-13-8 0,15 20 33 16,-15-20-5-16,17 19-15 0,-7-8-27 16,1 2 6-16,-1 1-7 0,4 3 13 0,-6-4-8 0,2 3 2 15,1-1 2-15,-2 0 5 0,-1 0-2 16,2-1-6-16,-5-1 5 0,3-2 1 0,-8-11 4 15,11 19-9-15,-11-19 10 0,6 10-12 0,-6-10 13 16,0 0-1-16,0 0 0 0,0 0-3 0,0 0 10 16,0 0-13-16,-2-19 22 0,-2 7-28 15,-3-4 3-15,5 0 2 0,-4 1-7 0,0-2 8 16,-1 0 2-16,3 1 2 0,0 1-9 0,0 0 5 16,4 15 3-16,-9-23 5 0,9 23-8 0,-2-15 9 15,2 15-9-15,0 0 9 0,0-18-7 16,0 18 7-16,0 0-10 0,15-7 5 0,-15 7 6 15,0 0-13-15,31 0 31 0,-31 0-30 0,30 6-6 16,-12-1 12-16,-4 1-8 0,3 2-2 0,0 1 7 16,-2 3 5-16,-1-1-8 0,0 0 2 15,-2 3-3-15,-2-1 2 0,1-1-3 0,-2 1 4 16,-5-2-3-16,-4-11 2 0,15 19-6 0,-15-19 1 16,10 12-10-16,-10-12 0 0,0 0-12 0,0 0 12 15,0 0-4-15,0 0 22 0,26-6-40 0,-26 6 20 16,10-21 5-16,-4 8-35 0,0 0 33 15,-1-4-10-15,0 1 13 0,-1 1-23 0,0 1 31 16,-2-1 0-16,-2 15 4 0,6-25-3 0,-6 25 8 16,2-19-3-16,-2 19 4 0,0-15-8 0,0 15 7 15,0 0 0-15,0-15 1 0,0 15-7 0,0 0 5 16,0 0-7-16,0 0-2 0,0 0 4 16,0 0 10-16,0 0-16 0,17 6 24 0,-17-6-12 15,11 15 2-15,-5-6-4 0,3 5-5 0,-1-1-11 16,2 3-28-16,0 0-55 0,-2 4-82 0,0-3-57 15,-2 4-55-15,3-4-363 0,-5 4 174 16,-2-4 203-16</inkml:trace>
  <inkml:trace contextRef="#ctx0" brushRef="#br0" timeOffset="107304.48">3890 16481 631 0,'-15'-11'374'16,"-2"1"-107"-16,3 2-52 0,14 8-29 0,-24-9-42 0,24 9-37 16,0 0-10-16,-24 0-31 0,24 0-4 0,0 0-19 15,-6 15 3-15,6-15-24 0,2 19 9 16,-2-19-13-16,7 21-9 0,-7-21 10 0,11 20-19 16,-11-20 6-16,14 13 2 0,-14-13-4 0,18 7-3 15,-18-7 3-15,0 0-4 0,25 0 3 0,-25 0 12 16,14-11-18-16,-14 11 13 0,11-17-13 15,-11 17 4-15,5-23-4 0,-5 23 16 0,-3-23-12 16,3 23 16-16,-11-19 1 0,5 10 1 0,6 9-8 16,-23-14 7-16,23 14-4 0,-24-7 11 0,24 7-18 15,0 0 8-15,-36 1-11 0,36-1 3 16,-16 8-5-16,16-8 0 0,-11 13-2 0,11-13-4 16,-2 15-24-16,2-15-11 0,11 18-28 0,-11-18-25 15,23 15-11-15,-23-15-13 0,31 13-13 0,-13-9-7 16,1 0-23-16,2 2-31 0,-21-6 23 15,37 6-3-15,-37-6 30 0,35 3 3 0,-35-3 23 16,32 0-6-16,-32 0 70 0,0 0 33 0,32-2 71 16,-32 2 26-16,0 0-6 0,18-11 1 0,-18 11 3 15,6-14-3-15,-6 14 2 0,7-21 10 16,-7 21 10-16,0-22 1 0,-7 10-12 0,7 12-10 0,0-24 9 16,0 24-2-16,-2-25 4 0,2 25-4 0,-2-21 10 15,2 21 13-15,-4-15-6 0,4 15-17 16,0 0 0-16,-6-16-22 0,6 16 6 0,0 0-28 15,0 0 10-15,0 0-33 0,0 0 13 16,0 0-17-16,-4 17 6 0,4-17-13 0,6 17 11 16,-6-17-9-16,4 19 7 0,-4-19-14 0,15 20 10 15,-15-20-28-15,15 17 22 0,-15-17 1 16,19 15-2-16,-19-15-3 0,21 11 11 0,-21-11-16 0,19 12 11 16,-19-12 3-16,17 7-4 0,-17-7-9 0,0 0 4 15,15 10-2-15,-15-10 13 0,0 0-16 16,0 0 9-16,0 0-5 0,0 0 5 0,13 8-6 15,-13-8 9-15,0 0-10 0,0 0 7 0,0 0-32 16,4 13 18-16,-4-13 23 0,4 15-2 0,-4-15-11 16,6 17-3-16,-6-17 8 0,7 23-1 0,-7-23-2 15,8 23 1-15,-3-11-5 0,-1 1 3 16,-4 2-3-16,6-3 10 0,-6-12-11 0,6 24-2 16,-6-24-3-16,4 21 2 0,-4-21-36 0,0 18-18 15,0-18-56-15,-8 13-39 0,8-13-65 0,0 0-108 16,-32-4-197-16,13-1 164 0,1-5 334 15</inkml:trace>
  <inkml:trace contextRef="#ctx0" brushRef="#br0" timeOffset="107714.6">4105 16216 655 0,'0'0'390'0,"-2"-17"-92"0,2 17-69 0,0 0-47 15,0 0-43-15,0 0-9 0,0 0 30 0,10 17-72 16,-10-17-17-16,18 17 0 0,-5-5-36 0,0 1 8 16,1 1-16-16,3-1 8 0,1 0-12 0,0 2 14 15,2-1-20-15,-2 1 8 0,1 0 26 0,1 0-44 16,-4 1-15-16,2-3 10 0,-6 1-12 0,3-3 12 16,-4 0-9-16,-11-11 13 0,19 15-13 15,-19-15 10-15,12 12 0 0,-12-12 13 0,0 0-4 16,0 0 13-16,0 0-21 0,0 0 15 0,2-21-19 15,-2 21 13-15,-10-27-13 0,4 14 4 0,-3-2-4 16,3-4 9-16,-3 0-12 0,3 2 11 0,-3-1 6 16,3 1-7-16,0-2-2 0,2 3 15 15,0-2-6-15,-2 4-3 0,6 14-2 0,-4-19-13 16,4 19 14-16,0 0-16 0,2-13 15 0,-2 13-11 16,0 0 11-16,0 0-18 0,32 2 16 0,-32-2 3 15,24 15-6-15,-11-7-27 0,-1 3 27 0,1 1-8 16,0 1 5-16,-1-1-5 0,1 1-18 15,0 0-54-15,-1-3-26 0,3-3-43 16,-15-7-22-16,24 14-21 0,-24-14-25 0,18 5-17 0,-18-5-288 16,0 0 162-16,18-9 344 0</inkml:trace>
  <inkml:trace contextRef="#ctx0" brushRef="#br0" timeOffset="107930.28">4464 16147 777 0,'-13'-24'294'0,"-2"1"-47"0,3 0-5 0,-2 2-47 16,8-2-8-16,-2 4-27 0,6 2 5 0,-2 1-12 15,4 16-20-15,0-26-32 0,0 26-12 0,10-17-31 16,-10 17 13-16,20-8-15 0,-20 8 9 16,26 4-14-16,-8 2-5 0,-4 1-15 0,5 2-2 15,-1 5-7-15,0 2-10 0,0 0-4 0,0 4 10 16,1-1 2-16,1 2-6 0,0 0-40 0,0-2-33 16,-4 2-45-16,-1 0-35 0,-4-2-58 15,2-1-17-15,-1 0-24 0,-6-3-5 0,2-3-7 16,-8-12-18-16,4 21-176 0,-4-21 131 0,0 0 97 15</inkml:trace>
  <inkml:trace contextRef="#ctx0" brushRef="#br0" timeOffset="108055.58">4682 16224 677 0,'-11'-16'176'0,"-2"-2"-31"16,5-2-18-16,0 1-14 0,0-3-5 15,4 0-24-15,4 1-4 0,0 0-20 0,4-1 3 0,6 2-23 16,0-1 1-16,7 5-18 0,0 0 1 16,4 5-14-16,5 1-7 0,1 4-25 0,-2 4-25 15,3 4-73-15,-3 4-115 0,-3 4-156 0,-4 1 104 16,-3 8 85-16</inkml:trace>
  <inkml:trace contextRef="#ctx0" brushRef="#br0" timeOffset="140164.63">19748 17617 1653 0,'0'0'679'0,"0"0"-81"16,0 0-139-16,0 0-48 0,0 0-35 0,0 0-9 15,0 0-42-15,0 0-50 0,0 0-64 0,0 0-60 16,0 0-28-16,0 0-16 0,0 0-27 0,0 0-17 15,0 0-9-15,0 0-11 0,-4 16-17 16,4-16 4-16,0 0-7 0,10 15-14 0,-10-15 2 16,9 17-2-16,-9-17 1 0,10 18 4 0,-10-18-2 15,11 22 8-15,-11-22 0 0,11 23-5 0,-7-11 10 16,0-1-6-16,2 1-3 0,2-1 10 0,6-1 11 16,-4-1 4-16,7-3-3 0,9-3 9 15,8-8-8-15,21-8-7 0,14-16-8 0,16-9 1 16,33-21-3-16,14-12 0 0,9-7-12 0,6-12 15 15,1-3-57-15,-2 0-45 0,2 1-24 16,-10 2-27-16,-9 1 25 0,-13 7 15 0,-10 3 19 16,-13 9 16-16,-32 16 16 0,-2 7-5 0,-7 3 15 15,-4 2 6-15,-5 4 0 0,-5 4 3 0,-1 5 6 16,-1 4-54-16,-6 8-49 0,0 2-64 0,-1 4-75 16,-1 5-101-16,2 4-67 0,-1 5-51 0,1 2-82 15,-3 6-436-15,-1 4 303 0,-2 2-150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47.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1782 13516 251 0,'-20'7'135'0,"4"1"-18"0,-1 0 3 0,17-8-11 0,-24 9 16 16,24-9 4-16,-16 6 0 0,16-6-9 0,0 0-6 16,-14 8-28-16,14-8 1 0,0 0-39 15,0 0 25-15,0 0-26 0,0 0-13 0,0 0-7 16,26-6 1-16,-7 0-17 0,5 2 7 0,6-1 1 16,1-1-10-16,3 0 3 0,6 2 52 0,0 1-74 15,3 1 10-15,-1 0 4 0,0 0 0 16,1 2-2-16,-1-2-3 0,-1 2-1 0,1 0 9 15,2 0-3-15,-3-2-5 0,1 0 3 0,-3-1 1 16,0-2-20-16,-1 0 28 0,-2-1-8 0,-2 1 0 16,-5-4 3-16,1 2 2 0,-6-1 5 15,-2 3-17-15,-2-1 13 0,-20 6-7 0,27-8 13 16,-27 8-32-16,20-5 48 0,-20 5-6 0,0 0 13 16,0 0-18-16,18-4 0 0,-18 4 5 0,0 0-5 15,0 0-10-15,-18 9 10 0,0-3-14 16,-5 2-4-16,-3-1 3 0,-3 5-5 0,0-2-2 15,-6-1-2-15,3 0 6 0,-1-1-7 0,1 0 3 16,0-3-1-16,2 1-2 0,-3 0 5 16,3-2 4-16,0-1-8 0,1-1 3 0,-1 0 1 15,0 0-3-15,1 0 11 0,2-2-4 0,1 2-8 16,-1-2-4-16,1 2 8 0,26-2-1 0,-47 0-29 16,47 0 41-16,-42 0-2 0,42 0 44 15,-38 2-46-15,38-2 19 0,-31 0 14 0,31 0-5 16,-24-2-2-16,24 2 12 0,0 0 1 0,-25-2 7 15,25 2-10-15,0 0-5 0,0 0-18 0,0 0-20 16,11-19 13-16,7 11 1 0,8 1-2 0,3-3 11 16,7 2-7-16,2-1-3 0,5 3-5 15,12-4 4-15,2 3-13 0,2 1 13 0,0 1-63 16,3 1 66-16,-11 2-7 0,2 2 7 0,-5 2-19 16,3 0 13-16,-5 2 0 0,-1-1 1 15,-5-1-5-15,-2 4 1 0,-4 2-12 0,-4 1 7 16,-5-1-16-16,-1 2 25 0,-5-5-22 0,-2 3 20 15,-17-8-22-15,23 13 9 0,-23-13-15 16,16 8 14-16,-16-8-6 0,0 0 16 0,0 0-9 16,0 15 5-16,0-15-9 0,-18 3 13 0,18-3-12 15,-36 5 13-15,15-1-12 0,-5-3 9 0,-4 1-13 16,-1 2 8-16,-5 0-6 0,-4-2 3 16,-3 1 6-16,1-1-10 0,-5 2 1 0,1 0 10 15,2-2-8-15,-3 2 0 0,0-4 5 0,3 0 3 16,0 0-6-16,1-2 9 0,1 0 11 0,2 0-13 15,5-2-9-15,-5 0 1 0,7 1 9 16,-1-1-1-16,2 0-7 0,4 2 1 0,1-2 16 16,3 3-17-16,24 1 2 0,-38-3 3 0,38 3-4 15,-27-1-1-15,27 1 2 0,0 0 6 0,-26-2-10 16,26 2 0-16,0 0 3 0,0 0-3 16,5 19 5-16,8-11-2 0,4-1 2 0,10 1 0 15,4-1 6-15,8 1 10 0,3-1-6 0,18-1-6 16,5-2 6-16,3 0-3 0,6-4-2 15,4 0 5-15,1 0 1 0,-1-2 1 0,0 0-3 16,0 0-8-16,-7 0 6 0,-6 2 11 0,-17 0-8 16,-1-2-8-16,-7 2 4 0,-4-1-1 0,-6 1 5 15,-30 0 2-15,45 0-16 0,-45 0-13 0,29 0 12 16,-29 0-12-16,0 0 16 0,0 0-9 16,-17 5 10-16,17-5-6 0,-46 6 7 0,14-5-4 15,-7 4 5-15,-3-4-23 0,-4 2 18 0,-5-2-3 16,-12 1 3-16,-1 0-1 0,13-2-7 15,0 2 13-15,3-2 5 0,-3 2-10 0,3-2 2 16,-3 2 1-16,3 0-1 0,0 0-6 0,-1-1 5 16,3 4 4-16,3-4-3 0,3 5-7 15,2-4 8-15,5 0 0 0,1 2-3 0,6-3 5 16,3 1 6-16,23-2-12 0,-34 4-2 0,34-4-1 16,0 0 4-16,-30 4-5 0,30-4 15 0,0 0-13 15,0 0 8-15,26-2-2 0,-2 0 11 16,5-2-12-16,9 1 1 0,2-1-2 0,5-2 13 15,14-2-7-15,1-1-2 0,3 0-5 0,3-3 8 16,1-1-3-16,-1-1-5 0,-1 3 5 0,1-3-21 16,-5 1 44-16,-4 2-23 0,-4-3 17 0,-13 5-17 15,-8 1-4-15,-4 2-15 0,-7 1-11 16,-2 1-17-16,-19 4 11 0,17-6 1 0,-17 6 12 16,0 0-14-16,-38 0 26 0,6 2 0 0,-11 0-1 15,-16 4-2-15,-6-3 3 0,-3 3 4 16,-4-2 2-16,0 2 1 0,0-4 10 0,3 1-1 15,1-1 1-15,17-2-1 0,0 0 8 0,7-2 5 16,1 1 13-16,7-1 9 0,6-2-8 0,3 0 7 16,6 0-1-16,21 4-2 0,-31-6-25 0,31 6 12 15,-16-9-3-15,16 9-17 0,18-12-35 16,7 5-57-16,11 1-48 0,8 0-49 0,24-1-49 16,6-1-301-16,6-3 168 0,5 3 317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49.5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1955 13840 235 0,'0'0'90'0,"-19"-4"12"0,19 4-4 0,0 0-15 0,-21-6-15 15,21 6 26-15,0 0-3 0,-19-3-11 0,19 3-39 16,0 0 13-16,0 0-29 0,-23-4 17 15,23 4-10-15,0 0 11 0,-22 6-33 0,22-6 14 16,-16 7-11-16,16-7 8 0,-19 14-1 0,6-5 2 16,2-1-11-16,1 1 16 0,0 3-15 15,-2-3-7-15,0 3 0 0,3-3 6 0,9-9-1 16,-19 19-4-16,19-19-6 0,-10 14-43 0,10-14 49 16,-11 13 11-16,11-13-16 0,0 0 8 0,-2 15-12 15,2-15 13-15,0 0-12 0,13 15 7 0,-13-15 3 16,25 12 9-16,-6-8-8 0,5 0 4 0,3 0 0 15,7-1-6-15,6 1-3 0,4 0 12 16,5-2-8-16,19 0 2 0,1-2 0 0,6-2-1 16,6-2-9-16,1-4 8 0,7 4-6 15,2 1-1-15,0-5 5 0,4 2-7 0,4-1 8 16,1-3 6-16,0 1 5 0,-1-1-5 0,-4-1 4 16,-2 1-13-16,-6-1 8 0,-4-1-12 0,-7 3 16 15,-7-1-11-15,-9 1 15 0,-15 3-34 0,-5 0 41 16,-7 3-27-16,-5-1 9 0,-4 2-14 15,-24 2 20-15,35-2-12 0,-35 2 11 0,26 8-14 16,-26-8 12-16,8 15-10 0,-8-15-20 0,-12 19 27 16,-6-10 7-16,-3 3-13 0,-9-1 8 15,-6 0-8-15,-1 1 6 0,-15-1-11 0,-2-1 5 16,-1-2-6-16,8-3 9 0,-1-1-9 0,-1-2 11 16,-17-2-16-16,3-4 11 0,-3 2-9 0,1-3 14 15,-1-1-7-15,-2-2 1 0,0 1-11 0,-1-1 9 16,1-2-24-16,-2 1 31 0,0 0 11 15,5 0 10-15,-1 2 4 0,3-1-3 0,-1 1 4 16,5-1-2-16,14 4 0 0,-1 1 0 0,1 1-4 16,3 0 7-16,0 0-9 0,3 2-13 0,3 0 3 15,2 2 2-15,7 0-12 0,-1 1 1 0,2 2-3 16,4-2-1-16,22-3 2 0,-28 12 54 16,28-12-69-16,-15 15-1 0,15-15 1 0,11 17 5 15,4-9 1-15,10-1-3 0,9-1 16 0,9 0-8 16,22-1 3-16,7-1-3 0,9-2 4 0,10 0 13 15,4-2-19-15,2-2 13 0,5 0-13 0,2 0 9 16,3 0-5-16,2-3 21 0,0 1-19 0,0-2 9 16,-2 0-7-16,0-1-1 0,-4 1-2 0,-6-2 14 15,0 2-14-15,-10 1 2 0,-4-1-1 16,-7 1 10-16,-9-1-9 0,-5 4 10 0,-15 0-10 16,-7 0 6-16,-4 0-8 0,-5 4 4 15,-3 0-21-15,-7 0 2 0,-21-2-12 0,32 6 6 0,-32-6 6 16,16 9 5-16,-16-9-4 0,-10 15 8 15,-6-5 6-15,-8-1-4 0,-5 1-10 16,-7 1 13-16,-15 3-9 0,-9 1 2 0,-5 1-5 0,-9 0 11 16,-11 0-17-16,-2 1 17 0,-10 0-18 15,-2 2 11-15,-7-2 1 0,0 0 9 0,-2-3-2 16,6 1 29-16,1-4-6 0,2 1 19 0,6-3-19 16,2 3 34-16,8-4-47 0,4-1 14 15,7 1-17-15,7-1 15 0,4-1-19 0,5 6 19 0,18-9-10 16,3 1 8-16,5 0-11 0,6 0 8 0,24-4-13 15,-35 6 2-15,35-6-4 0,-24 9 2 16,24-9-5-16,0 19 7 0,10-7-7 0,12 3 3 16,7-2-5-16,21 1 1 0,9-1-1 15,10-1 4-15,11-5 9 0,5-1-3 0,8-3-10 16,7-3 11-16,4 0-8 0,1-3 15 0,2-1-10 0,-4 0 7 16,-2 2-15-16,-8-1 9 0,-3-1-16 15,-10 4 13-15,-12-2-14 0,-17 0 11 0,-9 2-7 16,-8-2-4-16,-5 4-5 0,-29-2 3 15,38 0-8-15,-38 0 12 0,0 0-1 0,-20 11-5 16,-14-1 1-16,-23 5 12 0,-14 0-5 0,-13 0 2 16,-7 1-10-16,-4-1 16 0,-5-3-7 0,-2-1 12 15,1-4 10-15,4-3 4 0,4-2 6 0,6-4 11 16,12 1 29-16,10-3 2 0,19 0 8 16,5-2-2-16,9 2-9 0,7-2-15 0,8-1-12 15,17 7-2-15,0-17-4 0,24 7-13 0,16-1-17 16,25-5-48-16,12 1-49 0,16-2-92 0,10 2-83 15,39-6-72-15,-7 0-296 0,-26 7 172 0,-8-1 220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52.2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4468 11658 517 0,'-15'-9'205'0,"15"9"-8"0,-15-7-55 15,15 7 2-15,-16-8-26 0,16 8 4 16,-16-6-30-16,16 6 14 0,0 0-13 0,-21-7-2 16,21 7 47-16,0 0-74 0,-17-6-4 0,17 6-8 15,0 0-12-15,-15-6 3 0,15 6-6 16,0 0-3-16,-16-6-1 0,16 6-7 0,0 0-3 15,0 0-7-15,-32-2-36 0,32 2 40 0,0 0 8 16,-30 6-6-16,30-6-13 0,0 0 5 0,-25 4 2 16,25-4 2-16,0 0-7 0,0 0 3 15,-22 6-4-15,22-6-36 0,0 0 49 0,0 0-8 16,0 0-6-16,0 0 10 0,0 0-1 0,2 17 1 16,-2-17 4-16,24 8 7 0,-1-7-4 0,3 1 4 15,8 0-1-15,6-2-2 0,5 0 0 0,3 0-16 16,15-4 11-16,3 3-3 15,-1-2-4-15,2 1-5 0,-6 1 6 0,-11-1-8 0,-1 2-1 16,-3 0 2-16,-3-2-9 0,-5 2 9 0,-4 0-9 16,-4 0 6-16,-1-2 5 0,-5 0-5 15,-24 2 5-15,38-2-12 0,-38 2 1 0,29-4 1 16,-29 4 2-16,0 0 4 0,26-4 0 0,-26 4 3 16,0 0-10-16,0 0 2 0,0 0 0 15,0 0 7-15,0 0 1 0,0 0-2 0,-17 12-8 0,-7-5 2 16,-3 5 8-16,-7-3-14 0,-14 9 3 15,-6-3-7-15,-5 2-1 0,0-3 8 0,-1-1 1 16,-1-2 2-16,5-1-13 0,0-2 0 16,11-3 13-16,3 1-12 0,-3-4 10 0,8 1 0 15,1-3-9-15,2 2 6 0,4-4 5 0,1 2 12 16,5-3 19-16,4-1-5 0,2 0 15 16,18 4 15-16,-29-5-20 0,29 5-8 0,-22-6 0 15,22 6 7-15,0 0-10 0,-18-6-11 0,18 6-6 16,0 0-3-16,0 0-2 0,0 0 3 0,0 0 20 15,0 0-28-15,0 0-7 0,0 0 7 16,23-4-6-16,9 2 15 0,12-1-1 0,25-5-43 16,14 0-92-16,15-1-80 0,8-3-86 0,35-9-93 15,3 0-288-15,-6 0 176 0,-34 6 186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9.97998" units="1/cm"/>
          <inkml:channelProperty channel="F" name="resolution" value="0" units="1/dev"/>
          <inkml:channelProperty channel="T" name="resolution" value="1" units="1/dev"/>
        </inkml:channelProperties>
      </inkml:inkSource>
      <inkml:timestamp xml:id="ts0" timeString="2025-04-21T10:53:57.1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6051 11895 536 0,'0'0'201'0,"-11"-15"-33"0,11 15-40 0,-10-15-16 15,10 15-17-15,-8-12-15 0,8 12-17 0,-9-10 1 16,9 10-21-16,0 0 2 0,-11-11-13 16,11 11 4-16,0 0 1 0,0 0-4 0,-8-13-6 0,8 13-1 15,0 0-1-15,0 0 3 0,0 0-8 16,-13-10 8-16,13 10-1 0,0 0 0 0,0 0 1 16,-12-8 7-16,12 8 8 0,0 0 11 0,0 0 1 15,-16-9 7-15,16 9 8 0,0 0-3 16,0 0 6-16,-14-7-10 0,14 7 0 0,0 0 10 15,0 0-27-15,0 0-5 0,0 0 2 0,0 0-15 16,0 0-5-16,0 0-7 0,0 0 8 16,4-14-8-16,-4 14-1 0,0 0 2 0,34-4-1 15,-34 4-13-15,32 0-1 0,-32 0 1 0,37 2 4 16,-37-2-7-16,43 2 16 0,-43-2-18 0,44 6-4 16,-20-4 12-16,-1 1 2 0,2 3-3 15,1-2-38-15,3 0 41 0,1 0-3 0,2 0 2 16,-1-1 5-16,5-1-8 0,1 2 2 0,1-2-2 15,2 0 2-15,-2 2-2 0,1-3 5 0,-2 2-3 16,-1-2-6-16,0 3 0 0,-4-2 3 16,-1 0-2-16,1 0-43 0,-6 0 48 0,-1 0-1 15,-25-2 2-15,42 1-3 0,-42-1-8 16,30 5 10-16,-30-5 4 0,0 0-11 0,30 1 4 16,-30-1-1-16,0 0 6 0,0 0 5 0,0 0-6 15,0 0 6-15,0 0-6 0,15-6 2 0,-15 6-8 16,0 0 8-16,-17-11 4 0,17 11-13 0,-15-9 0 15,15 9 5-15,-21-6-7 0,21 6 1 0,-26-8 0 16,26 8 5-16,-40 0-7 0,17 0 5 16,-3 4-4-16,-6 0-9 0,-1 3 11 15,-5 1 4-15,0 2-7 0,-5-1 11 0,-5 4-14 0,-3 1 7 16,11-4-3-16,2 1-5 0,1-1-1 16,-1-3 5-16,5 2-1 0,1-3 4 0,0 2-4 15,2-4-1-15,3-2 2 0,1 3 9 0,2-3-6 16,24-2-12-16,-43 4 15 0,43-4-7 15,-36 0 7-15,36 0-3 0,-30-4 7 0,30 4-7 16,-23-3 23-16,23 3 8 0,0 0-8 0,-19-10-3 16,19 10 5-16,0 0 10 0,-13-12-18 0,13 12 0 15,0 0 14-15,4-15-19 0,-4 15-5 0,17-9 3 16,-17 9-1-16,34-10 0 0,-12 6-5 0,5 0-6 16,5 1-11-16,6-1-7 0,6 2 36 15,17 0-1-15,5-2 2 0,6 4-14 0,-2 0 3 16,-5 2 0-16,-1 0-3 0,6 2 0 0,4 0 10 15,4-2-20-15,1 2-39 0,0-3 59 0,-4 1 6 16,-1 0-6-16,-1 0 2 0,-4 0-5 16,-5 0-6-16,-15-2 2 0,-1 0 1 0,-1 0-1 15,-5 0 4-15,0 0-6 0,-5 0 0 0,-6 0 1 16,-3 0-4-16,-4-2-1 0,-24 2 3 16,39-2-1-16,-39 2-3 0,30-4 10 0,-30 4-10 15,20-2 49-15,-20 2-54 0,0 0 12 0,22-4-11 16,-22 4 17-16,0 0-14 0,0 0 7 15,0 0-5-15,0 0 5 0,0 0-3 0,19-3-5 0,-19 3 1 16,0 0-66-16,0 0 69 0,0 0 0 16,0 0-5-16,0 0 1 0,0 0-6 0,0 0 2 15,0 0 12-15,0 0-10 0,0 0 8 0,0 0-10 16,11 9 10-16,-11-9-7 0,0 0-8 0,0 0 15 16,0 0-13-16,0 0-7 0,0 0-4 15,0 0 6-15,0 0-5 0,0 0-5 0,0 0 18 16,-9 10-5-16,9-10 2 0,0 0 5 0,-23 8 2 15,23-8 47-15,0 0-53 0,-26 5 5 16,26-5-7-16,0 0-4 0,-25 4 34 0,25-4-26 16,0 0-2-16,0 0 1 0,-28 0 3 15,28 0-4-15,0 0 2 0,0 0-1 0,0 0 12 16,-27-2-10-16,27 2 2 0,0 0 5 0,-23-4-2 16,23 4-2-16,0 0 8 0,-36-3-6 0,36 3 2 15,-39-3-8-15,17 2 5 0,-2-1 3 16,-3 0-1-16,-3-2 3 0,0 0-8 0,-1 0-16 15,-3-1 25-15,0-1 15 0,0-2-19 0,-5 1-7 16,4-3 11-16,-1 2 0 0,0-1 1 0,0 0-8 16,-3 1 3-16,1 0 5 0,-1 3-12 0,-1-1-1 15,-1 2 10-15,-1-2 3 0,2 3-10 16,-1 0 8-16,3 1 5 0,0-1 0 0,0 1 9 16,5 2-15-16,3-2 14 0,4 2 0 0,26 0-28 15,-45-2 24-15,45 2 1 0,-31 0 0 16,31 0-2-16,0 0-7 0,-26-2-4 0,26 2 8 15,0 0-4-15,0 0 7 0,21 8-12 0,5-6 0 16,6-2 3-16,10 1 1 0,5-1 4 0,20 0-3 16,3 2-61-16,11 1 73 0,2-2 0 15,3 3-15-15,1 0 14 0,2 2-7 0,-2-1 3 16,-1 1-1-16,-1 2 1 0,-1-1-3 0,-1-1-1 16,-4 0-54-16,-5-1 60 0,-3 1 8 0,-3-2-8 15,-2 2 14-15,-18-4-27 0,-1-1-6 16,-3 2-2-16,-4-2 12 0,-1 1-6 0,-5-2 1 15,-4 0 5-15,-1-2 0 0,-3 1 1 0,-26 1-2 16,44-3 18-16,-44 3-42 0,40-3 19 0,-40 3 7 16,27-4-6-16,-27 4-1 0,0 0 3 15,30-2 0-15,-30 2 1 0,0 0-3 0,0 0 6 16,0 0 1-16,24-2-39 0,-24 2 54 0,0 0-11 16,0 0 6-16,0 0-1 0,0 0-11 15,0 0 3-15,-22-10-10 0,22 10 14 0,-20-5 0 16,20 5-9-16,-22-6-7 0,22 6 4 0,-29-9 9 15,29 9-4-15,-32-10-2 0,10 6-12 0,1 1 10 16,-4-1 5-16,-6 2-8 0,-6 0 8 0,1 0 38 16,-4 2-52-16,-4 0-5 0,-3 0 16 0,-6 0-5 15,-11 2-10-15,-1-2 10 0,1 0 1 16,13 2 1-16,-1-2-6 0,1 0-12 0,2-2 26 16,1 2 0-16,1-2-12 0,3 0 5 0,-1-2 0 15,3 1 0-15,-2-2-1 0,1 2 4 16,-1-1-13-16,1-2 6 0,-1 3-3 0,0 0 3 15,-1 2 2-15,1 1 3 0,-3 1 3 0,3 3-4 16,-1 0 10-16,1 0-18 0,1 2 2 16,1 0-2-16,2-1 9 0,4 1 4 0,2-1-5 15,5-1-1-15,3 2 0 0,2-4-4 0,24-2 0 16,-33 6 16-16,33-6-1 0,-22 3-13 0,22-3 5 16,0 0 2-16,0 0 2 0,0 0 1 0,0 0-6 15,18-15 1-15,2 9-2 0,8-3 8 16,3 2 24-16,10-3-50 0,-1 2 21 0,13-1 3 15,5 1 0-15,3 1-2 0,-3 3-2 0,7 0 3 16,-5 4-4-16,-7 0 4 0,13 2-5 16,-3 0 4-16,-1 2 1 0,1-1-3 0,-3 3 2 15,-3 0 0-15,-10-3-1 0,-1 1-15 0,-1 0 3 16,-3 0-11-16,-2 0 2 0,-5-2-3 16,-4-1 4-16,1 1-50 0,-9 1 68 0,2-3 5 15,-25 0-3-15,36 1-2 0,-36-1 22 0,32-1-26 16,-32 1 0-16,25-3 3 0,-25 3-8 15,0 0 2-15,26-2 7 0,-26 2-5 0,0 0 7 16,19-5-1-16,-19 5-6 0,0 0 7 0,0 0-23 16,0 0 32-16,0 0-3 0,0 0 8 15,15-6-15-15,-15 6-4 0,0 0 4 0,-20-8-5 0,20 8 0 16,-36-5 0-16,11 3 2 0,-2 0 7 16,-8-2-10-16,0 2 4 0,-5 0-4 0,-2 2 6 15,-1-4-3-15,3 1 2 0,-4-1-3 0,1 0 0 16,-1-2-4-16,-3 2-3 0,3 1 7 0,-5 1 5 15,-13-4-3-15,3 2 1 0,-2 0-1 16,1 1 2-16,-1-1-8 0,-1 0 2 0,3-3 1 16,0 1 18-16,15 0-19 0,-11-2-7 0,11 1 11 15,-10-3-3-15,12 2 3 0,-1-1-3 0,6 2 4 16,-3-3-2-16,4 0 7 0,2 3-6 16,1-1 24-16,2 1-28 0,2-1-5 0,1 2 16 15,3-2-8-15,1 3 4 0,3-1 1 0,21 6 4 16,-34-6 6-16,34 6-4 0,-26-7 0 15,26 7 44-15,-18-6-65 0,18 6 7 0,0 0 10 16,0 0-6-16,-22-6-3 0,22 6-2 0,0 0 0 16,0 0 1-16,0 0-7 0,0 0 11 0,0 0-4 15,0 0 5-15,16 10-7 0,-16-10 6 0,38 8-1 16,-11-5 10-16,1 1-3 0,6-2-14 16,4 0 7-16,1 0 9 0,2-2-8 0,1 2 2 15,0-1-65-15,1 1 77 0,-5 1-6 0,-2 0 7 16,0 1-7-16,-5 0 15 0,-1 1-25 15,-4-1-8-15,-3 2-1 0,-4 0-4 0,-19-6 7 16,31 5 4-16,-31-5-1 0,24 6 0 0,-24-6-2 16,0 0 10-16,21 4-6 0,-21-4 6 0,0 0-3 15,0 0 0-15,11-13-6 0,-11 13 12 16,-2-15-7-16,2 15 3 0,-11-22-16 0,5 13 15 16,-3 0-2-16,-1-3 3 0,-3 3-21 0,-2-1 25 15,-3 0 6-15,-2 3-12 0,-5-1 1 16,-1 4 1-16,-6-2-3 0,-1 5 7 0,-7 2-1 15,0 1-6-15,-3 2-2 0,-1 2 12 0,1 0-13 16,-1-1 0-16,2 1-2 0,1 0 4 16,5 0-58-16,-2-1 66 0,5 1 1 0,3 0-3 15,4-1-8-15,1 1 7 0,3 0 0 0,4-2-3 16,18-4 4-16,-30 8-6 0,30-8 6 0,-23 5-4 16,23-5-6-16,0 0 4 0,-20 6 4 15,20-6-9-15,0 0 5 0,0 0-2 0,0 0 5 16,0 0-8-16,0 0 2 0,0 0 6 0,5 13 2 15,-5-13 0-15,19 4 5 0,-19-4-14 0,25 6 12 16,-25-6-3-16,30 3 0 0,-30-3-2 16,28 3-3-16,-28-3-1 0,29-3 6 0,-29 3 0 15,26-1-11-15,-26 1 10 0,27-4 6 0,-27 4-5 16,25-10-3-16,-25 10 2 0,28-7-2 0,-28 7 2 16,25-10-3-16,-25 10 10 0,20-8-6 0,-20 8-1 15,12-9-2-15,-12 9 1 0,0 0-2 16,0 0-16-16,17-6 32 0,-17 6-2 0,0 0 0 15,0 0-8-15,0 0-7 0,-13-13 10 0,13 13-6 16,-22-8-8-16,22 8 9 0,-30-7-9 16,30 7-1-16,-37-6 1 0,17 2-3 0,20 4 9 15,-43-2-1-15,43 2-1 0,-40-2 0 0,40 2 3 16,-40 4 4-16,40-4-12 0,-41 8 4 16,20-2-58-16,0 1 76 0,-1 4-6 0,4-1-5 15,-3 1-7-15,3 3 27 0,0-1-47 0,0 0 29 16,2-1-1-16,-1 0-6 0,6-1-1 0,1-1-2 15,10-10 4-15,-15 16-4 0,15-16-2 0,-8 12 5 16,8-12-2-16,0 0 2 0,0 0 4 0,0 0 3 16,8 13-7-16,-8-13 47 0,34-5-57 15,-11-1 2-15,3-2 1 0,3 1 3 0,1-5 5 16,-2 3-8-16,1-3 15 0,-4-1-5 0,-2 2-2 16,-1 1 3-16,-4 0-8 0,-4 1 11 15,-2-1-5-15,-4 1-3 0,-8 9 15 0,13-19-9 16,-13 19-2-16,0-19-5 0,0 19 0 0,-6-21 3 15,-5 9 5-15,1 3-14 0,-3-1-48 16,0-1 72-16,-5-1-12 0,-2 3 11 0,-3 1-6 16,2 0-3-16,-4 3-3 0,-1-1-5 0,1 2 1 15,-3 2 2-15,0 2 3 0,-1 0-112 0,1 2 128 16,0 2-4-16,2 2 2 0,0-1 4 0,1 3-12 16,1 0-10-16,4-1 9 0,2 4-6 15,-1-1-2-15,4 2-8 0,5-1 12 16,-1 1-9-16,5-1 4 0,0 3-1 0,2-1 30 0,2 0-43 15,2-13 14-15,4 27-3 0,2-14-3 16,0-1 3-16,2 1 0 0,3-1 4 0,4-1-14 16,0 0 27-16,-1-1-13 0,4-2 10 0,2-3-13 15,0-1 3-15,1 0 2 0,0-2-2 16,4-4 1-16,-3 0 2 0,3-4-3 0,-4-2 2 16,2 1-5-16,-1-2 6 0,-1-1 2 0,-4-1-5 15,-2-1 2-15,1-1 9 0,-5-1-11 16,0 1-1-16,-3-2-1 0,0 1 4 0,-3-3-1 15,-3 6 0-15,-2 11 0 0,2-21 6 0,-2 21-4 16,-4-19 1-16,4 19-2 0,-17-14-2 16,17 14 0-16,-26-10 2 0,26 10-2 0,-33-1 1 0,33 1-10 15,-38 4 13-15,38-4-2 0,-38 7-3 0,20-3 4 16,1 4-10-16,3-3 12 0,-2 5-9 16,4-1-2-16,0 3 3 0,1 0-5 0,2 3 3 15,3 0 0-15,-2 0 12 0,3 2-10 0,5-1-4 16,-2-1 8-16,4 0-4 0,1-2 3 15,3 1 0-15,0-1-28 0,2-1 34 0,8-3-12 16,0 2 8-16,4-3-2 0,3 2 6 0,5-4-1 16,0 1-6-16,4-3 7 0,3 0-6 0,1-1 3 15,0 0 9-15,3-3-14 0,-1 0 4 16,5-3-2-16,-1 2-16 0,1 1 24 0,-1-4 2 16,-4 2-4-16,3 2 4 0,-3 0-13 0,-4 2 9 15,-3 0-21-15,-3 0 15 0,-3-1 4 0,-4 2 7 16,-2 2 2-16,-19-5-13 0,30 2-1 0,-30-2-1 15,22 4 0-15,-22-4 0 0,0 0 0 16,0 0-2-16,26 2 4 0,-26-2 1 0,0 0-1 16,0 0 2-16,0 0 9 0,0 0-10 0,0 0-7 15,18 5-20-15,-18-5-9 0,0 0 7 16,0 18-1-16,0-18-6 0,-11 19 0 0,4-8 0 16,-5 2-1-16,0-1 2 0,-2 1-4 0,0-1 18 15,1-1-3-15,0 1 0 0,3-3-3 16,-3-1 3-16,13-8 3 0,-14 13-5 0,14-13-6 15,-10 11 4-15,10-11 3 0,0 0 0 0,7 14 13 16,-7-14-8-16,23 6 24 0,-23-6-17 0,45 0 3 16,-17-2-1-16,1-2 10 0,7 2 13 0,2-4-18 15,2 2 1-15,5-1 0 0,1-1 2 16,11-1 0-16,1-1 6 0,-1 2-1 0,-11 0-5 16,11 1 6-16,-12-1-13 0,-1 2 12 0,-1-2-20 15,-5 5-32-15,-4-3-34 0,-5 4-19 16,-3-2-18-16,-5 4-13 0,-21-2-4 0,29 7-23 15,-29-7-47-15,16 12-288 0,-16-12 155 16,0 0 99-16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5888F-3475-44C2-BA93-A8B37EFC4D1F}"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D956B-7A45-4D21-97FB-05C3D4A746CA}" type="slidenum">
              <a:rPr lang="en-US" smtClean="0"/>
              <a:t>‹#›</a:t>
            </a:fld>
            <a:endParaRPr lang="en-US"/>
          </a:p>
        </p:txBody>
      </p:sp>
    </p:spTree>
    <p:extLst>
      <p:ext uri="{BB962C8B-B14F-4D97-AF65-F5344CB8AC3E}">
        <p14:creationId xmlns:p14="http://schemas.microsoft.com/office/powerpoint/2010/main" val="30100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D956B-7A45-4D21-97FB-05C3D4A746CA}" type="slidenum">
              <a:rPr lang="en-US" smtClean="0"/>
              <a:t>2</a:t>
            </a:fld>
            <a:endParaRPr lang="en-US"/>
          </a:p>
        </p:txBody>
      </p:sp>
    </p:spTree>
    <p:extLst>
      <p:ext uri="{BB962C8B-B14F-4D97-AF65-F5344CB8AC3E}">
        <p14:creationId xmlns:p14="http://schemas.microsoft.com/office/powerpoint/2010/main" val="225303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D956B-7A45-4D21-97FB-05C3D4A746CA}" type="slidenum">
              <a:rPr lang="en-US" smtClean="0"/>
              <a:t>39</a:t>
            </a:fld>
            <a:endParaRPr lang="en-US"/>
          </a:p>
        </p:txBody>
      </p:sp>
    </p:spTree>
    <p:extLst>
      <p:ext uri="{BB962C8B-B14F-4D97-AF65-F5344CB8AC3E}">
        <p14:creationId xmlns:p14="http://schemas.microsoft.com/office/powerpoint/2010/main" val="99994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9754-D9F6-F60B-79D4-EBDC12E1A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FD335B-9166-3589-968F-C5AAF68EB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BDE91-64C8-4FEA-7D19-40B7D96FAD2E}"/>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5" name="Footer Placeholder 4">
            <a:extLst>
              <a:ext uri="{FF2B5EF4-FFF2-40B4-BE49-F238E27FC236}">
                <a16:creationId xmlns:a16="http://schemas.microsoft.com/office/drawing/2014/main" id="{7DE5C6B2-6DEC-A810-63A0-82C6B652D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472B4-D6CB-20CF-D3CE-5F57932C5E5E}"/>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247728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8402-2BC6-3CBB-6121-5D128EAAC5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15F6F-2A57-D74D-CE47-D3F5566EF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6D025-B8D8-CCB5-D1B1-5C5E8F7A3A5F}"/>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5" name="Footer Placeholder 4">
            <a:extLst>
              <a:ext uri="{FF2B5EF4-FFF2-40B4-BE49-F238E27FC236}">
                <a16:creationId xmlns:a16="http://schemas.microsoft.com/office/drawing/2014/main" id="{DE403B66-C8E4-BB2D-7935-9B01F44F3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976DB-0101-F923-5072-E6D558939755}"/>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120468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3BEAB-40F2-0A1E-11EC-7FF086AE3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AC612-EAFC-21F4-06BC-6C7C8757E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9185F-B5E0-A29C-3FD4-E351EA9CE87B}"/>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5" name="Footer Placeholder 4">
            <a:extLst>
              <a:ext uri="{FF2B5EF4-FFF2-40B4-BE49-F238E27FC236}">
                <a16:creationId xmlns:a16="http://schemas.microsoft.com/office/drawing/2014/main" id="{A71104EF-3D2A-861F-D159-343DD27FE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6C17D-4FA7-4594-F1DA-A9C3ED7356ED}"/>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73841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5CF0-7547-5F65-AF0F-4DEB07E72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FFE61-01B8-308B-FD9A-139AD8A198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D1481-22EC-528C-AE2D-4A68F7AE5E3A}"/>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5" name="Footer Placeholder 4">
            <a:extLst>
              <a:ext uri="{FF2B5EF4-FFF2-40B4-BE49-F238E27FC236}">
                <a16:creationId xmlns:a16="http://schemas.microsoft.com/office/drawing/2014/main" id="{573CD0E8-CD6F-C8AA-3386-14D9CF945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85912-FF1E-14FE-1EF0-E4E192D8712D}"/>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328762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1FD2-E078-D2BF-7EB1-F9227C80E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D47C3-B180-4F4A-1675-B55C2A3860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2DE5D-DD05-5372-D08B-8CB12F933053}"/>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5" name="Footer Placeholder 4">
            <a:extLst>
              <a:ext uri="{FF2B5EF4-FFF2-40B4-BE49-F238E27FC236}">
                <a16:creationId xmlns:a16="http://schemas.microsoft.com/office/drawing/2014/main" id="{CA22BB1F-791B-7ED8-012E-993DCC10F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A1BC4-8E86-B072-706F-BD52DD4ACEF8}"/>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373467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770D-3BD2-354E-79C4-412036B36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304313-64BE-FAAB-EF56-B9F0EABE53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D67E4-282C-1C53-C553-EC08F49E2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75563-F6BC-44BA-F175-5B4F684537B2}"/>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6" name="Footer Placeholder 5">
            <a:extLst>
              <a:ext uri="{FF2B5EF4-FFF2-40B4-BE49-F238E27FC236}">
                <a16:creationId xmlns:a16="http://schemas.microsoft.com/office/drawing/2014/main" id="{DF4DD73B-E579-5A47-793D-00B5C5F39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06B4E-8399-AAEB-84F5-9B94BF3509A1}"/>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279949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30A7-CFF4-38EE-0156-3F1EFB3991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693C4-79D1-F0E6-5FE3-08488E8EF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3DEC13-DE0A-42E5-C1B1-E6FBEB0859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CCC10C-1367-427D-3798-DB11FDB07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6BD7B-1A6E-1DAA-2C94-291BE85E7F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0873C6-8378-22E2-962B-2704DF5CE157}"/>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8" name="Footer Placeholder 7">
            <a:extLst>
              <a:ext uri="{FF2B5EF4-FFF2-40B4-BE49-F238E27FC236}">
                <a16:creationId xmlns:a16="http://schemas.microsoft.com/office/drawing/2014/main" id="{85D0FD3F-0857-E276-D276-C5CD67069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E75-1A74-939D-3E5A-DD0BE6A2DA33}"/>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18516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935A-1FA4-83A5-445E-8ECD8E85F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904C5-83AC-1445-BF08-3104092A2B71}"/>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4" name="Footer Placeholder 3">
            <a:extLst>
              <a:ext uri="{FF2B5EF4-FFF2-40B4-BE49-F238E27FC236}">
                <a16:creationId xmlns:a16="http://schemas.microsoft.com/office/drawing/2014/main" id="{F6AD59B1-B66C-A403-23B3-3731B7184D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B13FD1-6BDE-0412-7E76-7ACB115FF8F6}"/>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72801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F2F4E-048A-2ACB-8718-C3E8621A99CF}"/>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3" name="Footer Placeholder 2">
            <a:extLst>
              <a:ext uri="{FF2B5EF4-FFF2-40B4-BE49-F238E27FC236}">
                <a16:creationId xmlns:a16="http://schemas.microsoft.com/office/drawing/2014/main" id="{2AA8F08B-A945-63B0-6932-690C16A8F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AF9D48-764D-099D-52B2-0373AF53060E}"/>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391710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A002-131F-D058-45D7-BC405EE8F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CA9E83-A2C0-76D6-46DB-4D00851CA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FB89B-5317-8670-32C0-03E26B531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DC641-4B16-72E0-C88D-FAEC30981B85}"/>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6" name="Footer Placeholder 5">
            <a:extLst>
              <a:ext uri="{FF2B5EF4-FFF2-40B4-BE49-F238E27FC236}">
                <a16:creationId xmlns:a16="http://schemas.microsoft.com/office/drawing/2014/main" id="{ED04C4F8-614E-1EE0-F5C3-CF6F8ED14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0621-319E-2014-1696-E7B960ADB9A0}"/>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199885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0EEB-1F57-B845-35DA-D218913CC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8695E3-77C3-9B4B-8C17-F04163D75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358DAE-EF92-3B1F-D901-5444552AE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89CF7-C98C-F72D-CB5E-E26F9A61BA1D}"/>
              </a:ext>
            </a:extLst>
          </p:cNvPr>
          <p:cNvSpPr>
            <a:spLocks noGrp="1"/>
          </p:cNvSpPr>
          <p:nvPr>
            <p:ph type="dt" sz="half" idx="10"/>
          </p:nvPr>
        </p:nvSpPr>
        <p:spPr/>
        <p:txBody>
          <a:bodyPr/>
          <a:lstStyle/>
          <a:p>
            <a:fld id="{68A880A2-8710-4C91-9757-8BD3728F3AAE}" type="datetimeFigureOut">
              <a:rPr lang="en-US" smtClean="0"/>
              <a:t>4/21/2025</a:t>
            </a:fld>
            <a:endParaRPr lang="en-US"/>
          </a:p>
        </p:txBody>
      </p:sp>
      <p:sp>
        <p:nvSpPr>
          <p:cNvPr id="6" name="Footer Placeholder 5">
            <a:extLst>
              <a:ext uri="{FF2B5EF4-FFF2-40B4-BE49-F238E27FC236}">
                <a16:creationId xmlns:a16="http://schemas.microsoft.com/office/drawing/2014/main" id="{5D086FC6-EC3A-0740-94C8-7FEF84F21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4D4AD-7BA3-B882-64FF-5F89540D8D29}"/>
              </a:ext>
            </a:extLst>
          </p:cNvPr>
          <p:cNvSpPr>
            <a:spLocks noGrp="1"/>
          </p:cNvSpPr>
          <p:nvPr>
            <p:ph type="sldNum" sz="quarter" idx="12"/>
          </p:nvPr>
        </p:nvSpPr>
        <p:spPr/>
        <p:txBody>
          <a:bodyPr/>
          <a:lstStyle/>
          <a:p>
            <a:fld id="{50D06F47-3C98-4298-8565-E677959803B2}" type="slidenum">
              <a:rPr lang="en-US" smtClean="0"/>
              <a:t>‹#›</a:t>
            </a:fld>
            <a:endParaRPr lang="en-US"/>
          </a:p>
        </p:txBody>
      </p:sp>
    </p:spTree>
    <p:extLst>
      <p:ext uri="{BB962C8B-B14F-4D97-AF65-F5344CB8AC3E}">
        <p14:creationId xmlns:p14="http://schemas.microsoft.com/office/powerpoint/2010/main" val="163024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5A6FA-9866-2B53-4234-9F086C7DB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78D781-CB3A-4666-7DEC-1A205F9C8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4CED8-C306-5A1B-103E-B22CE53DE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880A2-8710-4C91-9757-8BD3728F3AAE}" type="datetimeFigureOut">
              <a:rPr lang="en-US" smtClean="0"/>
              <a:t>4/21/2025</a:t>
            </a:fld>
            <a:endParaRPr lang="en-US"/>
          </a:p>
        </p:txBody>
      </p:sp>
      <p:sp>
        <p:nvSpPr>
          <p:cNvPr id="5" name="Footer Placeholder 4">
            <a:extLst>
              <a:ext uri="{FF2B5EF4-FFF2-40B4-BE49-F238E27FC236}">
                <a16:creationId xmlns:a16="http://schemas.microsoft.com/office/drawing/2014/main" id="{45B83911-AFC3-5E19-00AE-7D5D503569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1360CC-1FA1-D30B-B256-B5694F4EB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06F47-3C98-4298-8565-E677959803B2}" type="slidenum">
              <a:rPr lang="en-US" smtClean="0"/>
              <a:t>‹#›</a:t>
            </a:fld>
            <a:endParaRPr lang="en-US"/>
          </a:p>
        </p:txBody>
      </p:sp>
    </p:spTree>
    <p:extLst>
      <p:ext uri="{BB962C8B-B14F-4D97-AF65-F5344CB8AC3E}">
        <p14:creationId xmlns:p14="http://schemas.microsoft.com/office/powerpoint/2010/main" val="55626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9.png"/><Relationship Id="rId18" Type="http://schemas.openxmlformats.org/officeDocument/2006/relationships/customXml" Target="../ink/ink11.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customXml" Target="../ink/ink8.xml"/><Relationship Id="rId17" Type="http://schemas.openxmlformats.org/officeDocument/2006/relationships/image" Target="../media/image11.png"/><Relationship Id="rId2" Type="http://schemas.openxmlformats.org/officeDocument/2006/relationships/customXml" Target="../ink/ink3.xml"/><Relationship Id="rId16" Type="http://schemas.openxmlformats.org/officeDocument/2006/relationships/customXml" Target="../ink/ink10.xml"/><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7.xml"/><Relationship Id="rId19" Type="http://schemas.openxmlformats.org/officeDocument/2006/relationships/image" Target="../media/image12.png"/><Relationship Id="rId4" Type="http://schemas.openxmlformats.org/officeDocument/2006/relationships/customXml" Target="../ink/ink4.xml"/><Relationship Id="rId9" Type="http://schemas.openxmlformats.org/officeDocument/2006/relationships/image" Target="../media/image7.png"/><Relationship Id="rId14" Type="http://schemas.openxmlformats.org/officeDocument/2006/relationships/customXml" Target="../ink/ink9.xml"/></Relationships>
</file>

<file path=ppt/slides/_rels/slide12.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14.xm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ustomXml" Target="../ink/ink23.xml"/><Relationship Id="rId5" Type="http://schemas.openxmlformats.org/officeDocument/2006/relationships/customXml" Target="../ink/ink20.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customXml" Target="../ink/ink22.xml"/></Relationships>
</file>

<file path=ppt/slides/_rels/slide1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35.xml"/><Relationship Id="rId2" Type="http://schemas.openxmlformats.org/officeDocument/2006/relationships/customXml" Target="../ink/ink30.xml"/><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3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customXml" Target="../ink/ink4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4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4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47.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customXml" Target="../ink/ink48.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4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55.png"/><Relationship Id="rId7" Type="http://schemas.openxmlformats.org/officeDocument/2006/relationships/customXml" Target="../ink/ink51.xml"/><Relationship Id="rId12"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0.png"/><Relationship Id="rId11" Type="http://schemas.openxmlformats.org/officeDocument/2006/relationships/customXml" Target="../ink/ink53.xml"/><Relationship Id="rId5" Type="http://schemas.openxmlformats.org/officeDocument/2006/relationships/customXml" Target="../ink/ink50.xml"/><Relationship Id="rId10"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customXml" Target="../ink/ink5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5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5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customXml" Target="../ink/ink56.xml"/></Relationships>
</file>

<file path=ppt/slides/_rels/slide43.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5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09D2-3F3F-0777-390E-B6DD6AC10483}"/>
              </a:ext>
            </a:extLst>
          </p:cNvPr>
          <p:cNvSpPr>
            <a:spLocks noGrp="1"/>
          </p:cNvSpPr>
          <p:nvPr>
            <p:ph type="ctrTitle"/>
          </p:nvPr>
        </p:nvSpPr>
        <p:spPr>
          <a:xfrm>
            <a:off x="1041115" y="-911921"/>
            <a:ext cx="9144000" cy="2387600"/>
          </a:xfrm>
        </p:spPr>
        <p:txBody>
          <a:bodyPr/>
          <a:lstStyle/>
          <a:p>
            <a:r>
              <a:rPr lang="en-US" dirty="0">
                <a:solidFill>
                  <a:srgbClr val="C00000"/>
                </a:solidFill>
                <a:latin typeface="Arial Black" panose="020B0A04020102020204" pitchFamily="34" charset="0"/>
              </a:rPr>
              <a:t>Class 12 English </a:t>
            </a:r>
          </a:p>
        </p:txBody>
      </p:sp>
      <p:sp>
        <p:nvSpPr>
          <p:cNvPr id="4" name="TextBox 3">
            <a:extLst>
              <a:ext uri="{FF2B5EF4-FFF2-40B4-BE49-F238E27FC236}">
                <a16:creationId xmlns:a16="http://schemas.microsoft.com/office/drawing/2014/main" id="{EC391CE6-7989-FA46-5108-2114E9910AC1}"/>
              </a:ext>
            </a:extLst>
          </p:cNvPr>
          <p:cNvSpPr txBox="1"/>
          <p:nvPr/>
        </p:nvSpPr>
        <p:spPr>
          <a:xfrm>
            <a:off x="7233007" y="4488120"/>
            <a:ext cx="6558337" cy="2431435"/>
          </a:xfrm>
          <a:prstGeom prst="rect">
            <a:avLst/>
          </a:prstGeom>
          <a:noFill/>
        </p:spPr>
        <p:txBody>
          <a:bodyPr wrap="square" rtlCol="0">
            <a:spAutoFit/>
          </a:bodyPr>
          <a:lstStyle/>
          <a:p>
            <a:r>
              <a:rPr lang="en-US" sz="4400" b="1" i="1" u="sng" spc="-150" dirty="0">
                <a:solidFill>
                  <a:schemeClr val="accent6"/>
                </a:solidFill>
              </a:rPr>
              <a:t>Social Media Links </a:t>
            </a:r>
          </a:p>
          <a:p>
            <a:r>
              <a:rPr lang="en-US" sz="1800" b="1" dirty="0">
                <a:solidFill>
                  <a:srgbClr val="002060"/>
                </a:solidFill>
              </a:rPr>
              <a:t>TikTok: NDGURU </a:t>
            </a:r>
            <a:br>
              <a:rPr lang="en-US" sz="1800" b="1" dirty="0">
                <a:solidFill>
                  <a:srgbClr val="002060"/>
                </a:solidFill>
              </a:rPr>
            </a:br>
            <a:r>
              <a:rPr lang="en-US" sz="1800" b="1" dirty="0">
                <a:solidFill>
                  <a:srgbClr val="002060"/>
                </a:solidFill>
              </a:rPr>
              <a:t>YouTube: NDGURU</a:t>
            </a:r>
            <a:br>
              <a:rPr lang="en-US" sz="1800" b="1" dirty="0">
                <a:solidFill>
                  <a:srgbClr val="002060"/>
                </a:solidFill>
              </a:rPr>
            </a:br>
            <a:r>
              <a:rPr lang="en-US" sz="1800" b="1" dirty="0">
                <a:solidFill>
                  <a:srgbClr val="002060"/>
                </a:solidFill>
              </a:rPr>
              <a:t>Website: nagendradhimal.com.np</a:t>
            </a:r>
            <a:br>
              <a:rPr lang="en-US" sz="1800" b="1" dirty="0">
                <a:solidFill>
                  <a:srgbClr val="002060"/>
                </a:solidFill>
              </a:rPr>
            </a:br>
            <a:r>
              <a:rPr lang="en-US" sz="1800" b="1" dirty="0">
                <a:solidFill>
                  <a:srgbClr val="002060"/>
                </a:solidFill>
              </a:rPr>
              <a:t>Facebook: Nagendra Dhimal </a:t>
            </a:r>
            <a:br>
              <a:rPr lang="en-US" sz="1800" b="1" dirty="0">
                <a:solidFill>
                  <a:srgbClr val="002060"/>
                </a:solidFill>
              </a:rPr>
            </a:br>
            <a:r>
              <a:rPr lang="en-US" sz="1800" b="1" dirty="0">
                <a:solidFill>
                  <a:srgbClr val="002060"/>
                </a:solidFill>
              </a:rPr>
              <a:t>WhatsApp: 9745862965</a:t>
            </a:r>
          </a:p>
          <a:p>
            <a:endParaRPr lang="en-US" dirty="0"/>
          </a:p>
        </p:txBody>
      </p:sp>
      <p:sp>
        <p:nvSpPr>
          <p:cNvPr id="6" name="TextBox 5">
            <a:extLst>
              <a:ext uri="{FF2B5EF4-FFF2-40B4-BE49-F238E27FC236}">
                <a16:creationId xmlns:a16="http://schemas.microsoft.com/office/drawing/2014/main" id="{AC2F633F-7F46-DFB5-FC64-0FF37B7E08CB}"/>
              </a:ext>
            </a:extLst>
          </p:cNvPr>
          <p:cNvSpPr txBox="1"/>
          <p:nvPr/>
        </p:nvSpPr>
        <p:spPr>
          <a:xfrm>
            <a:off x="1041115" y="5673060"/>
            <a:ext cx="4911047" cy="1015663"/>
          </a:xfrm>
          <a:prstGeom prst="rect">
            <a:avLst/>
          </a:prstGeom>
          <a:noFill/>
        </p:spPr>
        <p:txBody>
          <a:bodyPr wrap="square">
            <a:spAutoFit/>
          </a:bodyPr>
          <a:lstStyle/>
          <a:p>
            <a:r>
              <a:rPr lang="en-US" sz="6000" b="1" dirty="0">
                <a:solidFill>
                  <a:schemeClr val="accent4"/>
                </a:solidFill>
                <a:highlight>
                  <a:srgbClr val="000000"/>
                </a:highlight>
                <a:latin typeface="Arial Black" panose="020B0A04020102020204" pitchFamily="34" charset="0"/>
              </a:rPr>
              <a:t>Follow Us </a:t>
            </a:r>
          </a:p>
        </p:txBody>
      </p:sp>
      <p:sp>
        <p:nvSpPr>
          <p:cNvPr id="7" name="TextBox 6">
            <a:extLst>
              <a:ext uri="{FF2B5EF4-FFF2-40B4-BE49-F238E27FC236}">
                <a16:creationId xmlns:a16="http://schemas.microsoft.com/office/drawing/2014/main" id="{05B3F5E0-F3A0-A20E-C402-9F451E73F5F8}"/>
              </a:ext>
            </a:extLst>
          </p:cNvPr>
          <p:cNvSpPr txBox="1"/>
          <p:nvPr/>
        </p:nvSpPr>
        <p:spPr>
          <a:xfrm>
            <a:off x="2715803" y="1847915"/>
            <a:ext cx="8503577" cy="1015663"/>
          </a:xfrm>
          <a:prstGeom prst="rect">
            <a:avLst/>
          </a:prstGeom>
          <a:noFill/>
        </p:spPr>
        <p:txBody>
          <a:bodyPr wrap="square" rtlCol="0">
            <a:spAutoFit/>
          </a:bodyPr>
          <a:lstStyle/>
          <a:p>
            <a:r>
              <a:rPr lang="ne-NP" sz="6000" b="1" dirty="0">
                <a:solidFill>
                  <a:srgbClr val="002060"/>
                </a:solidFill>
                <a:highlight>
                  <a:srgbClr val="00FFFF"/>
                </a:highlight>
              </a:rPr>
              <a:t>यति पढे सबै पास</a:t>
            </a:r>
            <a:endParaRPr lang="en-US" sz="6000" b="1" dirty="0">
              <a:solidFill>
                <a:srgbClr val="002060"/>
              </a:solidFill>
              <a:highlight>
                <a:srgbClr val="00FFFF"/>
              </a:highlight>
            </a:endParaRPr>
          </a:p>
        </p:txBody>
      </p:sp>
      <p:sp>
        <p:nvSpPr>
          <p:cNvPr id="9" name="TextBox 8">
            <a:extLst>
              <a:ext uri="{FF2B5EF4-FFF2-40B4-BE49-F238E27FC236}">
                <a16:creationId xmlns:a16="http://schemas.microsoft.com/office/drawing/2014/main" id="{CFB702E0-E749-E6BD-2AFA-0586BBF713F6}"/>
              </a:ext>
            </a:extLst>
          </p:cNvPr>
          <p:cNvSpPr txBox="1"/>
          <p:nvPr/>
        </p:nvSpPr>
        <p:spPr>
          <a:xfrm>
            <a:off x="1618179" y="3066538"/>
            <a:ext cx="8275833" cy="1015663"/>
          </a:xfrm>
          <a:prstGeom prst="rect">
            <a:avLst/>
          </a:prstGeom>
          <a:noFill/>
        </p:spPr>
        <p:txBody>
          <a:bodyPr wrap="square">
            <a:spAutoFit/>
          </a:bodyPr>
          <a:lstStyle/>
          <a:p>
            <a:r>
              <a:rPr lang="en-US" sz="6000" dirty="0">
                <a:solidFill>
                  <a:srgbClr val="FF0000"/>
                </a:solidFill>
                <a:highlight>
                  <a:srgbClr val="FFFF00"/>
                </a:highlight>
                <a:latin typeface="Times New Roman" panose="02020603050405020304" pitchFamily="18" charset="0"/>
                <a:cs typeface="Times New Roman" panose="02020603050405020304" pitchFamily="18" charset="0"/>
              </a:rPr>
              <a:t>All Chapters in one shot </a:t>
            </a:r>
          </a:p>
        </p:txBody>
      </p:sp>
    </p:spTree>
    <p:extLst>
      <p:ext uri="{BB962C8B-B14F-4D97-AF65-F5344CB8AC3E}">
        <p14:creationId xmlns:p14="http://schemas.microsoft.com/office/powerpoint/2010/main" val="200465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C4C7F-75E5-3992-FE0E-A1789457B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sp>
        <p:nvSpPr>
          <p:cNvPr id="4" name="TextBox 3">
            <a:extLst>
              <a:ext uri="{FF2B5EF4-FFF2-40B4-BE49-F238E27FC236}">
                <a16:creationId xmlns:a16="http://schemas.microsoft.com/office/drawing/2014/main" id="{6028A3B1-9A6E-67F8-81E3-AA5EA064F88D}"/>
              </a:ext>
            </a:extLst>
          </p:cNvPr>
          <p:cNvSpPr txBox="1"/>
          <p:nvPr/>
        </p:nvSpPr>
        <p:spPr>
          <a:xfrm>
            <a:off x="246580" y="251985"/>
            <a:ext cx="11805007" cy="7171194"/>
          </a:xfrm>
          <a:prstGeom prst="rect">
            <a:avLst/>
          </a:prstGeom>
          <a:noFill/>
        </p:spPr>
        <p:txBody>
          <a:bodyPr wrap="square">
            <a:spAutoFit/>
          </a:bodyPr>
          <a:lstStyle/>
          <a:p>
            <a:pPr algn="ctr"/>
            <a:r>
              <a:rPr lang="en-US" sz="2800" b="1" dirty="0">
                <a:solidFill>
                  <a:schemeClr val="bg1"/>
                </a:solidFill>
              </a:rPr>
              <a:t>A Very Old Man with Enormous Wings- </a:t>
            </a:r>
            <a:r>
              <a:rPr lang="en-US" sz="2000" b="1" i="1" u="sng" dirty="0">
                <a:solidFill>
                  <a:schemeClr val="bg1"/>
                </a:solidFill>
              </a:rPr>
              <a:t>Gabriel Garcia </a:t>
            </a:r>
            <a:r>
              <a:rPr lang="en-US" sz="2000" b="1" i="1" u="sng" dirty="0" err="1">
                <a:solidFill>
                  <a:schemeClr val="bg1"/>
                </a:solidFill>
              </a:rPr>
              <a:t>Marquezt</a:t>
            </a:r>
            <a:endParaRPr lang="en-US" sz="2800" b="1" i="1" u="sng" dirty="0">
              <a:solidFill>
                <a:schemeClr val="bg1"/>
              </a:solidFill>
            </a:endParaRPr>
          </a:p>
          <a:p>
            <a:pPr>
              <a:buNone/>
            </a:pPr>
            <a:r>
              <a:rPr lang="en-US" sz="2800" dirty="0">
                <a:solidFill>
                  <a:schemeClr val="bg1"/>
                </a:solidFill>
              </a:rPr>
              <a:t>Character</a:t>
            </a:r>
            <a:r>
              <a:rPr lang="en-US" sz="2000" dirty="0">
                <a:solidFill>
                  <a:schemeClr val="bg1"/>
                </a:solidFill>
                <a:latin typeface="Times New Roman" panose="02020603050405020304" pitchFamily="18" charset="0"/>
                <a:cs typeface="Times New Roman" panose="02020603050405020304" pitchFamily="18" charset="0"/>
              </a:rPr>
              <a:t>: </a:t>
            </a:r>
            <a:br>
              <a:rPr lang="en-US" sz="2000" dirty="0">
                <a:solidFill>
                  <a:schemeClr val="bg1"/>
                </a:solidFill>
                <a:latin typeface="Times New Roman" panose="02020603050405020304" pitchFamily="18" charset="0"/>
                <a:cs typeface="Times New Roman" panose="02020603050405020304" pitchFamily="18" charset="0"/>
              </a:rPr>
            </a:br>
            <a:r>
              <a:rPr lang="en-US" i="1" dirty="0">
                <a:highlight>
                  <a:srgbClr val="00FF00"/>
                </a:highlight>
                <a:latin typeface="Times New Roman" panose="02020603050405020304" pitchFamily="18" charset="0"/>
                <a:cs typeface="Times New Roman" panose="02020603050405020304" pitchFamily="18" charset="0"/>
              </a:rPr>
              <a:t>Pelayo: Elisenda’s husband who discovered the old man. Pelayo was an ordinary villager.</a:t>
            </a:r>
          </a:p>
          <a:p>
            <a:pPr algn="just">
              <a:buNone/>
            </a:pPr>
            <a:r>
              <a:rPr lang="en-US" i="1" dirty="0">
                <a:highlight>
                  <a:srgbClr val="00FF00"/>
                </a:highlight>
                <a:latin typeface="Times New Roman" panose="02020603050405020304" pitchFamily="18" charset="0"/>
                <a:cs typeface="Times New Roman" panose="02020603050405020304" pitchFamily="18" charset="0"/>
              </a:rPr>
              <a:t>Elisenda: Pelayo’s wife who convinced him to charge villagers to see the old man.</a:t>
            </a:r>
          </a:p>
          <a:p>
            <a:pPr algn="just">
              <a:buNone/>
            </a:pPr>
            <a:r>
              <a:rPr lang="en-US" i="1" dirty="0">
                <a:highlight>
                  <a:srgbClr val="00FF00"/>
                </a:highlight>
                <a:latin typeface="Times New Roman" panose="02020603050405020304" pitchFamily="18" charset="0"/>
                <a:cs typeface="Times New Roman" panose="02020603050405020304" pitchFamily="18" charset="0"/>
              </a:rPr>
              <a:t>Father Gonzaga: The priest of the village and an authority figure in the community.</a:t>
            </a:r>
          </a:p>
          <a:p>
            <a:pPr algn="just">
              <a:buNone/>
            </a:pPr>
            <a:r>
              <a:rPr lang="en-US" i="1" dirty="0">
                <a:highlight>
                  <a:srgbClr val="00FF00"/>
                </a:highlight>
                <a:latin typeface="Times New Roman" panose="02020603050405020304" pitchFamily="18" charset="0"/>
                <a:cs typeface="Times New Roman" panose="02020603050405020304" pitchFamily="18" charset="0"/>
              </a:rPr>
              <a:t>The Neighbor Woman: A neighbor of Pelayo and Elisenda who claimed the old man was an angel.</a:t>
            </a:r>
          </a:p>
          <a:p>
            <a:pPr algn="just">
              <a:buNone/>
            </a:pPr>
            <a:r>
              <a:rPr lang="en-US" i="1" dirty="0">
                <a:highlight>
                  <a:srgbClr val="00FF00"/>
                </a:highlight>
                <a:latin typeface="Times New Roman" panose="02020603050405020304" pitchFamily="18" charset="0"/>
                <a:cs typeface="Times New Roman" panose="02020603050405020304" pitchFamily="18" charset="0"/>
              </a:rPr>
              <a:t>The Spider Woman: A strange woman with the body of a giant spider and the head of a sad young girl, who attracted more attention than the old man</a:t>
            </a:r>
            <a:endParaRPr lang="en-US" sz="2400" i="1" dirty="0">
              <a:solidFill>
                <a:schemeClr val="bg1"/>
              </a:solidFill>
              <a:highlight>
                <a:srgbClr val="00FF00"/>
              </a:highlight>
            </a:endParaRPr>
          </a:p>
          <a:p>
            <a:r>
              <a:rPr lang="en-US" sz="2800" b="1" i="1" u="sng" dirty="0">
                <a:solidFill>
                  <a:schemeClr val="bg1"/>
                </a:solidFill>
              </a:rPr>
              <a:t>Theme</a:t>
            </a:r>
          </a:p>
          <a:p>
            <a:pPr algn="just"/>
            <a:r>
              <a:rPr lang="en-US" sz="2400"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a:t>
            </a:r>
            <a:r>
              <a:rPr lang="en-US" sz="2000"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A Very Old Man with Enormous Wings", a magical realist story published in the year 1955, written by Colombian writer Gabriel Garcia Marquez.  It examines the human response to those who are weak, dependent, and different. The story has shown human nature-related curiosity, greed and cruelty.</a:t>
            </a:r>
            <a:endParaRPr lang="en-US" sz="2000" dirty="0">
              <a:solidFill>
                <a:schemeClr val="bg1"/>
              </a:solidFill>
            </a:endParaRPr>
          </a:p>
          <a:p>
            <a:r>
              <a:rPr lang="en-US" sz="2400" b="1" u="sng" dirty="0">
                <a:solidFill>
                  <a:schemeClr val="bg1"/>
                </a:solidFill>
              </a:rPr>
              <a:t>Summary </a:t>
            </a:r>
          </a:p>
          <a:p>
            <a:pPr algn="just"/>
            <a:r>
              <a:rPr lang="en-US" sz="2000" dirty="0">
                <a:solidFill>
                  <a:schemeClr val="bg1"/>
                </a:solidFill>
                <a:latin typeface="Times New Roman" panose="02020603050405020304" pitchFamily="18" charset="0"/>
                <a:cs typeface="Times New Roman" panose="02020603050405020304" pitchFamily="18" charset="0"/>
              </a:rPr>
              <a:t>"A Very Old Man with Enormous Wings" by Gabriel García Márquez is a tale of magical realism that explores human reactions to the strange and different. During a storm, Pelayo and Elisenda discover a weak, winged old man, believed to be an angel. They imprison him and charge visitors to see him, exploiting his presence for profit. Despite being mistreated and misunderstood, the old man remains passive. Interest fades when a Spider Woman arrives with a more relatable story. Eventually, the old man regains strength and flies away. The story highlights themes of cruelty, curiosity, and the loss of wonder.</a:t>
            </a:r>
          </a:p>
          <a:p>
            <a:endParaRPr lang="en-US" sz="28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69498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8BFB1-D8A4-C602-BE37-0ECAFB1CF784}"/>
              </a:ext>
            </a:extLst>
          </p:cNvPr>
          <p:cNvSpPr txBox="1"/>
          <p:nvPr/>
        </p:nvSpPr>
        <p:spPr>
          <a:xfrm>
            <a:off x="277402" y="256854"/>
            <a:ext cx="11209106" cy="6140142"/>
          </a:xfrm>
          <a:prstGeom prst="rect">
            <a:avLst/>
          </a:prstGeom>
          <a:noFill/>
        </p:spPr>
        <p:txBody>
          <a:bodyPr wrap="square" rtlCol="0">
            <a:spAutoFit/>
          </a:bodyPr>
          <a:lstStyle/>
          <a:p>
            <a:r>
              <a:rPr lang="en-US" dirty="0"/>
              <a:t>Poem Section: </a:t>
            </a:r>
          </a:p>
          <a:p>
            <a:pPr algn="ctr"/>
            <a:r>
              <a:rPr lang="en-US" dirty="0"/>
              <a:t>		</a:t>
            </a:r>
            <a:r>
              <a:rPr lang="en-US" sz="3600" dirty="0">
                <a:latin typeface="Times New Roman" panose="02020603050405020304" pitchFamily="18" charset="0"/>
                <a:cs typeface="Times New Roman" panose="02020603050405020304" pitchFamily="18" charset="0"/>
              </a:rPr>
              <a:t>A Day – </a:t>
            </a:r>
            <a:r>
              <a:rPr lang="en-US" sz="2800" i="1" dirty="0">
                <a:latin typeface="Times New Roman" panose="02020603050405020304" pitchFamily="18" charset="0"/>
                <a:cs typeface="Times New Roman" panose="02020603050405020304" pitchFamily="18" charset="0"/>
              </a:rPr>
              <a:t>Emily Dickisons</a:t>
            </a:r>
            <a:endParaRPr lang="en-US" sz="1400" i="1" dirty="0">
              <a:latin typeface="Times New Roman" panose="02020603050405020304" pitchFamily="18" charset="0"/>
              <a:cs typeface="Times New Roman" panose="02020603050405020304" pitchFamily="18" charset="0"/>
            </a:endParaRPr>
          </a:p>
          <a:p>
            <a:r>
              <a:rPr lang="en-US" dirty="0"/>
              <a:t>Summary: </a:t>
            </a:r>
          </a:p>
          <a:p>
            <a:pPr algn="just">
              <a:lnSpc>
                <a:spcPct val="150000"/>
              </a:lnSpc>
            </a:pPr>
            <a:r>
              <a:rPr lang="en-US" sz="2000" dirty="0">
                <a:latin typeface="Times New Roman" panose="02020603050405020304" pitchFamily="18" charset="0"/>
                <a:cs typeface="Times New Roman" panose="02020603050405020304" pitchFamily="18" charset="0"/>
              </a:rPr>
              <a:t>Emily Dickinson’s </a:t>
            </a:r>
            <a:r>
              <a:rPr lang="en-US" sz="2000" i="1" dirty="0">
                <a:latin typeface="Times New Roman" panose="02020603050405020304" pitchFamily="18" charset="0"/>
                <a:cs typeface="Times New Roman" panose="02020603050405020304" pitchFamily="18" charset="0"/>
              </a:rPr>
              <a:t>“A Day”</a:t>
            </a:r>
            <a:r>
              <a:rPr lang="en-US" sz="2000" dirty="0">
                <a:latin typeface="Times New Roman" panose="02020603050405020304" pitchFamily="18" charset="0"/>
                <a:cs typeface="Times New Roman" panose="02020603050405020304" pitchFamily="18" charset="0"/>
              </a:rPr>
              <a:t> uses vivid imagery to describe the journey from sunrise to sunset, symbolizing the transition from innocence to experience or from life to death. The poem captures how the rising sun awakens the world and how sunset quietly brings an end to the day, possibly hinting at the mystery of death. The speaker observes the day’s changes through the innocent eyes of a child, reflecting the wonder and eventual understanding of life’s cycle.</a:t>
            </a:r>
            <a:endParaRPr lang="en-US" sz="2000" spc="30" dirty="0">
              <a:effectLst/>
              <a:latin typeface="Times New Roman" panose="02020603050405020304" pitchFamily="18" charset="0"/>
              <a:ea typeface="Malgun Gothic" panose="020B0503020000020004" pitchFamily="34" charset="-127"/>
              <a:cs typeface="Times New Roman" panose="02020603050405020304" pitchFamily="18" charset="0"/>
            </a:endParaRPr>
          </a:p>
          <a:p>
            <a:pPr algn="just">
              <a:lnSpc>
                <a:spcPct val="150000"/>
              </a:lnSpc>
            </a:pPr>
            <a:r>
              <a:rPr lang="en-US" spc="30" dirty="0">
                <a:latin typeface="Times New Roman" panose="02020603050405020304" pitchFamily="18" charset="0"/>
                <a:ea typeface="Malgun Gothic" panose="020B0503020000020004" pitchFamily="34" charset="-127"/>
              </a:rPr>
              <a:t>Key Symbols: </a:t>
            </a:r>
            <a:endParaRPr lang="en-US" sz="1800" spc="30" dirty="0">
              <a:effectLst/>
              <a:latin typeface="Times New Roman" panose="02020603050405020304" pitchFamily="18" charset="0"/>
              <a:ea typeface="Malgun Gothic" panose="020B0503020000020004" pitchFamily="34" charset="-127"/>
            </a:endParaRPr>
          </a:p>
          <a:p>
            <a:pPr marL="0" marR="0" algn="just">
              <a:buNone/>
              <a:tabLst>
                <a:tab pos="114300" algn="l"/>
                <a:tab pos="795655" algn="l"/>
                <a:tab pos="2971800" algn="ctr"/>
              </a:tabLst>
            </a:pPr>
            <a:r>
              <a:rPr lang="en-US" sz="1800" b="1" spc="30" dirty="0">
                <a:effectLst/>
                <a:latin typeface="Times New Roman" panose="02020603050405020304" pitchFamily="18" charset="0"/>
                <a:ea typeface="Times New Roman" panose="02020603050405020304" pitchFamily="18" charset="0"/>
              </a:rPr>
              <a:t>  Sunrise</a:t>
            </a:r>
            <a:r>
              <a:rPr lang="en-US" sz="1800" spc="30" dirty="0">
                <a:effectLst/>
                <a:latin typeface="Times New Roman" panose="02020603050405020304" pitchFamily="18" charset="0"/>
                <a:ea typeface="Times New Roman" panose="02020603050405020304" pitchFamily="18" charset="0"/>
              </a:rPr>
              <a:t> – Birth, innocence, joy.</a:t>
            </a:r>
            <a:endParaRPr lang="en-US" sz="1800" dirty="0">
              <a:effectLst/>
              <a:latin typeface="Times New Roman" panose="02020603050405020304" pitchFamily="18" charset="0"/>
              <a:ea typeface="Times New Roman" panose="02020603050405020304" pitchFamily="18" charset="0"/>
            </a:endParaRPr>
          </a:p>
          <a:p>
            <a:pPr marL="0" marR="0" algn="just">
              <a:buNone/>
              <a:tabLst>
                <a:tab pos="114300" algn="l"/>
                <a:tab pos="795655" algn="l"/>
                <a:tab pos="2971800" algn="ctr"/>
              </a:tabLst>
            </a:pPr>
            <a:r>
              <a:rPr lang="en-US" sz="1800" spc="30" dirty="0">
                <a:effectLst/>
                <a:latin typeface="Times New Roman" panose="02020603050405020304" pitchFamily="18" charset="0"/>
                <a:ea typeface="Times New Roman" panose="02020603050405020304" pitchFamily="18" charset="0"/>
              </a:rPr>
              <a:t>  </a:t>
            </a:r>
            <a:r>
              <a:rPr lang="en-US" sz="1800" b="1" spc="30" dirty="0">
                <a:effectLst/>
                <a:latin typeface="Times New Roman" panose="02020603050405020304" pitchFamily="18" charset="0"/>
                <a:ea typeface="Times New Roman" panose="02020603050405020304" pitchFamily="18" charset="0"/>
              </a:rPr>
              <a:t>Birds flying</a:t>
            </a:r>
            <a:r>
              <a:rPr lang="en-US" sz="1800" spc="30" dirty="0">
                <a:effectLst/>
                <a:latin typeface="Times New Roman" panose="02020603050405020304" pitchFamily="18" charset="0"/>
                <a:ea typeface="Times New Roman" panose="02020603050405020304" pitchFamily="18" charset="0"/>
              </a:rPr>
              <a:t> – Freedom, happiness.</a:t>
            </a:r>
            <a:endParaRPr lang="en-US" sz="1800" dirty="0">
              <a:effectLst/>
              <a:latin typeface="Times New Roman" panose="02020603050405020304" pitchFamily="18" charset="0"/>
              <a:ea typeface="Times New Roman" panose="02020603050405020304" pitchFamily="18" charset="0"/>
            </a:endParaRPr>
          </a:p>
          <a:p>
            <a:pPr marL="0" marR="0" algn="just">
              <a:buNone/>
              <a:tabLst>
                <a:tab pos="114300" algn="l"/>
                <a:tab pos="795655" algn="l"/>
                <a:tab pos="2971800" algn="ctr"/>
              </a:tabLst>
            </a:pPr>
            <a:r>
              <a:rPr lang="en-US" sz="1800" spc="30" dirty="0">
                <a:effectLst/>
                <a:latin typeface="Times New Roman" panose="02020603050405020304" pitchFamily="18" charset="0"/>
                <a:ea typeface="Times New Roman" panose="02020603050405020304" pitchFamily="18" charset="0"/>
              </a:rPr>
              <a:t>  </a:t>
            </a:r>
            <a:r>
              <a:rPr lang="en-US" sz="1800" b="1" spc="30" dirty="0" err="1">
                <a:effectLst/>
                <a:latin typeface="Times New Roman" panose="02020603050405020304" pitchFamily="18" charset="0"/>
                <a:ea typeface="Times New Roman" panose="02020603050405020304" pitchFamily="18" charset="0"/>
              </a:rPr>
              <a:t>nset</a:t>
            </a:r>
            <a:r>
              <a:rPr lang="en-US" sz="1800" spc="30" dirty="0">
                <a:effectLst/>
                <a:latin typeface="Times New Roman" panose="02020603050405020304" pitchFamily="18" charset="0"/>
                <a:ea typeface="Times New Roman" panose="02020603050405020304" pitchFamily="18" charset="0"/>
              </a:rPr>
              <a:t> – Death, experience, mystery.</a:t>
            </a:r>
            <a:endParaRPr lang="en-US" sz="1800" dirty="0">
              <a:effectLst/>
              <a:latin typeface="Times New Roman" panose="02020603050405020304" pitchFamily="18" charset="0"/>
              <a:ea typeface="Times New Roman" panose="02020603050405020304" pitchFamily="18" charset="0"/>
            </a:endParaRPr>
          </a:p>
          <a:p>
            <a:pPr marL="0" marR="0" algn="just">
              <a:tabLst>
                <a:tab pos="114300" algn="l"/>
                <a:tab pos="795655" algn="l"/>
                <a:tab pos="2971800" algn="ctr"/>
              </a:tabLst>
            </a:pPr>
            <a:r>
              <a:rPr lang="en-US" sz="1800" spc="30" dirty="0">
                <a:effectLst/>
                <a:latin typeface="Times New Roman" panose="02020603050405020304" pitchFamily="18" charset="0"/>
                <a:ea typeface="Times New Roman" panose="02020603050405020304" pitchFamily="18" charset="0"/>
              </a:rPr>
              <a:t>  </a:t>
            </a:r>
            <a:r>
              <a:rPr lang="en-US" sz="1800" b="1" spc="30" dirty="0">
                <a:effectLst/>
                <a:latin typeface="Times New Roman" panose="02020603050405020304" pitchFamily="18" charset="0"/>
                <a:ea typeface="Times New Roman" panose="02020603050405020304" pitchFamily="18" charset="0"/>
              </a:rPr>
              <a:t>Darkness</a:t>
            </a:r>
            <a:r>
              <a:rPr lang="en-US" sz="1800" spc="30" dirty="0">
                <a:effectLst/>
                <a:latin typeface="Times New Roman" panose="02020603050405020304" pitchFamily="18" charset="0"/>
                <a:ea typeface="Times New Roman" panose="02020603050405020304" pitchFamily="18" charset="0"/>
              </a:rPr>
              <a:t> – The unknown, confusion, or the end of life.</a:t>
            </a:r>
          </a:p>
          <a:p>
            <a:pPr marL="0" marR="0" algn="just">
              <a:tabLst>
                <a:tab pos="114300" algn="l"/>
                <a:tab pos="795655" algn="l"/>
                <a:tab pos="2971800" algn="ctr"/>
              </a:tabLst>
            </a:pPr>
            <a:endParaRPr lang="en-US" spc="30" dirty="0">
              <a:latin typeface="Times New Roman" panose="02020603050405020304" pitchFamily="18" charset="0"/>
              <a:ea typeface="Times New Roman" panose="02020603050405020304" pitchFamily="18" charset="0"/>
            </a:endParaRPr>
          </a:p>
          <a:p>
            <a:pPr marL="0" marR="0" algn="just">
              <a:tabLst>
                <a:tab pos="114300" algn="l"/>
                <a:tab pos="795655" algn="l"/>
                <a:tab pos="2971800" algn="ctr"/>
              </a:tabLst>
            </a:pPr>
            <a:r>
              <a:rPr lang="en-US" sz="1800" spc="30" dirty="0">
                <a:effectLst/>
                <a:latin typeface="Times New Roman" panose="02020603050405020304" pitchFamily="18" charset="0"/>
                <a:ea typeface="Times New Roman" panose="02020603050405020304" pitchFamily="18" charset="0"/>
              </a:rPr>
              <a:t>Important Questions </a:t>
            </a:r>
          </a:p>
          <a:p>
            <a:pPr marL="342900" marR="0" indent="-342900" algn="just">
              <a:buAutoNum type="arabicPeriod"/>
              <a:tabLst>
                <a:tab pos="114300" algn="l"/>
                <a:tab pos="795655" algn="l"/>
                <a:tab pos="2971800" algn="ctr"/>
              </a:tabLst>
            </a:pPr>
            <a:r>
              <a:rPr lang="en-US" spc="30" dirty="0">
                <a:latin typeface="Times New Roman" panose="02020603050405020304" pitchFamily="18" charset="0"/>
                <a:ea typeface="Times New Roman" panose="02020603050405020304" pitchFamily="18" charset="0"/>
              </a:rPr>
              <a:t>How does the poet describe the morning sun in the first stanza?</a:t>
            </a:r>
          </a:p>
          <a:p>
            <a:pPr marL="342900" marR="0" indent="-342900" algn="just">
              <a:buAutoNum type="arabicPeriod"/>
              <a:tabLst>
                <a:tab pos="114300" algn="l"/>
                <a:tab pos="795655" algn="l"/>
                <a:tab pos="2971800" algn="ctr"/>
              </a:tabLst>
            </a:pPr>
            <a:r>
              <a:rPr lang="en-US" spc="30" dirty="0">
                <a:latin typeface="Times New Roman" panose="02020603050405020304" pitchFamily="18" charset="0"/>
                <a:ea typeface="Times New Roman" panose="02020603050405020304" pitchFamily="18" charset="0"/>
              </a:rPr>
              <a:t>IS the speaker watching the morning sun ?</a:t>
            </a:r>
            <a:r>
              <a:rPr lang="en-US" spc="30" dirty="0" err="1">
                <a:latin typeface="Times New Roman" panose="02020603050405020304" pitchFamily="18" charset="0"/>
                <a:ea typeface="Times New Roman" panose="02020603050405020304" pitchFamily="18" charset="0"/>
              </a:rPr>
              <a:t>why?why</a:t>
            </a:r>
            <a:r>
              <a:rPr lang="en-US" spc="30" dirty="0">
                <a:latin typeface="Times New Roman" panose="02020603050405020304" pitchFamily="18" charset="0"/>
                <a:ea typeface="Times New Roman" panose="02020603050405020304" pitchFamily="18" charset="0"/>
              </a:rPr>
              <a:t> not ?</a:t>
            </a:r>
            <a:endParaRPr lang="en-US" sz="1800" spc="3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47295E9-8137-EB99-2E68-8F6D3AB9D487}"/>
                  </a:ext>
                </a:extLst>
              </p14:cNvPr>
              <p14:cNvContentPartPr/>
              <p14:nvPr/>
            </p14:nvContentPartPr>
            <p14:xfrm>
              <a:off x="501840" y="4187520"/>
              <a:ext cx="793080" cy="154800"/>
            </p14:xfrm>
          </p:contentPart>
        </mc:Choice>
        <mc:Fallback xmlns="">
          <p:pic>
            <p:nvPicPr>
              <p:cNvPr id="3" name="Ink 2">
                <a:extLst>
                  <a:ext uri="{FF2B5EF4-FFF2-40B4-BE49-F238E27FC236}">
                    <a16:creationId xmlns:a16="http://schemas.microsoft.com/office/drawing/2014/main" id="{447295E9-8137-EB99-2E68-8F6D3AB9D487}"/>
                  </a:ext>
                </a:extLst>
              </p:cNvPr>
              <p:cNvPicPr/>
              <p:nvPr/>
            </p:nvPicPr>
            <p:blipFill>
              <a:blip r:embed="rId3"/>
              <a:stretch>
                <a:fillRect/>
              </a:stretch>
            </p:blipFill>
            <p:spPr>
              <a:xfrm>
                <a:off x="486000" y="4124160"/>
                <a:ext cx="8244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0F2E491-6FBD-7BA4-DFD6-CF55F69DC439}"/>
                  </a:ext>
                </a:extLst>
              </p14:cNvPr>
              <p14:cNvContentPartPr/>
              <p14:nvPr/>
            </p14:nvContentPartPr>
            <p14:xfrm>
              <a:off x="679320" y="4410360"/>
              <a:ext cx="1257840" cy="251280"/>
            </p14:xfrm>
          </p:contentPart>
        </mc:Choice>
        <mc:Fallback xmlns="">
          <p:pic>
            <p:nvPicPr>
              <p:cNvPr id="4" name="Ink 3">
                <a:extLst>
                  <a:ext uri="{FF2B5EF4-FFF2-40B4-BE49-F238E27FC236}">
                    <a16:creationId xmlns:a16="http://schemas.microsoft.com/office/drawing/2014/main" id="{10F2E491-6FBD-7BA4-DFD6-CF55F69DC439}"/>
                  </a:ext>
                </a:extLst>
              </p:cNvPr>
              <p:cNvPicPr/>
              <p:nvPr/>
            </p:nvPicPr>
            <p:blipFill>
              <a:blip r:embed="rId5"/>
              <a:stretch>
                <a:fillRect/>
              </a:stretch>
            </p:blipFill>
            <p:spPr>
              <a:xfrm>
                <a:off x="663480" y="4347000"/>
                <a:ext cx="1289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BDB407F-0153-672A-2555-6D64124F2136}"/>
                  </a:ext>
                </a:extLst>
              </p14:cNvPr>
              <p14:cNvContentPartPr/>
              <p14:nvPr/>
            </p14:nvContentPartPr>
            <p14:xfrm>
              <a:off x="501120" y="4650120"/>
              <a:ext cx="453960" cy="219240"/>
            </p14:xfrm>
          </p:contentPart>
        </mc:Choice>
        <mc:Fallback xmlns="">
          <p:pic>
            <p:nvPicPr>
              <p:cNvPr id="5" name="Ink 4">
                <a:extLst>
                  <a:ext uri="{FF2B5EF4-FFF2-40B4-BE49-F238E27FC236}">
                    <a16:creationId xmlns:a16="http://schemas.microsoft.com/office/drawing/2014/main" id="{FBDB407F-0153-672A-2555-6D64124F2136}"/>
                  </a:ext>
                </a:extLst>
              </p:cNvPr>
              <p:cNvPicPr/>
              <p:nvPr/>
            </p:nvPicPr>
            <p:blipFill>
              <a:blip r:embed="rId7"/>
              <a:stretch>
                <a:fillRect/>
              </a:stretch>
            </p:blipFill>
            <p:spPr>
              <a:xfrm>
                <a:off x="485280" y="4586760"/>
                <a:ext cx="4852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AC94124F-4BE0-DFE7-6066-F316A774427D}"/>
                  </a:ext>
                </a:extLst>
              </p14:cNvPr>
              <p14:cNvContentPartPr/>
              <p14:nvPr/>
            </p14:nvContentPartPr>
            <p14:xfrm>
              <a:off x="603000" y="4836240"/>
              <a:ext cx="492120" cy="95040"/>
            </p14:xfrm>
          </p:contentPart>
        </mc:Choice>
        <mc:Fallback xmlns="">
          <p:pic>
            <p:nvPicPr>
              <p:cNvPr id="6" name="Ink 5">
                <a:extLst>
                  <a:ext uri="{FF2B5EF4-FFF2-40B4-BE49-F238E27FC236}">
                    <a16:creationId xmlns:a16="http://schemas.microsoft.com/office/drawing/2014/main" id="{AC94124F-4BE0-DFE7-6066-F316A774427D}"/>
                  </a:ext>
                </a:extLst>
              </p:cNvPr>
              <p:cNvPicPr/>
              <p:nvPr/>
            </p:nvPicPr>
            <p:blipFill>
              <a:blip r:embed="rId9"/>
              <a:stretch>
                <a:fillRect/>
              </a:stretch>
            </p:blipFill>
            <p:spPr>
              <a:xfrm>
                <a:off x="587160" y="4772880"/>
                <a:ext cx="523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CA78EDE-1FD2-132D-EBB8-0B7925038204}"/>
                  </a:ext>
                </a:extLst>
              </p14:cNvPr>
              <p14:cNvContentPartPr/>
              <p14:nvPr/>
            </p14:nvContentPartPr>
            <p14:xfrm>
              <a:off x="610920" y="4976280"/>
              <a:ext cx="947880" cy="248040"/>
            </p14:xfrm>
          </p:contentPart>
        </mc:Choice>
        <mc:Fallback xmlns="">
          <p:pic>
            <p:nvPicPr>
              <p:cNvPr id="7" name="Ink 6">
                <a:extLst>
                  <a:ext uri="{FF2B5EF4-FFF2-40B4-BE49-F238E27FC236}">
                    <a16:creationId xmlns:a16="http://schemas.microsoft.com/office/drawing/2014/main" id="{BCA78EDE-1FD2-132D-EBB8-0B7925038204}"/>
                  </a:ext>
                </a:extLst>
              </p:cNvPr>
              <p:cNvPicPr/>
              <p:nvPr/>
            </p:nvPicPr>
            <p:blipFill>
              <a:blip r:embed="rId11"/>
              <a:stretch>
                <a:fillRect/>
              </a:stretch>
            </p:blipFill>
            <p:spPr>
              <a:xfrm>
                <a:off x="595080" y="4912920"/>
                <a:ext cx="9792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2FF11531-1570-1F24-D4A6-C8D3896029F1}"/>
                  </a:ext>
                </a:extLst>
              </p14:cNvPr>
              <p14:cNvContentPartPr/>
              <p14:nvPr/>
            </p14:nvContentPartPr>
            <p14:xfrm>
              <a:off x="1522080" y="4176360"/>
              <a:ext cx="360360" cy="65520"/>
            </p14:xfrm>
          </p:contentPart>
        </mc:Choice>
        <mc:Fallback xmlns="">
          <p:pic>
            <p:nvPicPr>
              <p:cNvPr id="8" name="Ink 7">
                <a:extLst>
                  <a:ext uri="{FF2B5EF4-FFF2-40B4-BE49-F238E27FC236}">
                    <a16:creationId xmlns:a16="http://schemas.microsoft.com/office/drawing/2014/main" id="{2FF11531-1570-1F24-D4A6-C8D3896029F1}"/>
                  </a:ext>
                </a:extLst>
              </p:cNvPr>
              <p:cNvPicPr/>
              <p:nvPr/>
            </p:nvPicPr>
            <p:blipFill>
              <a:blip r:embed="rId13"/>
              <a:stretch>
                <a:fillRect/>
              </a:stretch>
            </p:blipFill>
            <p:spPr>
              <a:xfrm>
                <a:off x="1506240" y="4113000"/>
                <a:ext cx="391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EB035E3-2602-5257-16E9-93CBEBDF2C4E}"/>
                  </a:ext>
                </a:extLst>
              </p14:cNvPr>
              <p14:cNvContentPartPr/>
              <p14:nvPr/>
            </p14:nvContentPartPr>
            <p14:xfrm>
              <a:off x="2035440" y="4102920"/>
              <a:ext cx="1035000" cy="200880"/>
            </p14:xfrm>
          </p:contentPart>
        </mc:Choice>
        <mc:Fallback xmlns="">
          <p:pic>
            <p:nvPicPr>
              <p:cNvPr id="9" name="Ink 8">
                <a:extLst>
                  <a:ext uri="{FF2B5EF4-FFF2-40B4-BE49-F238E27FC236}">
                    <a16:creationId xmlns:a16="http://schemas.microsoft.com/office/drawing/2014/main" id="{6EB035E3-2602-5257-16E9-93CBEBDF2C4E}"/>
                  </a:ext>
                </a:extLst>
              </p:cNvPr>
              <p:cNvPicPr/>
              <p:nvPr/>
            </p:nvPicPr>
            <p:blipFill>
              <a:blip r:embed="rId15"/>
              <a:stretch>
                <a:fillRect/>
              </a:stretch>
            </p:blipFill>
            <p:spPr>
              <a:xfrm>
                <a:off x="2019600" y="4039560"/>
                <a:ext cx="10663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34025E7F-182A-9265-EF90-F88B4ECD0063}"/>
                  </a:ext>
                </a:extLst>
              </p14:cNvPr>
              <p14:cNvContentPartPr/>
              <p14:nvPr/>
            </p14:nvContentPartPr>
            <p14:xfrm>
              <a:off x="3146760" y="4192920"/>
              <a:ext cx="410400" cy="103320"/>
            </p14:xfrm>
          </p:contentPart>
        </mc:Choice>
        <mc:Fallback xmlns="">
          <p:pic>
            <p:nvPicPr>
              <p:cNvPr id="10" name="Ink 9">
                <a:extLst>
                  <a:ext uri="{FF2B5EF4-FFF2-40B4-BE49-F238E27FC236}">
                    <a16:creationId xmlns:a16="http://schemas.microsoft.com/office/drawing/2014/main" id="{34025E7F-182A-9265-EF90-F88B4ECD0063}"/>
                  </a:ext>
                </a:extLst>
              </p:cNvPr>
              <p:cNvPicPr/>
              <p:nvPr/>
            </p:nvPicPr>
            <p:blipFill>
              <a:blip r:embed="rId17"/>
              <a:stretch>
                <a:fillRect/>
              </a:stretch>
            </p:blipFill>
            <p:spPr>
              <a:xfrm>
                <a:off x="3130920" y="4129560"/>
                <a:ext cx="4417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F6554A2D-141B-4C69-D0E4-862E60E863B2}"/>
                  </a:ext>
                </a:extLst>
              </p14:cNvPr>
              <p14:cNvContentPartPr/>
              <p14:nvPr/>
            </p14:nvContentPartPr>
            <p14:xfrm>
              <a:off x="5616720" y="4507560"/>
              <a:ext cx="28440" cy="27720"/>
            </p14:xfrm>
          </p:contentPart>
        </mc:Choice>
        <mc:Fallback xmlns="">
          <p:pic>
            <p:nvPicPr>
              <p:cNvPr id="11" name="Ink 10">
                <a:extLst>
                  <a:ext uri="{FF2B5EF4-FFF2-40B4-BE49-F238E27FC236}">
                    <a16:creationId xmlns:a16="http://schemas.microsoft.com/office/drawing/2014/main" id="{F6554A2D-141B-4C69-D0E4-862E60E863B2}"/>
                  </a:ext>
                </a:extLst>
              </p:cNvPr>
              <p:cNvPicPr/>
              <p:nvPr/>
            </p:nvPicPr>
            <p:blipFill>
              <a:blip r:embed="rId19"/>
              <a:stretch>
                <a:fillRect/>
              </a:stretch>
            </p:blipFill>
            <p:spPr>
              <a:xfrm>
                <a:off x="5600880" y="4444200"/>
                <a:ext cx="59760" cy="154440"/>
              </a:xfrm>
              <a:prstGeom prst="rect">
                <a:avLst/>
              </a:prstGeom>
            </p:spPr>
          </p:pic>
        </mc:Fallback>
      </mc:AlternateContent>
    </p:spTree>
    <p:extLst>
      <p:ext uri="{BB962C8B-B14F-4D97-AF65-F5344CB8AC3E}">
        <p14:creationId xmlns:p14="http://schemas.microsoft.com/office/powerpoint/2010/main" val="13594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31F332-472F-3BA5-70AC-56C6259C5596}"/>
              </a:ext>
            </a:extLst>
          </p:cNvPr>
          <p:cNvSpPr txBox="1"/>
          <p:nvPr/>
        </p:nvSpPr>
        <p:spPr>
          <a:xfrm>
            <a:off x="152401" y="-156253"/>
            <a:ext cx="11938000" cy="8768041"/>
          </a:xfrm>
          <a:prstGeom prst="rect">
            <a:avLst/>
          </a:prstGeom>
          <a:noFill/>
        </p:spPr>
        <p:txBody>
          <a:bodyPr wrap="square" rtlCol="0">
            <a:spAutoFit/>
          </a:bodyPr>
          <a:lstStyle/>
          <a:p>
            <a:pPr algn="ctr">
              <a:lnSpc>
                <a:spcPct val="150000"/>
              </a:lnSpc>
            </a:pP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Every Morning I wake – </a:t>
            </a:r>
            <a:r>
              <a:rPr lang="en-US" sz="1600" b="1" dirty="0">
                <a:latin typeface="Times New Roman" panose="02020603050405020304" pitchFamily="18" charset="0"/>
                <a:cs typeface="Times New Roman" panose="02020603050405020304" pitchFamily="18" charset="0"/>
              </a:rPr>
              <a:t>Dylan Thomas </a:t>
            </a:r>
          </a:p>
          <a:p>
            <a:pPr algn="just">
              <a:lnSpc>
                <a:spcPct val="150000"/>
              </a:lnSpc>
            </a:pPr>
            <a:r>
              <a:rPr lang="en-US" b="1" dirty="0">
                <a:latin typeface="Times New Roman" panose="02020603050405020304" pitchFamily="18" charset="0"/>
                <a:cs typeface="Times New Roman" panose="02020603050405020304" pitchFamily="18" charset="0"/>
              </a:rPr>
              <a:t>Summary </a:t>
            </a:r>
          </a:p>
          <a:p>
            <a:pPr algn="just">
              <a:lnSpc>
                <a:spcPct val="150000"/>
              </a:lnSpc>
            </a:pPr>
            <a:r>
              <a:rPr lang="en-US" b="1" dirty="0">
                <a:latin typeface="Times New Roman" panose="02020603050405020304" pitchFamily="18" charset="0"/>
                <a:cs typeface="Times New Roman" panose="02020603050405020304" pitchFamily="18" charset="0"/>
              </a:rPr>
              <a:t>"Every Morning I Wake"</a:t>
            </a:r>
            <a:r>
              <a:rPr lang="en-US" dirty="0">
                <a:latin typeface="Times New Roman" panose="02020603050405020304" pitchFamily="18" charset="0"/>
                <a:cs typeface="Times New Roman" panose="02020603050405020304" pitchFamily="18" charset="0"/>
              </a:rPr>
              <a:t> is a reflective and devotional poem extracted from Dylan Thomas’s 1954 radio play </a:t>
            </a:r>
            <a:r>
              <a:rPr lang="en-US" i="1" dirty="0">
                <a:latin typeface="Times New Roman" panose="02020603050405020304" pitchFamily="18" charset="0"/>
                <a:cs typeface="Times New Roman" panose="02020603050405020304" pitchFamily="18" charset="0"/>
              </a:rPr>
              <a:t>Under Milk Wood</a:t>
            </a:r>
            <a:r>
              <a:rPr lang="en-US" dirty="0">
                <a:latin typeface="Times New Roman" panose="02020603050405020304" pitchFamily="18" charset="0"/>
                <a:cs typeface="Times New Roman" panose="02020603050405020304" pitchFamily="18" charset="0"/>
              </a:rPr>
              <a:t>. The poem serves as a humble prayer from a human being—fragile, mortal, and aware of his limitations—to a magnificent and powerful God. The speaker acknowledges that humans are small, temporary creatures, born only to die, yet they carry deep faith and devotion. Every morning, the speaker wakes up and prays not just for himself, but for all living beings under Milk Wood, seeking God's mercy and grace. Through this heartfelt prayer, Thomas emphasizes the spiritual connection between humanity and the divine, and glorifies God’s greatness and compassion over the lives of ordinary people.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err="1">
                <a:latin typeface="Times New Roman" panose="02020603050405020304" pitchFamily="18" charset="0"/>
                <a:cs typeface="Times New Roman" panose="02020603050405020304" pitchFamily="18" charset="0"/>
              </a:rPr>
              <a:t>Imporant</a:t>
            </a:r>
            <a:r>
              <a:rPr lang="en-US" dirty="0">
                <a:latin typeface="Times New Roman" panose="02020603050405020304" pitchFamily="18" charset="0"/>
                <a:cs typeface="Times New Roman" panose="02020603050405020304" pitchFamily="18" charset="0"/>
              </a:rPr>
              <a:t> Questions </a:t>
            </a:r>
          </a:p>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Explain the following lines from the poem ‘Every morning I wake ‘with reference to the </a:t>
            </a:r>
            <a:r>
              <a:rPr lang="en-US" dirty="0" err="1">
                <a:latin typeface="Times New Roman" panose="02020603050405020304" pitchFamily="18" charset="0"/>
                <a:cs typeface="Times New Roman" panose="02020603050405020304" pitchFamily="18" charset="0"/>
              </a:rPr>
              <a:t>contex</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      We are not wholly bad or good </a:t>
            </a:r>
          </a:p>
          <a:p>
            <a:pPr algn="just">
              <a:lnSpc>
                <a:spcPct val="150000"/>
              </a:lnSpc>
            </a:pPr>
            <a:r>
              <a:rPr lang="en-US" dirty="0">
                <a:latin typeface="Times New Roman" panose="02020603050405020304" pitchFamily="18" charset="0"/>
                <a:cs typeface="Times New Roman" panose="02020603050405020304" pitchFamily="18" charset="0"/>
              </a:rPr>
              <a:t>       who lives our under milk wood </a:t>
            </a:r>
          </a:p>
          <a:p>
            <a:pPr algn="just">
              <a:lnSpc>
                <a:spcPct val="150000"/>
              </a:lnSpc>
            </a:pPr>
            <a:r>
              <a:rPr lang="en-US" dirty="0">
                <a:latin typeface="Times New Roman" panose="02020603050405020304" pitchFamily="18" charset="0"/>
                <a:cs typeface="Times New Roman" panose="02020603050405020304" pitchFamily="18" charset="0"/>
              </a:rPr>
              <a:t>      And thou I know ,wilt be the first </a:t>
            </a:r>
          </a:p>
          <a:p>
            <a:pPr algn="just">
              <a:lnSpc>
                <a:spcPct val="150000"/>
              </a:lnSpc>
            </a:pPr>
            <a:r>
              <a:rPr lang="en-US" dirty="0">
                <a:latin typeface="Times New Roman" panose="02020603050405020304" pitchFamily="18" charset="0"/>
                <a:cs typeface="Times New Roman" panose="02020603050405020304" pitchFamily="18" charset="0"/>
              </a:rPr>
              <a:t>    TO see our best side ,not our worst </a:t>
            </a:r>
          </a:p>
          <a:p>
            <a:pPr algn="just">
              <a:lnSpc>
                <a:spcPct val="150000"/>
              </a:lnSpc>
            </a:pPr>
            <a:r>
              <a:rPr lang="en-US" dirty="0">
                <a:latin typeface="Times New Roman" panose="02020603050405020304" pitchFamily="18" charset="0"/>
                <a:cs typeface="Times New Roman" panose="02020603050405020304" pitchFamily="18" charset="0"/>
              </a:rPr>
              <a:t>2. DO you agree of disagree with the poets impression  about the magnificence of the god?</a:t>
            </a: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B7508F0-59D6-66B7-88D5-C5745519FC4A}"/>
                  </a:ext>
                </a:extLst>
              </p14:cNvPr>
              <p14:cNvContentPartPr/>
              <p14:nvPr/>
            </p14:nvContentPartPr>
            <p14:xfrm>
              <a:off x="10848240" y="1212120"/>
              <a:ext cx="1140480" cy="253800"/>
            </p14:xfrm>
          </p:contentPart>
        </mc:Choice>
        <mc:Fallback xmlns="">
          <p:pic>
            <p:nvPicPr>
              <p:cNvPr id="2" name="Ink 1">
                <a:extLst>
                  <a:ext uri="{FF2B5EF4-FFF2-40B4-BE49-F238E27FC236}">
                    <a16:creationId xmlns:a16="http://schemas.microsoft.com/office/drawing/2014/main" id="{0B7508F0-59D6-66B7-88D5-C5745519FC4A}"/>
                  </a:ext>
                </a:extLst>
              </p:cNvPr>
              <p:cNvPicPr/>
              <p:nvPr/>
            </p:nvPicPr>
            <p:blipFill>
              <a:blip r:embed="rId3"/>
              <a:stretch>
                <a:fillRect/>
              </a:stretch>
            </p:blipFill>
            <p:spPr>
              <a:xfrm>
                <a:off x="10832400" y="1148760"/>
                <a:ext cx="11718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4F693D5-DE05-957F-87E0-3542701CB6DF}"/>
                  </a:ext>
                </a:extLst>
              </p14:cNvPr>
              <p14:cNvContentPartPr/>
              <p14:nvPr/>
            </p14:nvContentPartPr>
            <p14:xfrm>
              <a:off x="720" y="1663200"/>
              <a:ext cx="67320" cy="10080"/>
            </p14:xfrm>
          </p:contentPart>
        </mc:Choice>
        <mc:Fallback xmlns="">
          <p:pic>
            <p:nvPicPr>
              <p:cNvPr id="4" name="Ink 3">
                <a:extLst>
                  <a:ext uri="{FF2B5EF4-FFF2-40B4-BE49-F238E27FC236}">
                    <a16:creationId xmlns:a16="http://schemas.microsoft.com/office/drawing/2014/main" id="{F4F693D5-DE05-957F-87E0-3542701CB6DF}"/>
                  </a:ext>
                </a:extLst>
              </p:cNvPr>
              <p:cNvPicPr/>
              <p:nvPr/>
            </p:nvPicPr>
            <p:blipFill>
              <a:blip r:embed="rId5"/>
              <a:stretch>
                <a:fillRect/>
              </a:stretch>
            </p:blipFill>
            <p:spPr>
              <a:xfrm>
                <a:off x="-15120" y="1599840"/>
                <a:ext cx="98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2762CE0-B348-1131-7297-ECBE27C132DF}"/>
                  </a:ext>
                </a:extLst>
              </p14:cNvPr>
              <p14:cNvContentPartPr/>
              <p14:nvPr/>
            </p14:nvContentPartPr>
            <p14:xfrm>
              <a:off x="17640" y="1661040"/>
              <a:ext cx="830520" cy="168840"/>
            </p14:xfrm>
          </p:contentPart>
        </mc:Choice>
        <mc:Fallback xmlns="">
          <p:pic>
            <p:nvPicPr>
              <p:cNvPr id="5" name="Ink 4">
                <a:extLst>
                  <a:ext uri="{FF2B5EF4-FFF2-40B4-BE49-F238E27FC236}">
                    <a16:creationId xmlns:a16="http://schemas.microsoft.com/office/drawing/2014/main" id="{82762CE0-B348-1131-7297-ECBE27C132DF}"/>
                  </a:ext>
                </a:extLst>
              </p:cNvPr>
              <p:cNvPicPr/>
              <p:nvPr/>
            </p:nvPicPr>
            <p:blipFill>
              <a:blip r:embed="rId7"/>
              <a:stretch>
                <a:fillRect/>
              </a:stretch>
            </p:blipFill>
            <p:spPr>
              <a:xfrm>
                <a:off x="1800" y="1597680"/>
                <a:ext cx="8618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FE822DC-E39F-CF05-5668-FA08BC69F0A9}"/>
                  </a:ext>
                </a:extLst>
              </p14:cNvPr>
              <p14:cNvContentPartPr/>
              <p14:nvPr/>
            </p14:nvContentPartPr>
            <p14:xfrm>
              <a:off x="5126400" y="2697840"/>
              <a:ext cx="2160" cy="73800"/>
            </p14:xfrm>
          </p:contentPart>
        </mc:Choice>
        <mc:Fallback xmlns="">
          <p:pic>
            <p:nvPicPr>
              <p:cNvPr id="6" name="Ink 5">
                <a:extLst>
                  <a:ext uri="{FF2B5EF4-FFF2-40B4-BE49-F238E27FC236}">
                    <a16:creationId xmlns:a16="http://schemas.microsoft.com/office/drawing/2014/main" id="{1FE822DC-E39F-CF05-5668-FA08BC69F0A9}"/>
                  </a:ext>
                </a:extLst>
              </p:cNvPr>
              <p:cNvPicPr/>
              <p:nvPr/>
            </p:nvPicPr>
            <p:blipFill>
              <a:blip r:embed="rId9"/>
              <a:stretch>
                <a:fillRect/>
              </a:stretch>
            </p:blipFill>
            <p:spPr>
              <a:xfrm>
                <a:off x="5110560" y="2634480"/>
                <a:ext cx="33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4B4890A-0C26-1773-4CF9-C55BC77B5394}"/>
                  </a:ext>
                </a:extLst>
              </p14:cNvPr>
              <p14:cNvContentPartPr/>
              <p14:nvPr/>
            </p14:nvContentPartPr>
            <p14:xfrm>
              <a:off x="4336920" y="521640"/>
              <a:ext cx="1253880" cy="120600"/>
            </p14:xfrm>
          </p:contentPart>
        </mc:Choice>
        <mc:Fallback xmlns="">
          <p:pic>
            <p:nvPicPr>
              <p:cNvPr id="7" name="Ink 6">
                <a:extLst>
                  <a:ext uri="{FF2B5EF4-FFF2-40B4-BE49-F238E27FC236}">
                    <a16:creationId xmlns:a16="http://schemas.microsoft.com/office/drawing/2014/main" id="{74B4890A-0C26-1773-4CF9-C55BC77B5394}"/>
                  </a:ext>
                </a:extLst>
              </p:cNvPr>
              <p:cNvPicPr/>
              <p:nvPr/>
            </p:nvPicPr>
            <p:blipFill>
              <a:blip r:embed="rId11"/>
              <a:stretch>
                <a:fillRect/>
              </a:stretch>
            </p:blipFill>
            <p:spPr>
              <a:xfrm>
                <a:off x="4321080" y="458280"/>
                <a:ext cx="1285200" cy="247320"/>
              </a:xfrm>
              <a:prstGeom prst="rect">
                <a:avLst/>
              </a:prstGeom>
            </p:spPr>
          </p:pic>
        </mc:Fallback>
      </mc:AlternateContent>
    </p:spTree>
    <p:extLst>
      <p:ext uri="{BB962C8B-B14F-4D97-AF65-F5344CB8AC3E}">
        <p14:creationId xmlns:p14="http://schemas.microsoft.com/office/powerpoint/2010/main" val="317344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7761F-DB41-2BB3-4653-1EE19F1C2A9B}"/>
              </a:ext>
            </a:extLst>
          </p:cNvPr>
          <p:cNvSpPr txBox="1"/>
          <p:nvPr/>
        </p:nvSpPr>
        <p:spPr>
          <a:xfrm>
            <a:off x="304800" y="368300"/>
            <a:ext cx="11226800" cy="5994974"/>
          </a:xfrm>
          <a:prstGeom prst="rect">
            <a:avLst/>
          </a:prstGeom>
          <a:noFill/>
        </p:spPr>
        <p:txBody>
          <a:bodyPr wrap="square" rtlCol="0">
            <a:spAutoFit/>
          </a:bodyPr>
          <a:lstStyle/>
          <a:p>
            <a:pPr algn="ctr"/>
            <a:r>
              <a:rPr lang="en-US" sz="3200" dirty="0"/>
              <a:t>I was Own My Route </a:t>
            </a:r>
            <a:r>
              <a:rPr lang="en-US" sz="2400" dirty="0"/>
              <a:t>– Juila de Burgos </a:t>
            </a:r>
          </a:p>
          <a:p>
            <a:r>
              <a:rPr lang="en-US" dirty="0"/>
              <a:t>Summary </a:t>
            </a:r>
          </a:p>
          <a:p>
            <a:endParaRPr lang="en-US" dirty="0"/>
          </a:p>
          <a:p>
            <a:pPr marL="0" marR="0" algn="just" fontAlgn="base">
              <a:lnSpc>
                <a:spcPct val="115000"/>
              </a:lnSpc>
              <a:spcAft>
                <a:spcPts val="1000"/>
              </a:spcAft>
              <a:buNone/>
            </a:pPr>
            <a:r>
              <a:rPr lang="en-US" sz="1800" spc="3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speaker Julia de Burgos, a radical feminist, challenges the </a:t>
            </a:r>
            <a:r>
              <a:rPr lang="en-US" sz="1800" spc="30"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masculine concept </a:t>
            </a:r>
            <a:r>
              <a:rPr lang="en-US" sz="1800" spc="3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of defining a female’s existence and journey via traditional paths in the poem “I Was My Own Route.” She links male mentality to gender inequality and male prejudices towards women.</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gn="just" fontAlgn="base">
              <a:lnSpc>
                <a:spcPct val="115000"/>
              </a:lnSpc>
              <a:spcAft>
                <a:spcPts val="1000"/>
              </a:spcAft>
              <a:buNone/>
            </a:pPr>
            <a:r>
              <a:rPr lang="en-US" sz="1800" spc="3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Women’s own freedom and liberation are portrayed in this poem. </a:t>
            </a:r>
            <a:r>
              <a:rPr lang="en-US" sz="1800" spc="3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Above all, the poem teaches us the moral that men and women are both members of the same society, and they both require freedom, liberty, independence, and other aspects of life, and they should be permitted to pursue their own paths rather than those dictated by patriarchal society.</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endParaRPr lang="en-US" dirty="0"/>
          </a:p>
          <a:p>
            <a:r>
              <a:rPr lang="en-US" dirty="0"/>
              <a:t>Important Questions </a:t>
            </a:r>
          </a:p>
          <a:p>
            <a:endParaRPr lang="en-US" dirty="0"/>
          </a:p>
          <a:p>
            <a:pPr marL="342900" indent="-342900">
              <a:buAutoNum type="arabicPeriod"/>
            </a:pPr>
            <a:r>
              <a:rPr lang="en-US" sz="2000" dirty="0">
                <a:solidFill>
                  <a:srgbClr val="FF0000"/>
                </a:solidFill>
                <a:latin typeface="Times New Roman" panose="02020603050405020304" pitchFamily="18" charset="0"/>
                <a:cs typeface="Times New Roman" panose="02020603050405020304" pitchFamily="18" charset="0"/>
              </a:rPr>
              <a:t>Explain the following line with references to the context</a:t>
            </a:r>
          </a:p>
          <a:p>
            <a:r>
              <a:rPr lang="en-US" sz="2000" dirty="0">
                <a:solidFill>
                  <a:srgbClr val="FF0000"/>
                </a:solidFill>
                <a:latin typeface="Times New Roman" panose="02020603050405020304" pitchFamily="18" charset="0"/>
                <a:cs typeface="Times New Roman" panose="02020603050405020304" pitchFamily="18" charset="0"/>
              </a:rPr>
              <a:t>At each advancing step on my route forward</a:t>
            </a:r>
          </a:p>
          <a:p>
            <a:r>
              <a:rPr lang="en-US" sz="2000" dirty="0">
                <a:solidFill>
                  <a:srgbClr val="FF0000"/>
                </a:solidFill>
                <a:latin typeface="Times New Roman" panose="02020603050405020304" pitchFamily="18" charset="0"/>
                <a:cs typeface="Times New Roman" panose="02020603050405020304" pitchFamily="18" charset="0"/>
              </a:rPr>
              <a:t>My back was ripped by the desperate flapping wings </a:t>
            </a:r>
          </a:p>
          <a:p>
            <a:r>
              <a:rPr lang="en-US" sz="2000" dirty="0">
                <a:solidFill>
                  <a:srgbClr val="FF0000"/>
                </a:solidFill>
                <a:latin typeface="Times New Roman" panose="02020603050405020304" pitchFamily="18" charset="0"/>
                <a:cs typeface="Times New Roman" panose="02020603050405020304" pitchFamily="18" charset="0"/>
              </a:rPr>
              <a:t>Of the old guard</a:t>
            </a:r>
          </a:p>
          <a:p>
            <a:r>
              <a:rPr lang="en-US" sz="2000" dirty="0">
                <a:solidFill>
                  <a:srgbClr val="FF0000"/>
                </a:solidFill>
                <a:latin typeface="Times New Roman" panose="02020603050405020304" pitchFamily="18" charset="0"/>
                <a:cs typeface="Times New Roman" panose="02020603050405020304" pitchFamily="18" charset="0"/>
              </a:rPr>
              <a:t>2. Why did the speaker try to be the way men wanted her to be</a:t>
            </a:r>
            <a:r>
              <a:rPr lang="en-US" dirty="0"/>
              <a:t>? </a:t>
            </a:r>
          </a:p>
        </p:txBody>
      </p:sp>
    </p:spTree>
    <p:extLst>
      <p:ext uri="{BB962C8B-B14F-4D97-AF65-F5344CB8AC3E}">
        <p14:creationId xmlns:p14="http://schemas.microsoft.com/office/powerpoint/2010/main" val="32797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C82CEE-6AF1-53CD-FF87-DF19510C7F95}"/>
              </a:ext>
            </a:extLst>
          </p:cNvPr>
          <p:cNvSpPr txBox="1"/>
          <p:nvPr/>
        </p:nvSpPr>
        <p:spPr>
          <a:xfrm>
            <a:off x="355600" y="292100"/>
            <a:ext cx="11480800" cy="5935984"/>
          </a:xfrm>
          <a:prstGeom prst="rect">
            <a:avLst/>
          </a:prstGeom>
          <a:noFill/>
        </p:spPr>
        <p:txBody>
          <a:bodyPr wrap="square" rtlCol="0">
            <a:spAutoFit/>
          </a:bodyPr>
          <a:lstStyle/>
          <a:p>
            <a:pPr marL="0" marR="0" algn="ctr">
              <a:lnSpc>
                <a:spcPct val="115000"/>
              </a:lnSpc>
              <a:spcAft>
                <a:spcPts val="1000"/>
              </a:spcAft>
              <a:buNone/>
            </a:pPr>
            <a:r>
              <a:rPr lang="en-US" sz="3600" b="1"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The awakening age- </a:t>
            </a:r>
            <a:r>
              <a:rPr lang="en-US" sz="2800" b="1"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Ben Okri</a:t>
            </a:r>
            <a:endParaRPr lang="en-US" sz="2800" dirty="0">
              <a:effectLst/>
              <a:latin typeface="Calibri" panose="020F0502020204030204" pitchFamily="34" charset="0"/>
              <a:ea typeface="Malgun Gothic" panose="020B0503020000020004" pitchFamily="34" charset="-127"/>
              <a:cs typeface="Mangal" panose="02040503050203030202" pitchFamily="18" charset="0"/>
            </a:endParaRPr>
          </a:p>
          <a:p>
            <a:pPr marL="0" marR="0" algn="just" fontAlgn="base"/>
            <a:r>
              <a:rPr lang="en-US" sz="2400" spc="30" dirty="0">
                <a:solidFill>
                  <a:srgbClr val="000000"/>
                </a:solidFill>
                <a:effectLst/>
                <a:latin typeface="Times New Roman" panose="02020603050405020304" pitchFamily="18" charset="0"/>
                <a:ea typeface="Times New Roman" panose="02020603050405020304" pitchFamily="18" charset="0"/>
              </a:rPr>
              <a:t>In the poem “The Awakening Age,” the poet Ben Okri depicts the struggles of African people and offers a demand for unity, peace, and solidarity among human beings from all over the world. This poem depicts how Nigerians have suffered a long history of starvation, poverty, unemployment, and conflicts (ethnic, religious, political, terrorism, militancy, electoral, and so on) that have rendered them a vulnerable community. Northern Nigeria has been oppressing the </a:t>
            </a:r>
            <a:r>
              <a:rPr lang="en-US" sz="2400" spc="30" dirty="0" err="1">
                <a:solidFill>
                  <a:srgbClr val="000000"/>
                </a:solidFill>
                <a:effectLst/>
                <a:latin typeface="Times New Roman" panose="02020603050405020304" pitchFamily="18" charset="0"/>
                <a:ea typeface="Times New Roman" panose="02020603050405020304" pitchFamily="18" charset="0"/>
              </a:rPr>
              <a:t>Igho</a:t>
            </a:r>
            <a:r>
              <a:rPr lang="en-US" sz="2400" spc="30" dirty="0">
                <a:solidFill>
                  <a:srgbClr val="000000"/>
                </a:solidFill>
                <a:effectLst/>
                <a:latin typeface="Times New Roman" panose="02020603050405020304" pitchFamily="18" charset="0"/>
                <a:ea typeface="Times New Roman" panose="02020603050405020304" pitchFamily="18" charset="0"/>
              </a:rPr>
              <a:t> group, which has resulted in ethnoreligious conflict. The poem depicts the narrative of a people whose optimism binds them together like glue, even though they are led by invisible powers.</a:t>
            </a:r>
          </a:p>
          <a:p>
            <a:pPr marL="0" marR="0" algn="just" fontAlgn="base"/>
            <a:endParaRPr lang="en-US" sz="2400" spc="30" dirty="0">
              <a:solidFill>
                <a:srgbClr val="000000"/>
              </a:solidFill>
              <a:effectLst/>
              <a:latin typeface="Times New Roman" panose="02020603050405020304" pitchFamily="18" charset="0"/>
              <a:ea typeface="Times New Roman" panose="02020603050405020304" pitchFamily="18" charset="0"/>
            </a:endParaRPr>
          </a:p>
          <a:p>
            <a:pPr marL="0" marR="0" algn="just" fontAlgn="base"/>
            <a:r>
              <a:rPr lang="en-US" sz="2400" spc="30" dirty="0">
                <a:solidFill>
                  <a:srgbClr val="000000"/>
                </a:solidFill>
                <a:latin typeface="Times New Roman" panose="02020603050405020304" pitchFamily="18" charset="0"/>
                <a:ea typeface="Times New Roman" panose="02020603050405020304" pitchFamily="18" charset="0"/>
              </a:rPr>
              <a:t>Important Questions </a:t>
            </a:r>
          </a:p>
          <a:p>
            <a:pPr marL="457200" marR="0" indent="-457200" algn="just" fontAlgn="base">
              <a:buAutoNum type="arabicPeriod"/>
            </a:pPr>
            <a:r>
              <a:rPr lang="en-US" sz="2400" spc="30" dirty="0">
                <a:solidFill>
                  <a:srgbClr val="000000"/>
                </a:solidFill>
                <a:effectLst/>
                <a:latin typeface="Times New Roman" panose="02020603050405020304" pitchFamily="18" charset="0"/>
                <a:ea typeface="Times New Roman" panose="02020603050405020304" pitchFamily="18" charset="0"/>
              </a:rPr>
              <a:t>Who are the people travel trough m</a:t>
            </a:r>
            <a:r>
              <a:rPr lang="en-US" sz="2400" spc="30" dirty="0">
                <a:solidFill>
                  <a:srgbClr val="000000"/>
                </a:solidFill>
                <a:latin typeface="Times New Roman" panose="02020603050405020304" pitchFamily="18" charset="0"/>
                <a:ea typeface="Times New Roman" panose="02020603050405020304" pitchFamily="18" charset="0"/>
              </a:rPr>
              <a:t>eridian line?</a:t>
            </a:r>
          </a:p>
          <a:p>
            <a:pPr marL="457200" marR="0" indent="-457200" algn="just" fontAlgn="base">
              <a:buAutoNum type="arabicPeriod"/>
            </a:pPr>
            <a:r>
              <a:rPr lang="en-US" sz="2400" spc="30" dirty="0">
                <a:solidFill>
                  <a:srgbClr val="000000"/>
                </a:solidFill>
                <a:effectLst/>
                <a:latin typeface="Times New Roman" panose="02020603050405020304" pitchFamily="18" charset="0"/>
                <a:ea typeface="Times New Roman" panose="02020603050405020304" pitchFamily="18" charset="0"/>
              </a:rPr>
              <a:t>What does the poet mean new world?</a:t>
            </a:r>
          </a:p>
          <a:p>
            <a:pPr marL="457200" marR="0" indent="-457200" algn="just" fontAlgn="base">
              <a:buAutoNum type="arabicPeriod"/>
            </a:pPr>
            <a:r>
              <a:rPr lang="en-US" sz="2400" spc="30" dirty="0">
                <a:solidFill>
                  <a:srgbClr val="000000"/>
                </a:solidFill>
                <a:latin typeface="Times New Roman" panose="02020603050405020304" pitchFamily="18" charset="0"/>
                <a:ea typeface="Times New Roman" panose="02020603050405020304" pitchFamily="18" charset="0"/>
              </a:rPr>
              <a:t>How are people benefited by new people </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2797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799A1-3440-314D-BB0B-44EC59A1CBB8}"/>
              </a:ext>
            </a:extLst>
          </p:cNvPr>
          <p:cNvSpPr txBox="1"/>
          <p:nvPr/>
        </p:nvSpPr>
        <p:spPr>
          <a:xfrm>
            <a:off x="215900" y="292100"/>
            <a:ext cx="11760200" cy="6555641"/>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Soft Strom- </a:t>
            </a:r>
            <a:r>
              <a:rPr lang="en-US" sz="2800" i="1" dirty="0">
                <a:solidFill>
                  <a:srgbClr val="FF0000"/>
                </a:solidFill>
                <a:latin typeface="Times New Roman" panose="02020603050405020304" pitchFamily="18" charset="0"/>
                <a:cs typeface="Times New Roman" panose="02020603050405020304" pitchFamily="18" charset="0"/>
              </a:rPr>
              <a:t>Abhi Subedi </a:t>
            </a:r>
          </a:p>
          <a:p>
            <a:pPr algn="just">
              <a:buNone/>
            </a:pPr>
            <a:r>
              <a:rPr lang="en-US" sz="2400" b="1" dirty="0">
                <a:latin typeface="Times New Roman" panose="02020603050405020304" pitchFamily="18" charset="0"/>
                <a:cs typeface="Times New Roman" panose="02020603050405020304" pitchFamily="18" charset="0"/>
              </a:rPr>
              <a:t>"Soft Storm" by Abhi Subedi</a:t>
            </a:r>
            <a:r>
              <a:rPr lang="en-US" sz="2400" dirty="0">
                <a:latin typeface="Times New Roman" panose="02020603050405020304" pitchFamily="18" charset="0"/>
                <a:cs typeface="Times New Roman" panose="02020603050405020304" pitchFamily="18" charset="0"/>
              </a:rPr>
              <a:t> is a free verse poem that reflects the chaos and contradictions of modern Nepali society with a tone of compassion and hope. The speaker takes a night walk through the streets of Kathmandu, observing social and environmental disorder, indifference, and injustice. In the beginning, the poet uses images of natural beauty like crocuses blooming and the moon, contrasted with scenes of poverty, homelessness, and political corruption.</a:t>
            </a:r>
          </a:p>
          <a:p>
            <a:pPr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He criticizes societal malpractices, showing orphans begging in Thamel, violent acts, and silenced voices of the oppressed. Despite the turmoil, he finds hope in nature and yearns for a peaceful world where people live in harmony. The poem ends with the speaker’s plea for freedom and a desire to return to a natural, loving world.</a:t>
            </a:r>
          </a:p>
          <a:p>
            <a:r>
              <a:rPr lang="en-US" sz="3200" i="1" dirty="0">
                <a:solidFill>
                  <a:srgbClr val="FF0000"/>
                </a:solidFill>
                <a:latin typeface="Times New Roman" panose="02020603050405020304" pitchFamily="18" charset="0"/>
                <a:cs typeface="Times New Roman" panose="02020603050405020304" pitchFamily="18" charset="0"/>
              </a:rPr>
              <a:t>Symbols</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represent chaos, innocence, silence, oppression, nature’s beauty, and hope—contrasting society’s darkness with a longing for peace.</a:t>
            </a:r>
          </a:p>
          <a:p>
            <a:r>
              <a:rPr lang="en-US" sz="2800" i="1" dirty="0">
                <a:solidFill>
                  <a:srgbClr val="FF0000"/>
                </a:solidFill>
                <a:latin typeface="Times New Roman" panose="02020603050405020304" pitchFamily="18" charset="0"/>
                <a:cs typeface="Times New Roman" panose="02020603050405020304" pitchFamily="18" charset="0"/>
              </a:rPr>
              <a:t>Questions </a:t>
            </a:r>
          </a:p>
          <a:p>
            <a:pPr marL="514350" indent="-514350">
              <a:buAutoNum type="arabicPeriod"/>
            </a:pPr>
            <a:r>
              <a:rPr lang="en-US" sz="2800" i="1" dirty="0">
                <a:solidFill>
                  <a:srgbClr val="FF0000"/>
                </a:solidFill>
                <a:latin typeface="Times New Roman" panose="02020603050405020304" pitchFamily="18" charset="0"/>
                <a:cs typeface="Times New Roman" panose="02020603050405020304" pitchFamily="18" charset="0"/>
              </a:rPr>
              <a:t>What do you understate by ”this seamless city”</a:t>
            </a:r>
          </a:p>
          <a:p>
            <a:pPr marL="514350" indent="-514350">
              <a:buAutoNum type="arabicPeriod"/>
            </a:pPr>
            <a:r>
              <a:rPr lang="en-US" sz="2800" i="1" dirty="0">
                <a:solidFill>
                  <a:srgbClr val="FF0000"/>
                </a:solidFill>
                <a:latin typeface="Times New Roman" panose="02020603050405020304" pitchFamily="18" charset="0"/>
                <a:cs typeface="Times New Roman" panose="02020603050405020304" pitchFamily="18" charset="0"/>
              </a:rPr>
              <a:t>Describe the poor children portrayed in the poem </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67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43315-115D-EE89-5301-BE38D1CFA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4" name="TextBox 3">
            <a:extLst>
              <a:ext uri="{FF2B5EF4-FFF2-40B4-BE49-F238E27FC236}">
                <a16:creationId xmlns:a16="http://schemas.microsoft.com/office/drawing/2014/main" id="{2D876389-725A-3432-61C5-5E2CFCA01627}"/>
              </a:ext>
            </a:extLst>
          </p:cNvPr>
          <p:cNvSpPr txBox="1"/>
          <p:nvPr/>
        </p:nvSpPr>
        <p:spPr>
          <a:xfrm>
            <a:off x="228600" y="457200"/>
            <a:ext cx="11747500" cy="6450484"/>
          </a:xfrm>
          <a:prstGeom prst="rect">
            <a:avLst/>
          </a:prstGeom>
          <a:noFill/>
        </p:spPr>
        <p:txBody>
          <a:bodyPr wrap="square" rtlCol="0">
            <a:spAutoFit/>
          </a:bodyPr>
          <a:lstStyle/>
          <a:p>
            <a:pPr marL="0" marR="0" algn="ctr">
              <a:spcBef>
                <a:spcPts val="470"/>
              </a:spcBef>
              <a:spcAft>
                <a:spcPts val="1405"/>
              </a:spcAft>
              <a:buNone/>
            </a:pPr>
            <a:r>
              <a:rPr lang="en-US" sz="1800" dirty="0">
                <a:solidFill>
                  <a:srgbClr val="002060"/>
                </a:solidFill>
                <a:effectLst/>
                <a:highlight>
                  <a:srgbClr val="00FFFF"/>
                </a:highlight>
                <a:latin typeface="Times New Roman" panose="02020603050405020304" pitchFamily="18" charset="0"/>
                <a:ea typeface="Malgun Gothic" panose="020B0503020000020004" pitchFamily="34" charset="-127"/>
              </a:rPr>
              <a:t>" </a:t>
            </a:r>
            <a:r>
              <a:rPr lang="en-US" sz="1800" dirty="0">
                <a:solidFill>
                  <a:srgbClr val="002060"/>
                </a:solidFill>
                <a:effectLst/>
                <a:highlight>
                  <a:srgbClr val="00FFFF"/>
                </a:highlight>
                <a:latin typeface="Times New Roman" panose="02020603050405020304" pitchFamily="18" charset="0"/>
                <a:ea typeface="Times New Roman" panose="02020603050405020304" pitchFamily="18" charset="0"/>
              </a:rPr>
              <a:t>Marriage as a social institution</a:t>
            </a:r>
            <a:r>
              <a:rPr lang="en-US" sz="1800" dirty="0">
                <a:solidFill>
                  <a:srgbClr val="002060"/>
                </a:solidFill>
                <a:effectLst/>
                <a:highlight>
                  <a:srgbClr val="00FFFF"/>
                </a:highlight>
                <a:latin typeface="Times New Roman" panose="02020603050405020304" pitchFamily="18" charset="0"/>
                <a:ea typeface="Malgun Gothic" panose="020B0503020000020004" pitchFamily="34" charset="-127"/>
              </a:rPr>
              <a:t> "</a:t>
            </a:r>
            <a:endParaRPr lang="en-US" sz="1800" dirty="0">
              <a:effectLst/>
              <a:latin typeface="Times New Roman" panose="02020603050405020304" pitchFamily="18" charset="0"/>
              <a:ea typeface="Times New Roman" panose="02020603050405020304" pitchFamily="18" charset="0"/>
            </a:endParaRPr>
          </a:p>
          <a:p>
            <a:pPr marL="0" marR="0" algn="ctr">
              <a:spcBef>
                <a:spcPts val="470"/>
              </a:spcBef>
              <a:spcAft>
                <a:spcPts val="1405"/>
              </a:spcAft>
              <a:buNone/>
            </a:pPr>
            <a:r>
              <a:rPr lang="en-US" sz="1800" dirty="0">
                <a:solidFill>
                  <a:srgbClr val="000000"/>
                </a:solidFill>
                <a:effectLst/>
                <a:latin typeface="Times New Roman" panose="02020603050405020304" pitchFamily="18" charset="0"/>
                <a:ea typeface="Malgun Gothic" panose="020B0503020000020004" pitchFamily="34" charset="-127"/>
              </a:rPr>
              <a:t> – </a:t>
            </a:r>
            <a:r>
              <a:rPr lang="en-US" sz="1800" dirty="0">
                <a:solidFill>
                  <a:schemeClr val="bg1"/>
                </a:solidFill>
                <a:effectLst/>
                <a:latin typeface="Times New Roman" panose="02020603050405020304" pitchFamily="18" charset="0"/>
                <a:ea typeface="Malgun Gothic" panose="020B0503020000020004" pitchFamily="34" charset="-127"/>
              </a:rPr>
              <a:t>Steven L. Nock (March 11, 1950 – January 26, 2008)</a:t>
            </a:r>
            <a:endParaRPr lang="en-US" sz="1800" dirty="0">
              <a:solidFill>
                <a:schemeClr val="bg1"/>
              </a:solidFill>
              <a:effectLst/>
              <a:latin typeface="Times New Roman" panose="02020603050405020304" pitchFamily="18" charset="0"/>
              <a:ea typeface="Times New Roman" panose="02020603050405020304" pitchFamily="18" charset="0"/>
            </a:endParaRPr>
          </a:p>
          <a:p>
            <a:pPr algn="just">
              <a:buNone/>
            </a:pPr>
            <a:r>
              <a:rPr lang="en-US" sz="2000" spc="-15" dirty="0">
                <a:solidFill>
                  <a:srgbClr val="FFFF00"/>
                </a:solidFill>
                <a:effectLst/>
                <a:latin typeface="Calibri" panose="020F0502020204030204" pitchFamily="34" charset="0"/>
                <a:ea typeface="Malgun Gothic" panose="020B0503020000020004" pitchFamily="34" charset="-127"/>
                <a:cs typeface="Mangal" panose="02040503050203030202" pitchFamily="18" charset="0"/>
              </a:rPr>
              <a:t>Marriage is the union of two spouses who are bound by legal, moral, and traditional obligations and have a variety of deep personal bonds and social links. It is a structured framework that integrates with other institutions such as family, education, economy, law, and politics. In many ways, the connection between couples is governed by rules, and they exist inside soft borders to follow the patterns. Marriage is distinguished from all other types of partnerships by its soft boundaries or permitted bounds of </a:t>
            </a:r>
            <a:r>
              <a:rPr lang="en-US" sz="2000" spc="-15" dirty="0" err="1">
                <a:solidFill>
                  <a:srgbClr val="FFFF00"/>
                </a:solidFill>
                <a:effectLst/>
                <a:latin typeface="Calibri" panose="020F0502020204030204" pitchFamily="34" charset="0"/>
                <a:ea typeface="Malgun Gothic" panose="020B0503020000020004" pitchFamily="34" charset="-127"/>
                <a:cs typeface="Mangal" panose="02040503050203030202" pitchFamily="18" charset="0"/>
              </a:rPr>
              <a:t>behaviour</a:t>
            </a:r>
            <a:r>
              <a:rPr lang="en-US" sz="2000" spc="-15" dirty="0">
                <a:solidFill>
                  <a:srgbClr val="FFFF00"/>
                </a:solidFill>
                <a:effectLst/>
                <a:latin typeface="Calibri" panose="020F0502020204030204" pitchFamily="34" charset="0"/>
                <a:ea typeface="Malgun Gothic" panose="020B0503020000020004" pitchFamily="34" charset="-127"/>
                <a:cs typeface="Mangal" panose="02040503050203030202" pitchFamily="18" charset="0"/>
              </a:rPr>
              <a:t>.</a:t>
            </a:r>
          </a:p>
          <a:p>
            <a:pPr algn="just">
              <a:buNone/>
            </a:pPr>
            <a:endParaRPr lang="en-US" sz="2000" spc="-15" dirty="0">
              <a:solidFill>
                <a:srgbClr val="FFFF00"/>
              </a:solidFill>
              <a:latin typeface="Calibri" panose="020F0502020204030204" pitchFamily="34" charset="0"/>
              <a:ea typeface="Malgun Gothic" panose="020B0503020000020004" pitchFamily="34" charset="-127"/>
              <a:cs typeface="Mangal" panose="02040503050203030202" pitchFamily="18" charset="0"/>
            </a:endParaRPr>
          </a:p>
          <a:p>
            <a:pPr algn="just">
              <a:buNone/>
            </a:pPr>
            <a:r>
              <a:rPr lang="en-US" sz="2000" dirty="0">
                <a:solidFill>
                  <a:srgbClr val="FFFF00"/>
                </a:solidFill>
              </a:rPr>
              <a:t>Marriage is a legally and socially recognized union offering structure, commitment, and emotional stability, especially for men. It is guided by moral and traditional norms. In contrast, unmarried cohabitation offers freedom without societal acceptance or legal backing, lacking the structured responsibilities, identity, and protections that define and support traditional marriage.</a:t>
            </a:r>
          </a:p>
          <a:p>
            <a:pPr algn="just">
              <a:buNone/>
            </a:pPr>
            <a:endParaRPr lang="en-US" sz="2000" dirty="0">
              <a:solidFill>
                <a:srgbClr val="FFFF00"/>
              </a:solidFill>
            </a:endParaRPr>
          </a:p>
          <a:p>
            <a:pPr algn="just">
              <a:buNone/>
            </a:pPr>
            <a:r>
              <a:rPr lang="en-US" sz="2000" dirty="0">
                <a:solidFill>
                  <a:schemeClr val="bg1"/>
                </a:solidFill>
              </a:rPr>
              <a:t>Important Questions </a:t>
            </a:r>
          </a:p>
          <a:p>
            <a:pPr marL="457200" indent="-457200" algn="just">
              <a:buAutoNum type="arabicPeriod"/>
            </a:pPr>
            <a:r>
              <a:rPr lang="en-US" sz="2000" dirty="0">
                <a:solidFill>
                  <a:schemeClr val="bg1"/>
                </a:solidFill>
              </a:rPr>
              <a:t>Do you think marriage as social institution why or why not?</a:t>
            </a:r>
          </a:p>
          <a:p>
            <a:pPr marL="457200" indent="-457200" algn="just">
              <a:buAutoNum type="arabicPeriod"/>
            </a:pPr>
            <a:r>
              <a:rPr lang="en-US" sz="2000" dirty="0">
                <a:solidFill>
                  <a:schemeClr val="bg1"/>
                </a:solidFill>
              </a:rPr>
              <a:t>According to author what is marriage </a:t>
            </a:r>
          </a:p>
          <a:p>
            <a:pPr marL="457200" indent="-457200" algn="just">
              <a:buAutoNum type="arabicPeriod"/>
            </a:pPr>
            <a:r>
              <a:rPr lang="en-US" sz="2000" dirty="0">
                <a:solidFill>
                  <a:schemeClr val="bg1"/>
                </a:solidFill>
              </a:rPr>
              <a:t>Discuss the six dimension of normative marriage in America</a:t>
            </a:r>
          </a:p>
          <a:p>
            <a:pPr marL="0" marR="0">
              <a:lnSpc>
                <a:spcPct val="115000"/>
              </a:lnSpc>
              <a:spcAft>
                <a:spcPts val="800"/>
              </a:spcAft>
              <a:buNone/>
            </a:pPr>
            <a:r>
              <a:rPr lang="en-US" sz="2000" dirty="0">
                <a:solidFill>
                  <a:srgbClr val="FFFF00"/>
                </a:solidFill>
              </a:rPr>
              <a:t>Ans:   </a:t>
            </a:r>
            <a:r>
              <a:rPr lang="en-US" sz="1800"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Heterosexuality,  Monogamy,  Lifelong Commitment,  Sexual Fidelity  Shared Residence  Parenthood</a:t>
            </a:r>
            <a:endParaRPr lang="en-US" sz="1800" kern="100"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US" sz="2000" dirty="0">
              <a:solidFill>
                <a:srgbClr val="FFFF00"/>
              </a:solidFill>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18481CE-B1A8-F2C0-0E21-F9B84151F88C}"/>
                  </a:ext>
                </a:extLst>
              </p14:cNvPr>
              <p14:cNvContentPartPr/>
              <p14:nvPr/>
            </p14:nvContentPartPr>
            <p14:xfrm>
              <a:off x="7340040" y="4965480"/>
              <a:ext cx="779040" cy="1031760"/>
            </p14:xfrm>
          </p:contentPart>
        </mc:Choice>
        <mc:Fallback>
          <p:pic>
            <p:nvPicPr>
              <p:cNvPr id="2" name="Ink 1">
                <a:extLst>
                  <a:ext uri="{FF2B5EF4-FFF2-40B4-BE49-F238E27FC236}">
                    <a16:creationId xmlns:a16="http://schemas.microsoft.com/office/drawing/2014/main" id="{718481CE-B1A8-F2C0-0E21-F9B84151F88C}"/>
                  </a:ext>
                </a:extLst>
              </p:cNvPr>
              <p:cNvPicPr/>
              <p:nvPr/>
            </p:nvPicPr>
            <p:blipFill>
              <a:blip r:embed="rId4"/>
              <a:stretch>
                <a:fillRect/>
              </a:stretch>
            </p:blipFill>
            <p:spPr>
              <a:xfrm>
                <a:off x="7330680" y="4956120"/>
                <a:ext cx="797760" cy="1050480"/>
              </a:xfrm>
              <a:prstGeom prst="rect">
                <a:avLst/>
              </a:prstGeom>
            </p:spPr>
          </p:pic>
        </mc:Fallback>
      </mc:AlternateContent>
    </p:spTree>
    <p:extLst>
      <p:ext uri="{BB962C8B-B14F-4D97-AF65-F5344CB8AC3E}">
        <p14:creationId xmlns:p14="http://schemas.microsoft.com/office/powerpoint/2010/main" val="415964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98340-A218-A22F-6AFF-83FF2A5C0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3" name="TextBox 2">
            <a:extLst>
              <a:ext uri="{FF2B5EF4-FFF2-40B4-BE49-F238E27FC236}">
                <a16:creationId xmlns:a16="http://schemas.microsoft.com/office/drawing/2014/main" id="{E7A943A9-DCC3-A4E4-EEB3-F5E158DEC5C3}"/>
              </a:ext>
            </a:extLst>
          </p:cNvPr>
          <p:cNvSpPr txBox="1"/>
          <p:nvPr/>
        </p:nvSpPr>
        <p:spPr>
          <a:xfrm>
            <a:off x="279400" y="241158"/>
            <a:ext cx="11430000" cy="6401753"/>
          </a:xfrm>
          <a:prstGeom prst="rect">
            <a:avLst/>
          </a:prstGeom>
          <a:noFill/>
        </p:spPr>
        <p:txBody>
          <a:bodyPr wrap="square" rtlCol="0">
            <a:spAutoFit/>
          </a:bodyPr>
          <a:lstStyle/>
          <a:p>
            <a:pPr marL="0" marR="0" algn="ctr">
              <a:buNone/>
            </a:pPr>
            <a:r>
              <a:rPr lang="en-US" sz="3200" b="1" spc="-15" dirty="0">
                <a:solidFill>
                  <a:srgbClr val="002060"/>
                </a:solidFill>
                <a:effectLst/>
                <a:highlight>
                  <a:srgbClr val="00FFFF"/>
                </a:highlight>
                <a:latin typeface="Times New Roman" panose="02020603050405020304" pitchFamily="18" charset="0"/>
                <a:ea typeface="Malgun Gothic" panose="020B0503020000020004" pitchFamily="34" charset="-127"/>
              </a:rPr>
              <a:t>Knowledge and Wisdom</a:t>
            </a:r>
            <a:r>
              <a:rPr lang="en-US" sz="3200" b="1" spc="-15" dirty="0">
                <a:solidFill>
                  <a:srgbClr val="002060"/>
                </a:solidFill>
                <a:effectLst/>
                <a:latin typeface="Times New Roman" panose="02020603050405020304" pitchFamily="18" charset="0"/>
                <a:ea typeface="Malgun Gothic" panose="020B0503020000020004" pitchFamily="34" charset="-127"/>
              </a:rPr>
              <a:t>  -</a:t>
            </a:r>
            <a:r>
              <a:rPr lang="en-US" sz="2000" b="1" spc="-15" dirty="0">
                <a:solidFill>
                  <a:schemeClr val="bg1"/>
                </a:solidFill>
                <a:effectLst/>
                <a:latin typeface="Times New Roman" panose="02020603050405020304" pitchFamily="18" charset="0"/>
                <a:ea typeface="Malgun Gothic" panose="020B0503020000020004" pitchFamily="34" charset="-127"/>
              </a:rPr>
              <a:t>Bertrand Russel</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algn="just">
              <a:buNone/>
            </a:pPr>
            <a:r>
              <a:rPr lang="en-US" sz="1800" b="1" spc="-15" dirty="0">
                <a:solidFill>
                  <a:srgbClr val="000000"/>
                </a:solidFill>
                <a:effectLst/>
                <a:latin typeface="Times New Roman" panose="02020603050405020304" pitchFamily="18" charset="0"/>
                <a:ea typeface="Malgun Gothic" panose="020B0503020000020004" pitchFamily="34" charset="-127"/>
              </a:rPr>
              <a:t> </a:t>
            </a:r>
            <a:r>
              <a:rPr lang="en-US" sz="1800" b="1" spc="-15" dirty="0">
                <a:solidFill>
                  <a:srgbClr val="000000"/>
                </a:solidFill>
                <a:effectLst/>
                <a:highlight>
                  <a:srgbClr val="00FFFF"/>
                </a:highlight>
                <a:latin typeface="Times New Roman" panose="02020603050405020304" pitchFamily="18" charset="0"/>
                <a:ea typeface="Malgun Gothic" panose="020B0503020000020004" pitchFamily="34" charset="-127"/>
              </a:rPr>
              <a:t>Understanding text</a:t>
            </a:r>
            <a:r>
              <a:rPr lang="en-US" sz="1800" b="1" spc="-15" dirty="0">
                <a:solidFill>
                  <a:srgbClr val="000000"/>
                </a:solidFill>
                <a:effectLst/>
                <a:latin typeface="Times New Roman" panose="02020603050405020304" pitchFamily="18" charset="0"/>
                <a:ea typeface="Malgun Gothic" panose="020B0503020000020004" pitchFamily="34" charset="-127"/>
              </a:rPr>
              <a:t> </a:t>
            </a:r>
            <a:endParaRPr lang="en-US" sz="1800" dirty="0">
              <a:effectLst/>
              <a:latin typeface="Times New Roman" panose="02020603050405020304" pitchFamily="18" charset="0"/>
              <a:ea typeface="Times New Roman" panose="02020603050405020304" pitchFamily="18" charset="0"/>
            </a:endParaRPr>
          </a:p>
          <a:p>
            <a:pPr marL="0" marR="0" algn="just">
              <a:buNone/>
              <a:tabLst>
                <a:tab pos="114300" algn="l"/>
                <a:tab pos="795655" algn="l"/>
                <a:tab pos="2971800" algn="ctr"/>
              </a:tabLst>
            </a:pP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In this essay, “knowledge and wisdom”, the writer defines knowledge and explained the different ways of acquiring </a:t>
            </a:r>
            <a:r>
              <a:rPr lang="en-US" sz="2400" spc="-15"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it.Russell</a:t>
            </a: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distinguishes between knowledge and wisdom in this essay. Wisdom and knowledge are not the same things. He defines knowledge as the </a:t>
            </a:r>
            <a:r>
              <a:rPr lang="en-US" sz="2400" spc="-15" dirty="0">
                <a:solidFill>
                  <a:schemeClr val="bg1"/>
                </a:solidFill>
                <a:effectLst/>
                <a:highlight>
                  <a:srgbClr val="FF0000"/>
                </a:highlight>
                <a:latin typeface="Times New Roman" panose="02020603050405020304" pitchFamily="18" charset="0"/>
                <a:ea typeface="Malgun Gothic" panose="020B0503020000020004" pitchFamily="34" charset="-127"/>
                <a:cs typeface="Times New Roman" panose="02020603050405020304" pitchFamily="18" charset="0"/>
              </a:rPr>
              <a:t>gathering</a:t>
            </a: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of data and information, whereas </a:t>
            </a:r>
            <a:r>
              <a:rPr lang="en-US" sz="2400" spc="-15" dirty="0">
                <a:solidFill>
                  <a:schemeClr val="bg1"/>
                </a:solidFill>
                <a:effectLst/>
                <a:highlight>
                  <a:srgbClr val="FF0000"/>
                </a:highlight>
                <a:latin typeface="Times New Roman" panose="02020603050405020304" pitchFamily="18" charset="0"/>
                <a:ea typeface="Malgun Gothic" panose="020B0503020000020004" pitchFamily="34" charset="-127"/>
                <a:cs typeface="Times New Roman" panose="02020603050405020304" pitchFamily="18" charset="0"/>
              </a:rPr>
              <a:t>wisdom</a:t>
            </a: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is the practical application and use of knowledge to produce value. Not simply memory, but also study and actual experience, leads to wisdom. </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buNone/>
              <a:tabLst>
                <a:tab pos="114300" algn="l"/>
                <a:tab pos="795655" algn="l"/>
                <a:tab pos="2971800" algn="ctr"/>
              </a:tabLst>
            </a:pP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Components </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buSzPts val="1600"/>
              <a:buFont typeface="+mj-lt"/>
              <a:buAutoNum type="arabicPeriod"/>
              <a:tabLst>
                <a:tab pos="114300" algn="l"/>
                <a:tab pos="795655" algn="l"/>
                <a:tab pos="2971800" algn="ctr"/>
              </a:tabLst>
            </a:pP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Comprehensiveness </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buSzPts val="1600"/>
              <a:buFont typeface="+mj-lt"/>
              <a:buAutoNum type="arabicPeriod"/>
              <a:tabLst>
                <a:tab pos="114300" algn="l"/>
                <a:tab pos="795655" algn="l"/>
                <a:tab pos="2971800" algn="ctr"/>
              </a:tabLst>
            </a:pPr>
            <a:r>
              <a:rPr lang="en-US" sz="2400" spc="-15"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Proposnality</a:t>
            </a: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lang="en-US" sz="24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marR="0" lvl="0" indent="-342900" algn="just">
              <a:buSzPts val="1600"/>
              <a:buFont typeface="+mj-lt"/>
              <a:buAutoNum type="arabicPeriod"/>
              <a:tabLst>
                <a:tab pos="114300" algn="l"/>
                <a:tab pos="795655" algn="l"/>
                <a:tab pos="2971800" algn="ctr"/>
              </a:tabLst>
            </a:pPr>
            <a:r>
              <a:rPr lang="en-US" sz="2400" spc="-15"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Human understanding </a:t>
            </a:r>
          </a:p>
          <a:p>
            <a:pPr marL="342900" marR="0" lvl="0" indent="-342900" algn="just">
              <a:buSzPts val="1600"/>
              <a:buFont typeface="+mj-lt"/>
              <a:buAutoNum type="arabicPeriod"/>
              <a:tabLst>
                <a:tab pos="114300" algn="l"/>
                <a:tab pos="795655" algn="l"/>
                <a:tab pos="2971800" algn="ctr"/>
              </a:tabLst>
            </a:pPr>
            <a:endParaRPr lang="en-US" sz="2400" spc="-1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endParaRPr>
          </a:p>
          <a:p>
            <a:pPr marR="0" lvl="0" algn="just">
              <a:buSzPts val="1600"/>
              <a:tabLst>
                <a:tab pos="114300" algn="l"/>
                <a:tab pos="795655" algn="l"/>
                <a:tab pos="2971800" algn="ctr"/>
              </a:tabLst>
            </a:pPr>
            <a:r>
              <a:rPr lang="en-US" sz="2400" spc="-1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Important Questions </a:t>
            </a:r>
          </a:p>
          <a:p>
            <a:pPr marL="457200" marR="0" lvl="0" indent="-457200" algn="just">
              <a:buSzPts val="1600"/>
              <a:buAutoNum type="arabicPeriod"/>
              <a:tabLst>
                <a:tab pos="114300" algn="l"/>
                <a:tab pos="795655" algn="l"/>
                <a:tab pos="2971800" algn="ctr"/>
              </a:tabLst>
            </a:pPr>
            <a:r>
              <a:rPr lang="en-US" sz="2400" spc="-1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Different between knowledge and wisdom </a:t>
            </a:r>
          </a:p>
          <a:p>
            <a:pPr marL="342900" marR="0" lvl="0" indent="-342900" algn="just">
              <a:buSzPts val="1600"/>
              <a:buAutoNum type="arabicPeriod"/>
              <a:tabLst>
                <a:tab pos="114300" algn="l"/>
                <a:tab pos="795655" algn="l"/>
                <a:tab pos="2971800" algn="ctr"/>
              </a:tabLst>
            </a:pPr>
            <a:r>
              <a:rPr lang="en-US" sz="2400" spc="-1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Can wisdom is be taught? If so, how</a:t>
            </a:r>
          </a:p>
          <a:p>
            <a:pPr marL="342900" marR="0" lvl="0" indent="-342900" algn="just">
              <a:buSzPts val="1600"/>
              <a:buAutoNum type="arabicPeriod"/>
              <a:tabLst>
                <a:tab pos="114300" algn="l"/>
                <a:tab pos="795655" algn="l"/>
                <a:tab pos="2971800" algn="ctr"/>
              </a:tabLst>
            </a:pPr>
            <a:r>
              <a:rPr lang="en-US" sz="2400" spc="-15"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What are factor that contribute wisdom </a:t>
            </a:r>
            <a:endParaRPr lang="en-US"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5D707C2-F545-D380-4C42-A76EE8CE6A38}"/>
                  </a:ext>
                </a:extLst>
              </p14:cNvPr>
              <p14:cNvContentPartPr/>
              <p14:nvPr/>
            </p14:nvContentPartPr>
            <p14:xfrm>
              <a:off x="2767680" y="3336840"/>
              <a:ext cx="7630200" cy="1612440"/>
            </p14:xfrm>
          </p:contentPart>
        </mc:Choice>
        <mc:Fallback>
          <p:pic>
            <p:nvPicPr>
              <p:cNvPr id="4" name="Ink 3">
                <a:extLst>
                  <a:ext uri="{FF2B5EF4-FFF2-40B4-BE49-F238E27FC236}">
                    <a16:creationId xmlns:a16="http://schemas.microsoft.com/office/drawing/2014/main" id="{05D707C2-F545-D380-4C42-A76EE8CE6A38}"/>
                  </a:ext>
                </a:extLst>
              </p:cNvPr>
              <p:cNvPicPr/>
              <p:nvPr/>
            </p:nvPicPr>
            <p:blipFill>
              <a:blip r:embed="rId4"/>
              <a:stretch>
                <a:fillRect/>
              </a:stretch>
            </p:blipFill>
            <p:spPr>
              <a:xfrm>
                <a:off x="2758320" y="3327480"/>
                <a:ext cx="7648920" cy="1631160"/>
              </a:xfrm>
              <a:prstGeom prst="rect">
                <a:avLst/>
              </a:prstGeom>
            </p:spPr>
          </p:pic>
        </mc:Fallback>
      </mc:AlternateContent>
    </p:spTree>
    <p:extLst>
      <p:ext uri="{BB962C8B-B14F-4D97-AF65-F5344CB8AC3E}">
        <p14:creationId xmlns:p14="http://schemas.microsoft.com/office/powerpoint/2010/main" val="198877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41111E-5A66-005F-3059-272B7EBC2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3" name="TextBox 2">
            <a:extLst>
              <a:ext uri="{FF2B5EF4-FFF2-40B4-BE49-F238E27FC236}">
                <a16:creationId xmlns:a16="http://schemas.microsoft.com/office/drawing/2014/main" id="{ECF2A33C-E36E-AD6F-113A-3627C12E7856}"/>
              </a:ext>
            </a:extLst>
          </p:cNvPr>
          <p:cNvSpPr txBox="1"/>
          <p:nvPr/>
        </p:nvSpPr>
        <p:spPr>
          <a:xfrm>
            <a:off x="304800" y="241300"/>
            <a:ext cx="11645900" cy="6463308"/>
          </a:xfrm>
          <a:prstGeom prst="rect">
            <a:avLst/>
          </a:prstGeom>
          <a:noFill/>
        </p:spPr>
        <p:txBody>
          <a:bodyPr wrap="square" rtlCol="0">
            <a:spAutoFit/>
          </a:bodyPr>
          <a:lstStyle/>
          <a:p>
            <a:pPr marL="457200" marR="0" algn="ctr">
              <a:buNone/>
            </a:pPr>
            <a:r>
              <a:rPr lang="en-US" sz="3600" spc="-15" dirty="0">
                <a:solidFill>
                  <a:srgbClr val="FF0000"/>
                </a:solidFill>
                <a:effectLst/>
                <a:highlight>
                  <a:srgbClr val="00FFFF"/>
                </a:highlight>
                <a:latin typeface="Times New Roman" panose="02020603050405020304" pitchFamily="18" charset="0"/>
                <a:ea typeface="Malgun Gothic" panose="020B0503020000020004" pitchFamily="34" charset="-127"/>
              </a:rPr>
              <a:t>Humility</a:t>
            </a:r>
            <a:r>
              <a:rPr lang="en-US" sz="3600" spc="-15" dirty="0">
                <a:solidFill>
                  <a:srgbClr val="FF0000"/>
                </a:solidFill>
                <a:effectLst/>
                <a:latin typeface="Times New Roman" panose="02020603050405020304" pitchFamily="18" charset="0"/>
                <a:ea typeface="Malgun Gothic" panose="020B0503020000020004" pitchFamily="34" charset="-127"/>
              </a:rPr>
              <a:t> –</a:t>
            </a:r>
            <a:r>
              <a:rPr lang="en-US" sz="2800" spc="-15" dirty="0">
                <a:solidFill>
                  <a:srgbClr val="FF0000"/>
                </a:solidFill>
                <a:effectLst/>
                <a:latin typeface="Times New Roman" panose="02020603050405020304" pitchFamily="18" charset="0"/>
                <a:ea typeface="Malgun Gothic" panose="020B0503020000020004" pitchFamily="34" charset="-127"/>
              </a:rPr>
              <a:t>Yuval Noah Harari</a:t>
            </a:r>
            <a:endParaRPr lang="en-US" sz="3600" dirty="0">
              <a:effectLst/>
              <a:latin typeface="Times New Roman" panose="02020603050405020304" pitchFamily="18" charset="0"/>
              <a:ea typeface="Times New Roman" panose="02020603050405020304" pitchFamily="18" charset="0"/>
            </a:endParaRPr>
          </a:p>
          <a:p>
            <a:pPr marL="457200" marR="0" algn="just">
              <a:buNone/>
            </a:pPr>
            <a:r>
              <a:rPr lang="en-US" sz="2800" spc="-15" dirty="0">
                <a:solidFill>
                  <a:schemeClr val="bg1"/>
                </a:solidFill>
                <a:effectLst/>
                <a:latin typeface="Times New Roman" panose="02020603050405020304" pitchFamily="18" charset="0"/>
                <a:ea typeface="Malgun Gothic" panose="020B0503020000020004" pitchFamily="34" charset="-127"/>
              </a:rPr>
              <a:t>Yuval Noah Harari, a well-known essayist from Jerusalem, wrote the essay Humility. In this essay, he displays humility by debunking humanity’s illusions of superiority and mastery. Morality, art, spirituality, and creativity, he says, are universal human talents encoded in our DNA(</a:t>
            </a:r>
            <a:r>
              <a:rPr lang="en-US" sz="2800" spc="-15" dirty="0" err="1">
                <a:solidFill>
                  <a:schemeClr val="bg1"/>
                </a:solidFill>
                <a:effectLst/>
                <a:latin typeface="Times New Roman" panose="02020603050405020304" pitchFamily="18" charset="0"/>
                <a:ea typeface="Malgun Gothic" panose="020B0503020000020004" pitchFamily="34" charset="-127"/>
              </a:rPr>
              <a:t>Deoxyribonucieic</a:t>
            </a:r>
            <a:r>
              <a:rPr lang="en-US" sz="2800" spc="-15" dirty="0">
                <a:solidFill>
                  <a:schemeClr val="bg1"/>
                </a:solidFill>
                <a:effectLst/>
                <a:latin typeface="Times New Roman" panose="02020603050405020304" pitchFamily="18" charset="0"/>
                <a:ea typeface="Malgun Gothic" panose="020B0503020000020004" pitchFamily="34" charset="-127"/>
              </a:rPr>
              <a:t> acid). In the essay, Humility, Yuval Noah Harari exemplifies the virtue of humility in that he debunks humanity’s illusions of superiority and mastery. He claims morality, art, spirituality and creativity are universal human abilities embedded in our DNA.</a:t>
            </a:r>
            <a:endParaRPr lang="en-US" sz="2800" spc="-15" dirty="0">
              <a:solidFill>
                <a:schemeClr val="bg1"/>
              </a:solidFill>
              <a:latin typeface="Times New Roman" panose="02020603050405020304" pitchFamily="18" charset="0"/>
              <a:ea typeface="Malgun Gothic" panose="020B0503020000020004" pitchFamily="34" charset="-127"/>
            </a:endParaRPr>
          </a:p>
          <a:p>
            <a:pPr marL="457200" marR="0" algn="just">
              <a:buNone/>
            </a:pPr>
            <a:endParaRPr lang="en-US" sz="1800" spc="-15" dirty="0">
              <a:solidFill>
                <a:srgbClr val="FF0000"/>
              </a:solidFill>
              <a:effectLst/>
              <a:latin typeface="Times New Roman" panose="02020603050405020304" pitchFamily="18" charset="0"/>
              <a:ea typeface="Malgun Gothic" panose="020B0503020000020004" pitchFamily="34" charset="-127"/>
            </a:endParaRPr>
          </a:p>
          <a:p>
            <a:pPr marL="457200" marR="0" algn="just">
              <a:buNone/>
            </a:pPr>
            <a:r>
              <a:rPr lang="en-US" sz="2800" spc="-15" dirty="0">
                <a:solidFill>
                  <a:schemeClr val="bg1"/>
                </a:solidFill>
                <a:latin typeface="Times New Roman" panose="02020603050405020304" pitchFamily="18" charset="0"/>
                <a:ea typeface="Malgun Gothic" panose="020B0503020000020004" pitchFamily="34" charset="-127"/>
              </a:rPr>
              <a:t>Important Question </a:t>
            </a:r>
          </a:p>
          <a:p>
            <a:pPr marL="457200" marR="0" algn="just">
              <a:buNone/>
            </a:pPr>
            <a:endParaRPr lang="en-US" sz="1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buFont typeface="+mj-lt"/>
              <a:buAutoNum type="arabicPeriod"/>
              <a:tabLst>
                <a:tab pos="114300" algn="l"/>
                <a:tab pos="795655" algn="l"/>
                <a:tab pos="2971800" algn="ctr"/>
              </a:tabLst>
            </a:pPr>
            <a:r>
              <a:rPr lang="en-US" sz="2400" spc="-15" dirty="0">
                <a:solidFill>
                  <a:schemeClr val="bg1"/>
                </a:solidFill>
                <a:effectLst/>
                <a:latin typeface="Times New Roman" panose="02020603050405020304" pitchFamily="18" charset="0"/>
                <a:ea typeface="Malgun Gothic" panose="020B0503020000020004" pitchFamily="34" charset="-127"/>
              </a:rPr>
              <a:t>The author has dealt with a controversial debate on human history. Why do you think history has been a major contested issue in the present world?</a:t>
            </a:r>
            <a:endParaRPr lang="en-US" sz="24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buFont typeface="+mj-lt"/>
              <a:buAutoNum type="arabicPeriod"/>
            </a:pPr>
            <a:r>
              <a:rPr lang="en-US" sz="2400" spc="-15" dirty="0">
                <a:solidFill>
                  <a:schemeClr val="bg1"/>
                </a:solidFill>
                <a:effectLst/>
                <a:latin typeface="Times New Roman" panose="02020603050405020304" pitchFamily="18" charset="0"/>
                <a:ea typeface="Malgun Gothic" panose="020B0503020000020004" pitchFamily="34" charset="-127"/>
              </a:rPr>
              <a:t>What, according to the essay, are the universal human abilities?</a:t>
            </a:r>
            <a:endParaRPr lang="en-US" sz="2400" dirty="0">
              <a:solidFill>
                <a:schemeClr val="bg1"/>
              </a:solidFill>
              <a:effectLst/>
              <a:latin typeface="Times New Roman" panose="02020603050405020304" pitchFamily="18" charset="0"/>
              <a:ea typeface="Times New Roman" panose="02020603050405020304" pitchFamily="18" charset="0"/>
            </a:endParaRPr>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900A5FF-F65E-F87C-0A93-74E7DAD15484}"/>
                  </a:ext>
                </a:extLst>
              </p14:cNvPr>
              <p14:cNvContentPartPr/>
              <p14:nvPr/>
            </p14:nvContentPartPr>
            <p14:xfrm>
              <a:off x="2513880" y="3616920"/>
              <a:ext cx="1528200" cy="91080"/>
            </p14:xfrm>
          </p:contentPart>
        </mc:Choice>
        <mc:Fallback>
          <p:pic>
            <p:nvPicPr>
              <p:cNvPr id="4" name="Ink 3">
                <a:extLst>
                  <a:ext uri="{FF2B5EF4-FFF2-40B4-BE49-F238E27FC236}">
                    <a16:creationId xmlns:a16="http://schemas.microsoft.com/office/drawing/2014/main" id="{4900A5FF-F65E-F87C-0A93-74E7DAD15484}"/>
                  </a:ext>
                </a:extLst>
              </p:cNvPr>
              <p:cNvPicPr/>
              <p:nvPr/>
            </p:nvPicPr>
            <p:blipFill>
              <a:blip r:embed="rId4"/>
              <a:stretch>
                <a:fillRect/>
              </a:stretch>
            </p:blipFill>
            <p:spPr>
              <a:xfrm>
                <a:off x="2498040" y="3553560"/>
                <a:ext cx="1559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7FB4648-422B-FEB0-CF18-89EB12676C56}"/>
                  </a:ext>
                </a:extLst>
              </p14:cNvPr>
              <p14:cNvContentPartPr/>
              <p14:nvPr/>
            </p14:nvContentPartPr>
            <p14:xfrm>
              <a:off x="3859920" y="3617640"/>
              <a:ext cx="683280" cy="235800"/>
            </p14:xfrm>
          </p:contentPart>
        </mc:Choice>
        <mc:Fallback>
          <p:pic>
            <p:nvPicPr>
              <p:cNvPr id="5" name="Ink 4">
                <a:extLst>
                  <a:ext uri="{FF2B5EF4-FFF2-40B4-BE49-F238E27FC236}">
                    <a16:creationId xmlns:a16="http://schemas.microsoft.com/office/drawing/2014/main" id="{87FB4648-422B-FEB0-CF18-89EB12676C56}"/>
                  </a:ext>
                </a:extLst>
              </p:cNvPr>
              <p:cNvPicPr/>
              <p:nvPr/>
            </p:nvPicPr>
            <p:blipFill>
              <a:blip r:embed="rId6"/>
              <a:stretch>
                <a:fillRect/>
              </a:stretch>
            </p:blipFill>
            <p:spPr>
              <a:xfrm>
                <a:off x="3844080" y="3554280"/>
                <a:ext cx="7146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BC022F76-497C-6162-657F-83788229C977}"/>
                  </a:ext>
                </a:extLst>
              </p14:cNvPr>
              <p14:cNvContentPartPr/>
              <p14:nvPr/>
            </p14:nvContentPartPr>
            <p14:xfrm>
              <a:off x="4811760" y="3650040"/>
              <a:ext cx="1888560" cy="60840"/>
            </p14:xfrm>
          </p:contentPart>
        </mc:Choice>
        <mc:Fallback>
          <p:pic>
            <p:nvPicPr>
              <p:cNvPr id="6" name="Ink 5">
                <a:extLst>
                  <a:ext uri="{FF2B5EF4-FFF2-40B4-BE49-F238E27FC236}">
                    <a16:creationId xmlns:a16="http://schemas.microsoft.com/office/drawing/2014/main" id="{BC022F76-497C-6162-657F-83788229C977}"/>
                  </a:ext>
                </a:extLst>
              </p:cNvPr>
              <p:cNvPicPr/>
              <p:nvPr/>
            </p:nvPicPr>
            <p:blipFill>
              <a:blip r:embed="rId8"/>
              <a:stretch>
                <a:fillRect/>
              </a:stretch>
            </p:blipFill>
            <p:spPr>
              <a:xfrm>
                <a:off x="4795920" y="3586680"/>
                <a:ext cx="1919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4E9E0AA7-7D81-4C18-D936-98C2DD7829BA}"/>
                  </a:ext>
                </a:extLst>
              </p14:cNvPr>
              <p14:cNvContentPartPr/>
              <p14:nvPr/>
            </p14:nvContentPartPr>
            <p14:xfrm>
              <a:off x="6817320" y="3593520"/>
              <a:ext cx="1908360" cy="172080"/>
            </p14:xfrm>
          </p:contentPart>
        </mc:Choice>
        <mc:Fallback>
          <p:pic>
            <p:nvPicPr>
              <p:cNvPr id="7" name="Ink 6">
                <a:extLst>
                  <a:ext uri="{FF2B5EF4-FFF2-40B4-BE49-F238E27FC236}">
                    <a16:creationId xmlns:a16="http://schemas.microsoft.com/office/drawing/2014/main" id="{4E9E0AA7-7D81-4C18-D936-98C2DD7829BA}"/>
                  </a:ext>
                </a:extLst>
              </p:cNvPr>
              <p:cNvPicPr/>
              <p:nvPr/>
            </p:nvPicPr>
            <p:blipFill>
              <a:blip r:embed="rId10"/>
              <a:stretch>
                <a:fillRect/>
              </a:stretch>
            </p:blipFill>
            <p:spPr>
              <a:xfrm>
                <a:off x="6801480" y="3530160"/>
                <a:ext cx="19396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5CDAF338-5A1B-0A54-307E-E38CDCC645F6}"/>
                  </a:ext>
                </a:extLst>
              </p14:cNvPr>
              <p14:cNvContentPartPr/>
              <p14:nvPr/>
            </p14:nvContentPartPr>
            <p14:xfrm>
              <a:off x="672840" y="1651680"/>
              <a:ext cx="9018360" cy="4604400"/>
            </p14:xfrm>
          </p:contentPart>
        </mc:Choice>
        <mc:Fallback>
          <p:pic>
            <p:nvPicPr>
              <p:cNvPr id="8" name="Ink 7">
                <a:extLst>
                  <a:ext uri="{FF2B5EF4-FFF2-40B4-BE49-F238E27FC236}">
                    <a16:creationId xmlns:a16="http://schemas.microsoft.com/office/drawing/2014/main" id="{5CDAF338-5A1B-0A54-307E-E38CDCC645F6}"/>
                  </a:ext>
                </a:extLst>
              </p:cNvPr>
              <p:cNvPicPr/>
              <p:nvPr/>
            </p:nvPicPr>
            <p:blipFill>
              <a:blip r:embed="rId12"/>
              <a:stretch>
                <a:fillRect/>
              </a:stretch>
            </p:blipFill>
            <p:spPr>
              <a:xfrm>
                <a:off x="663480" y="1642320"/>
                <a:ext cx="9037080" cy="4623120"/>
              </a:xfrm>
              <a:prstGeom prst="rect">
                <a:avLst/>
              </a:prstGeom>
            </p:spPr>
          </p:pic>
        </mc:Fallback>
      </mc:AlternateContent>
    </p:spTree>
    <p:extLst>
      <p:ext uri="{BB962C8B-B14F-4D97-AF65-F5344CB8AC3E}">
        <p14:creationId xmlns:p14="http://schemas.microsoft.com/office/powerpoint/2010/main" val="382148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6BFED-D532-C6D0-7B82-95B1EBCBA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3" name="TextBox 2">
            <a:extLst>
              <a:ext uri="{FF2B5EF4-FFF2-40B4-BE49-F238E27FC236}">
                <a16:creationId xmlns:a16="http://schemas.microsoft.com/office/drawing/2014/main" id="{58E73ABC-4D34-EE1D-EFF2-E3F98D0F1449}"/>
              </a:ext>
            </a:extLst>
          </p:cNvPr>
          <p:cNvSpPr txBox="1"/>
          <p:nvPr/>
        </p:nvSpPr>
        <p:spPr>
          <a:xfrm>
            <a:off x="406400" y="317500"/>
            <a:ext cx="11582400" cy="6032421"/>
          </a:xfrm>
          <a:prstGeom prst="rect">
            <a:avLst/>
          </a:prstGeom>
          <a:noFill/>
        </p:spPr>
        <p:txBody>
          <a:bodyPr wrap="square" rtlCol="0">
            <a:spAutoFit/>
          </a:bodyPr>
          <a:lstStyle/>
          <a:p>
            <a:pPr marL="0" marR="0" algn="ctr">
              <a:buNone/>
            </a:pPr>
            <a:r>
              <a:rPr lang="en-US" sz="3200" spc="-15" dirty="0">
                <a:solidFill>
                  <a:srgbClr val="000000"/>
                </a:solidFill>
                <a:effectLst/>
                <a:highlight>
                  <a:srgbClr val="00FFFF"/>
                </a:highlight>
                <a:latin typeface="Times New Roman" panose="02020603050405020304" pitchFamily="18" charset="0"/>
                <a:ea typeface="Malgun Gothic" panose="020B0503020000020004" pitchFamily="34" charset="-127"/>
              </a:rPr>
              <a:t>Human Rights and the Age of Inequality-</a:t>
            </a:r>
            <a:r>
              <a:rPr lang="en-US" sz="2400" spc="-15" dirty="0">
                <a:solidFill>
                  <a:schemeClr val="bg1"/>
                </a:solidFill>
                <a:effectLst/>
                <a:highlight>
                  <a:srgbClr val="00FFFF"/>
                </a:highlight>
                <a:latin typeface="Times New Roman" panose="02020603050405020304" pitchFamily="18" charset="0"/>
                <a:ea typeface="Malgun Gothic" panose="020B0503020000020004" pitchFamily="34" charset="-127"/>
              </a:rPr>
              <a:t>Samuel Moyan</a:t>
            </a:r>
          </a:p>
          <a:p>
            <a:pPr marL="0" marR="0" algn="just">
              <a:buNone/>
            </a:pPr>
            <a:endParaRPr lang="en-US" sz="1800" dirty="0">
              <a:effectLst/>
              <a:latin typeface="Times New Roman" panose="02020603050405020304" pitchFamily="18" charset="0"/>
              <a:ea typeface="Times New Roman" panose="02020603050405020304" pitchFamily="18" charset="0"/>
            </a:endParaRPr>
          </a:p>
          <a:p>
            <a:pPr marL="0" marR="0" algn="just">
              <a:buNone/>
            </a:pPr>
            <a:r>
              <a:rPr lang="en-US" sz="2800" spc="-15" dirty="0">
                <a:solidFill>
                  <a:schemeClr val="bg1"/>
                </a:solidFill>
                <a:effectLst/>
                <a:latin typeface="Times New Roman" panose="02020603050405020304" pitchFamily="18" charset="0"/>
                <a:ea typeface="Malgun Gothic" panose="020B0503020000020004" pitchFamily="34" charset="-127"/>
              </a:rPr>
              <a:t>In “Human Rights and the Age of Inequality,” Samuel </a:t>
            </a:r>
            <a:r>
              <a:rPr lang="en-US" sz="2800" spc="-15" dirty="0" err="1">
                <a:solidFill>
                  <a:schemeClr val="bg1"/>
                </a:solidFill>
                <a:effectLst/>
                <a:latin typeface="Times New Roman" panose="02020603050405020304" pitchFamily="18" charset="0"/>
                <a:ea typeface="Malgun Gothic" panose="020B0503020000020004" pitchFamily="34" charset="-127"/>
              </a:rPr>
              <a:t>Moyn</a:t>
            </a:r>
            <a:r>
              <a:rPr lang="en-US" sz="2800" spc="-15" dirty="0">
                <a:solidFill>
                  <a:schemeClr val="bg1"/>
                </a:solidFill>
                <a:effectLst/>
                <a:latin typeface="Times New Roman" panose="02020603050405020304" pitchFamily="18" charset="0"/>
                <a:ea typeface="Malgun Gothic" panose="020B0503020000020004" pitchFamily="34" charset="-127"/>
              </a:rPr>
              <a:t> deals with the drastic mismatch between the egalitarian crisis and the human rights remedy that demands not a substitute but a supplement. He points out that the human rights regime and movement are simply not equipped to challenge global inequalities.</a:t>
            </a:r>
          </a:p>
          <a:p>
            <a:pPr marL="0" marR="0" algn="just">
              <a:buNone/>
            </a:pP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lgn="just">
              <a:buNone/>
            </a:pPr>
            <a:r>
              <a:rPr lang="en-US" sz="2800" spc="-15" dirty="0">
                <a:solidFill>
                  <a:schemeClr val="bg1"/>
                </a:solidFill>
                <a:effectLst/>
                <a:latin typeface="Times New Roman" panose="02020603050405020304" pitchFamily="18" charset="0"/>
                <a:ea typeface="Malgun Gothic" panose="020B0503020000020004" pitchFamily="34" charset="-127"/>
              </a:rPr>
              <a:t>   To connect the history of human rights with the history of economics, he says that there are two main steps to do:</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lgn="just">
              <a:buNone/>
            </a:pPr>
            <a:r>
              <a:rPr lang="en-US" sz="2800" spc="-15" dirty="0">
                <a:solidFill>
                  <a:schemeClr val="bg1"/>
                </a:solidFill>
                <a:effectLst/>
                <a:latin typeface="Times New Roman" panose="02020603050405020304" pitchFamily="18" charset="0"/>
                <a:ea typeface="Malgun Gothic" panose="020B0503020000020004" pitchFamily="34" charset="-127"/>
              </a:rPr>
              <a:t>The first was the heroic era of national welfare states after World War II.</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lgn="just">
              <a:buNone/>
            </a:pPr>
            <a:r>
              <a:rPr lang="en-US" sz="2800" spc="-15" dirty="0">
                <a:solidFill>
                  <a:schemeClr val="bg1"/>
                </a:solidFill>
                <a:effectLst/>
                <a:latin typeface="Times New Roman" panose="02020603050405020304" pitchFamily="18" charset="0"/>
                <a:ea typeface="Malgun Gothic" panose="020B0503020000020004" pitchFamily="34" charset="-127"/>
              </a:rPr>
              <a:t>Second, in the 1940s, politics and economics took over the country.</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lgn="just">
              <a:buNone/>
              <a:tabLst>
                <a:tab pos="114300" algn="l"/>
                <a:tab pos="795655" algn="l"/>
                <a:tab pos="2971800" algn="ctr"/>
              </a:tabLst>
            </a:pPr>
            <a:r>
              <a:rPr lang="en-US" sz="2800" u="sng" spc="-15" dirty="0">
                <a:solidFill>
                  <a:schemeClr val="bg1"/>
                </a:solidFill>
                <a:effectLst/>
                <a:highlight>
                  <a:srgbClr val="00FF00"/>
                </a:highlight>
                <a:latin typeface="Times New Roman" panose="02020603050405020304" pitchFamily="18" charset="0"/>
                <a:ea typeface="Malgun Gothic" panose="020B0503020000020004" pitchFamily="34" charset="-127"/>
              </a:rPr>
              <a:t>Important question </a:t>
            </a:r>
            <a:endParaRPr lang="en-US" sz="2800" dirty="0">
              <a:solidFill>
                <a:schemeClr val="bg1"/>
              </a:solidFill>
              <a:effectLst/>
              <a:highlight>
                <a:srgbClr val="00FF00"/>
              </a:highlight>
              <a:latin typeface="Times New Roman" panose="02020603050405020304" pitchFamily="18" charset="0"/>
              <a:ea typeface="Times New Roman" panose="02020603050405020304" pitchFamily="18" charset="0"/>
            </a:endParaRPr>
          </a:p>
          <a:p>
            <a:pPr marL="342900" marR="0" lvl="0" indent="-342900" algn="just">
              <a:buFont typeface="+mj-lt"/>
              <a:buAutoNum type="arabicPeriod"/>
            </a:pPr>
            <a:r>
              <a:rPr lang="en-US" sz="2800" spc="-15" dirty="0">
                <a:solidFill>
                  <a:srgbClr val="FF0000"/>
                </a:solidFill>
                <a:effectLst/>
                <a:latin typeface="Times New Roman" panose="02020603050405020304" pitchFamily="18" charset="0"/>
                <a:ea typeface="Malgun Gothic" panose="020B0503020000020004" pitchFamily="34" charset="-127"/>
              </a:rPr>
              <a:t>What is the goal of the Universal Declaration of Human Rights?</a:t>
            </a:r>
            <a:endParaRPr lang="en-US" sz="2800" dirty="0">
              <a:solidFill>
                <a:srgbClr val="FF0000"/>
              </a:solidFill>
              <a:effectLst/>
              <a:latin typeface="Times New Roman" panose="02020603050405020304" pitchFamily="18" charset="0"/>
              <a:ea typeface="Times New Roman" panose="02020603050405020304" pitchFamily="18" charset="0"/>
            </a:endParaRPr>
          </a:p>
          <a:p>
            <a:pPr marL="342900" marR="0" lvl="0" indent="-342900" algn="just">
              <a:buFont typeface="+mj-lt"/>
              <a:buAutoNum type="arabicPeriod"/>
            </a:pPr>
            <a:r>
              <a:rPr lang="en-US" sz="2800" spc="-15" dirty="0">
                <a:solidFill>
                  <a:srgbClr val="FF0000"/>
                </a:solidFill>
                <a:effectLst/>
                <a:latin typeface="Times New Roman" panose="02020603050405020304" pitchFamily="18" charset="0"/>
                <a:ea typeface="Malgun Gothic" panose="020B0503020000020004" pitchFamily="34" charset="-127"/>
              </a:rPr>
              <a:t> Why is the Universal Declaration of Human Rights important to you?</a:t>
            </a:r>
            <a:endParaRPr lang="en-US" sz="2800" dirty="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682DDDB-6BC0-AD98-7179-A17E473469CE}"/>
                  </a:ext>
                </a:extLst>
              </p14:cNvPr>
              <p14:cNvContentPartPr/>
              <p14:nvPr/>
            </p14:nvContentPartPr>
            <p14:xfrm>
              <a:off x="7364520" y="2027160"/>
              <a:ext cx="4809960" cy="4218840"/>
            </p14:xfrm>
          </p:contentPart>
        </mc:Choice>
        <mc:Fallback>
          <p:pic>
            <p:nvPicPr>
              <p:cNvPr id="4" name="Ink 3">
                <a:extLst>
                  <a:ext uri="{FF2B5EF4-FFF2-40B4-BE49-F238E27FC236}">
                    <a16:creationId xmlns:a16="http://schemas.microsoft.com/office/drawing/2014/main" id="{1682DDDB-6BC0-AD98-7179-A17E473469CE}"/>
                  </a:ext>
                </a:extLst>
              </p:cNvPr>
              <p:cNvPicPr/>
              <p:nvPr/>
            </p:nvPicPr>
            <p:blipFill>
              <a:blip r:embed="rId4"/>
              <a:stretch>
                <a:fillRect/>
              </a:stretch>
            </p:blipFill>
            <p:spPr>
              <a:xfrm>
                <a:off x="7355160" y="2017800"/>
                <a:ext cx="4828680" cy="4237560"/>
              </a:xfrm>
              <a:prstGeom prst="rect">
                <a:avLst/>
              </a:prstGeom>
            </p:spPr>
          </p:pic>
        </mc:Fallback>
      </mc:AlternateContent>
    </p:spTree>
    <p:extLst>
      <p:ext uri="{BB962C8B-B14F-4D97-AF65-F5344CB8AC3E}">
        <p14:creationId xmlns:p14="http://schemas.microsoft.com/office/powerpoint/2010/main" val="213850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48037-24F9-5B57-3BB3-656727940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3531893-A30B-EB29-71E1-F1D6CA483999}"/>
              </a:ext>
            </a:extLst>
          </p:cNvPr>
          <p:cNvSpPr txBox="1"/>
          <p:nvPr/>
        </p:nvSpPr>
        <p:spPr>
          <a:xfrm>
            <a:off x="554804" y="544530"/>
            <a:ext cx="11229654" cy="5139869"/>
          </a:xfrm>
          <a:prstGeom prst="rect">
            <a:avLst/>
          </a:prstGeom>
          <a:noFill/>
        </p:spPr>
        <p:txBody>
          <a:bodyPr wrap="square" rtlCol="0">
            <a:spAutoFit/>
          </a:bodyPr>
          <a:lstStyle/>
          <a:p>
            <a:r>
              <a:rPr lang="en-US" sz="8800" dirty="0">
                <a:solidFill>
                  <a:schemeClr val="bg1"/>
                </a:solidFill>
                <a:latin typeface="Times New Roman" panose="02020603050405020304" pitchFamily="18" charset="0"/>
                <a:cs typeface="Times New Roman" panose="02020603050405020304" pitchFamily="18" charset="0"/>
              </a:rPr>
              <a:t>Includes Content </a:t>
            </a:r>
          </a:p>
          <a:p>
            <a:endParaRPr lang="en-US" dirty="0"/>
          </a:p>
          <a:p>
            <a:r>
              <a:rPr lang="en-US" sz="5400" dirty="0">
                <a:solidFill>
                  <a:srgbClr val="FF0000"/>
                </a:solidFill>
                <a:latin typeface="Arial Black" panose="020B0A04020102020204" pitchFamily="34" charset="0"/>
              </a:rPr>
              <a:t>1. Story 				2. Poem </a:t>
            </a:r>
            <a:br>
              <a:rPr lang="en-US" sz="5400" dirty="0">
                <a:solidFill>
                  <a:srgbClr val="FF0000"/>
                </a:solidFill>
                <a:latin typeface="Arial Black" panose="020B0A04020102020204" pitchFamily="34" charset="0"/>
              </a:rPr>
            </a:br>
            <a:r>
              <a:rPr lang="en-US" sz="5400" dirty="0">
                <a:solidFill>
                  <a:srgbClr val="FF0000"/>
                </a:solidFill>
                <a:latin typeface="Arial Black" panose="020B0A04020102020204" pitchFamily="34" charset="0"/>
              </a:rPr>
              <a:t>3. One-Act Play	 4. Essay </a:t>
            </a:r>
            <a:br>
              <a:rPr lang="en-US" sz="5400" dirty="0">
                <a:solidFill>
                  <a:srgbClr val="FF0000"/>
                </a:solidFill>
                <a:latin typeface="Arial Black" panose="020B0A04020102020204" pitchFamily="34" charset="0"/>
              </a:rPr>
            </a:br>
            <a:r>
              <a:rPr lang="en-US" sz="5400" dirty="0">
                <a:solidFill>
                  <a:srgbClr val="FF0000"/>
                </a:solidFill>
                <a:latin typeface="Arial Black" panose="020B0A04020102020204" pitchFamily="34" charset="0"/>
              </a:rPr>
              <a:t>5. Free Writing  	6. Grammar </a:t>
            </a:r>
          </a:p>
          <a:p>
            <a:r>
              <a:rPr lang="en-US" sz="6000" dirty="0">
                <a:solidFill>
                  <a:srgbClr val="FF0000"/>
                </a:solidFill>
                <a:latin typeface="Arial Black" panose="020B0A04020102020204" pitchFamily="34" charset="0"/>
              </a:rPr>
              <a:t>7. Vocabulary</a:t>
            </a:r>
            <a:r>
              <a:rPr lang="en-US" dirty="0">
                <a:solidFill>
                  <a:srgbClr val="FF0000"/>
                </a:solidFill>
                <a:latin typeface="Arial Black" panose="020B0A04020102020204" pitchFamily="34" charset="0"/>
              </a:rPr>
              <a:t> </a:t>
            </a:r>
          </a:p>
        </p:txBody>
      </p:sp>
    </p:spTree>
    <p:extLst>
      <p:ext uri="{BB962C8B-B14F-4D97-AF65-F5344CB8AC3E}">
        <p14:creationId xmlns:p14="http://schemas.microsoft.com/office/powerpoint/2010/main" val="38297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C4B338-A221-0584-65FD-EF7926133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3" name="TextBox 2">
            <a:extLst>
              <a:ext uri="{FF2B5EF4-FFF2-40B4-BE49-F238E27FC236}">
                <a16:creationId xmlns:a16="http://schemas.microsoft.com/office/drawing/2014/main" id="{27FCFB26-6303-7A4D-B063-D0447CCC2EF3}"/>
              </a:ext>
            </a:extLst>
          </p:cNvPr>
          <p:cNvSpPr txBox="1"/>
          <p:nvPr/>
        </p:nvSpPr>
        <p:spPr>
          <a:xfrm>
            <a:off x="317500" y="444500"/>
            <a:ext cx="11684000" cy="6370975"/>
          </a:xfrm>
          <a:prstGeom prst="rect">
            <a:avLst/>
          </a:prstGeom>
          <a:noFill/>
        </p:spPr>
        <p:txBody>
          <a:bodyPr wrap="square" rtlCol="0">
            <a:spAutoFit/>
          </a:bodyPr>
          <a:lstStyle/>
          <a:p>
            <a:pPr algn="ctr"/>
            <a:r>
              <a:rPr lang="en-US" sz="4400" b="1" dirty="0">
                <a:solidFill>
                  <a:schemeClr val="bg1"/>
                </a:solidFill>
                <a:highlight>
                  <a:srgbClr val="FF0000"/>
                </a:highlight>
                <a:latin typeface="Times New Roman" panose="02020603050405020304" pitchFamily="18" charset="0"/>
                <a:cs typeface="Times New Roman" panose="02020603050405020304" pitchFamily="18" charset="0"/>
              </a:rPr>
              <a:t> On libraries- </a:t>
            </a:r>
            <a:r>
              <a:rPr lang="en-US" sz="3200" b="1" dirty="0">
                <a:solidFill>
                  <a:schemeClr val="bg1"/>
                </a:solidFill>
                <a:highlight>
                  <a:srgbClr val="FF0000"/>
                </a:highlight>
                <a:latin typeface="Times New Roman" panose="02020603050405020304" pitchFamily="18" charset="0"/>
                <a:cs typeface="Times New Roman" panose="02020603050405020304" pitchFamily="18" charset="0"/>
              </a:rPr>
              <a:t>Oliver Sacks</a:t>
            </a:r>
          </a:p>
          <a:p>
            <a:pPr algn="just"/>
            <a:r>
              <a:rPr lang="en-US" sz="2800" b="1" dirty="0">
                <a:solidFill>
                  <a:schemeClr val="bg1"/>
                </a:solidFill>
                <a:latin typeface="Times New Roman" panose="02020603050405020304" pitchFamily="18" charset="0"/>
                <a:cs typeface="Times New Roman" panose="02020603050405020304" pitchFamily="18" charset="0"/>
              </a:rPr>
              <a:t>"On Libraries"</a:t>
            </a:r>
            <a:r>
              <a:rPr lang="en-US" sz="2800" dirty="0">
                <a:solidFill>
                  <a:schemeClr val="bg1"/>
                </a:solidFill>
                <a:latin typeface="Times New Roman" panose="02020603050405020304" pitchFamily="18" charset="0"/>
                <a:cs typeface="Times New Roman" panose="02020603050405020304" pitchFamily="18" charset="0"/>
              </a:rPr>
              <a:t> is a personal and heartfelt essay by Oliver Sacks celebrating the joy of reading, intellectual freedom, and the lasting value of physical books. Growing up surrounded by books in his family library, Sacks was deeply influenced by literature and science. His parents, both lovers of books, kept collections of medical, literary, and poetic works. As a lifelong bookworm, he found solace and inspiration in libraries. He was disheartened in the 1990s when libraries began discarding physical books in favor of digital access, calling it a loss of wisdom and culture. Sacks believed that digital texts could never replace the delight and inspiration of printed books. A medical book, </a:t>
            </a:r>
            <a:r>
              <a:rPr lang="en-US" sz="2800" i="1" dirty="0">
                <a:solidFill>
                  <a:schemeClr val="bg1"/>
                </a:solidFill>
                <a:latin typeface="Times New Roman" panose="02020603050405020304" pitchFamily="18" charset="0"/>
                <a:cs typeface="Times New Roman" panose="02020603050405020304" pitchFamily="18" charset="0"/>
              </a:rPr>
              <a:t>Megrim</a:t>
            </a:r>
            <a:r>
              <a:rPr lang="en-US" sz="2800" dirty="0">
                <a:solidFill>
                  <a:schemeClr val="bg1"/>
                </a:solidFill>
                <a:latin typeface="Times New Roman" panose="02020603050405020304" pitchFamily="18" charset="0"/>
                <a:cs typeface="Times New Roman" panose="02020603050405020304" pitchFamily="18" charset="0"/>
              </a:rPr>
              <a:t> (1873), first sparked his writing journey.</a:t>
            </a:r>
          </a:p>
          <a:p>
            <a:pPr algn="just"/>
            <a:r>
              <a:rPr lang="en-US" sz="2800" i="1" dirty="0">
                <a:solidFill>
                  <a:schemeClr val="bg1"/>
                </a:solidFill>
                <a:highlight>
                  <a:srgbClr val="FF00FF"/>
                </a:highlight>
                <a:latin typeface="Times New Roman" panose="02020603050405020304" pitchFamily="18" charset="0"/>
                <a:cs typeface="Times New Roman" panose="02020603050405020304" pitchFamily="18" charset="0"/>
              </a:rPr>
              <a:t>Important Question </a:t>
            </a:r>
          </a:p>
          <a:p>
            <a:pPr marL="514350" indent="-514350" algn="just">
              <a:buAutoNum type="arabicPeriod"/>
            </a:pPr>
            <a:r>
              <a:rPr lang="en-US" sz="2800" i="1" dirty="0">
                <a:solidFill>
                  <a:schemeClr val="bg1"/>
                </a:solidFill>
                <a:highlight>
                  <a:srgbClr val="FF00FF"/>
                </a:highlight>
                <a:latin typeface="Times New Roman" panose="02020603050405020304" pitchFamily="18" charset="0"/>
                <a:cs typeface="Times New Roman" panose="02020603050405020304" pitchFamily="18" charset="0"/>
              </a:rPr>
              <a:t>Why was the author biased towards science </a:t>
            </a:r>
          </a:p>
          <a:p>
            <a:pPr marL="514350" indent="-514350" algn="just">
              <a:buAutoNum type="arabicPeriod"/>
            </a:pPr>
            <a:r>
              <a:rPr lang="en-US" sz="2800" i="1" dirty="0">
                <a:solidFill>
                  <a:schemeClr val="bg1"/>
                </a:solidFill>
                <a:highlight>
                  <a:srgbClr val="FF00FF"/>
                </a:highlight>
                <a:latin typeface="Times New Roman" panose="02020603050405020304" pitchFamily="18" charset="0"/>
                <a:cs typeface="Times New Roman" panose="02020603050405020304" pitchFamily="18" charset="0"/>
              </a:rPr>
              <a:t>Why did he dislike his school ?</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EA05791-5D02-6BFC-08E9-C12112AEDCA3}"/>
                  </a:ext>
                </a:extLst>
              </p14:cNvPr>
              <p14:cNvContentPartPr/>
              <p14:nvPr/>
            </p14:nvContentPartPr>
            <p14:xfrm>
              <a:off x="2496960" y="240120"/>
              <a:ext cx="9311760" cy="4809240"/>
            </p14:xfrm>
          </p:contentPart>
        </mc:Choice>
        <mc:Fallback>
          <p:pic>
            <p:nvPicPr>
              <p:cNvPr id="4" name="Ink 3">
                <a:extLst>
                  <a:ext uri="{FF2B5EF4-FFF2-40B4-BE49-F238E27FC236}">
                    <a16:creationId xmlns:a16="http://schemas.microsoft.com/office/drawing/2014/main" id="{FEA05791-5D02-6BFC-08E9-C12112AEDCA3}"/>
                  </a:ext>
                </a:extLst>
              </p:cNvPr>
              <p:cNvPicPr/>
              <p:nvPr/>
            </p:nvPicPr>
            <p:blipFill>
              <a:blip r:embed="rId4"/>
              <a:stretch>
                <a:fillRect/>
              </a:stretch>
            </p:blipFill>
            <p:spPr>
              <a:xfrm>
                <a:off x="2487600" y="230760"/>
                <a:ext cx="9330480" cy="4827960"/>
              </a:xfrm>
              <a:prstGeom prst="rect">
                <a:avLst/>
              </a:prstGeom>
            </p:spPr>
          </p:pic>
        </mc:Fallback>
      </mc:AlternateContent>
    </p:spTree>
    <p:extLst>
      <p:ext uri="{BB962C8B-B14F-4D97-AF65-F5344CB8AC3E}">
        <p14:creationId xmlns:p14="http://schemas.microsoft.com/office/powerpoint/2010/main" val="168332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D1EBC0-A659-774F-626D-D78FD8994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3" name="TextBox 2">
            <a:extLst>
              <a:ext uri="{FF2B5EF4-FFF2-40B4-BE49-F238E27FC236}">
                <a16:creationId xmlns:a16="http://schemas.microsoft.com/office/drawing/2014/main" id="{A2277772-99CC-51DB-CC24-100D944EA2FB}"/>
              </a:ext>
            </a:extLst>
          </p:cNvPr>
          <p:cNvSpPr txBox="1"/>
          <p:nvPr/>
        </p:nvSpPr>
        <p:spPr>
          <a:xfrm>
            <a:off x="368300" y="232310"/>
            <a:ext cx="11557000" cy="7121950"/>
          </a:xfrm>
          <a:prstGeom prst="rect">
            <a:avLst/>
          </a:prstGeom>
          <a:noFill/>
        </p:spPr>
        <p:txBody>
          <a:bodyPr wrap="square" rtlCol="0">
            <a:spAutoFit/>
          </a:bodyPr>
          <a:lstStyle/>
          <a:p>
            <a:r>
              <a:rPr lang="en-US" dirty="0">
                <a:highlight>
                  <a:srgbClr val="FF00FF"/>
                </a:highlight>
              </a:rPr>
              <a:t>One Act and play Section </a:t>
            </a:r>
          </a:p>
          <a:p>
            <a:pPr algn="ctr"/>
            <a:r>
              <a:rPr lang="en-US" sz="3200" dirty="0">
                <a:solidFill>
                  <a:schemeClr val="bg1"/>
                </a:solidFill>
                <a:highlight>
                  <a:srgbClr val="FF00FF"/>
                </a:highlight>
              </a:rPr>
              <a:t>The Bull – </a:t>
            </a:r>
            <a:r>
              <a:rPr lang="en-US" sz="2400" dirty="0" err="1">
                <a:solidFill>
                  <a:schemeClr val="bg1"/>
                </a:solidFill>
                <a:highlight>
                  <a:srgbClr val="FF00FF"/>
                </a:highlight>
              </a:rPr>
              <a:t>Bhimnidhi</a:t>
            </a:r>
            <a:r>
              <a:rPr lang="en-US" sz="2400" dirty="0">
                <a:solidFill>
                  <a:schemeClr val="bg1"/>
                </a:solidFill>
                <a:highlight>
                  <a:srgbClr val="FF00FF"/>
                </a:highlight>
              </a:rPr>
              <a:t> Tiwari</a:t>
            </a:r>
          </a:p>
          <a:p>
            <a:r>
              <a:rPr lang="en-US" sz="2400" dirty="0">
                <a:solidFill>
                  <a:schemeClr val="bg1"/>
                </a:solidFill>
                <a:highlight>
                  <a:srgbClr val="FF00FF"/>
                </a:highlight>
              </a:rPr>
              <a:t>Character </a:t>
            </a:r>
          </a:p>
          <a:p>
            <a:r>
              <a:rPr lang="en-US" sz="1800" spc="-15" dirty="0">
                <a:solidFill>
                  <a:srgbClr val="FF0000"/>
                </a:solidFill>
                <a:effectLst/>
                <a:latin typeface="Times New Roman" panose="02020603050405020304" pitchFamily="18" charset="0"/>
                <a:ea typeface="Malgun Gothic" panose="020B0503020000020004" pitchFamily="34" charset="-127"/>
              </a:rPr>
              <a:t>Laxminarayan: doctor of bull and pandit</a:t>
            </a:r>
            <a:br>
              <a:rPr lang="en-US" sz="1800" spc="-15" dirty="0">
                <a:solidFill>
                  <a:srgbClr val="FF0000"/>
                </a:solidFill>
                <a:effectLst/>
                <a:latin typeface="Times New Roman" panose="02020603050405020304" pitchFamily="18" charset="0"/>
                <a:ea typeface="Malgun Gothic" panose="020B0503020000020004" pitchFamily="34" charset="-127"/>
              </a:rPr>
            </a:br>
            <a:r>
              <a:rPr lang="en-US" sz="1800" spc="-15" dirty="0" err="1">
                <a:solidFill>
                  <a:srgbClr val="FF0000"/>
                </a:solidFill>
                <a:effectLst/>
                <a:latin typeface="Times New Roman" panose="02020603050405020304" pitchFamily="18" charset="0"/>
                <a:ea typeface="Malgun Gothic" panose="020B0503020000020004" pitchFamily="34" charset="-127"/>
              </a:rPr>
              <a:t>Jitman</a:t>
            </a:r>
            <a:r>
              <a:rPr lang="en-US" sz="1800" spc="-15" dirty="0">
                <a:solidFill>
                  <a:srgbClr val="FF0000"/>
                </a:solidFill>
                <a:effectLst/>
                <a:latin typeface="Times New Roman" panose="02020603050405020304" pitchFamily="18" charset="0"/>
                <a:ea typeface="Malgun Gothic" panose="020B0503020000020004" pitchFamily="34" charset="-127"/>
              </a:rPr>
              <a:t>: Cowherd </a:t>
            </a:r>
            <a:br>
              <a:rPr lang="en-US" sz="1800" spc="-15" dirty="0">
                <a:solidFill>
                  <a:srgbClr val="FF0000"/>
                </a:solidFill>
                <a:effectLst/>
                <a:latin typeface="Times New Roman" panose="02020603050405020304" pitchFamily="18" charset="0"/>
                <a:ea typeface="Malgun Gothic" panose="020B0503020000020004" pitchFamily="34" charset="-127"/>
              </a:rPr>
            </a:br>
            <a:r>
              <a:rPr lang="en-US" sz="1800" spc="-15" dirty="0">
                <a:solidFill>
                  <a:srgbClr val="FF0000"/>
                </a:solidFill>
                <a:effectLst/>
                <a:latin typeface="Times New Roman" panose="02020603050405020304" pitchFamily="18" charset="0"/>
                <a:ea typeface="Malgun Gothic" panose="020B0503020000020004" pitchFamily="34" charset="-127"/>
              </a:rPr>
              <a:t>Gore : Cowherd </a:t>
            </a:r>
            <a:br>
              <a:rPr lang="en-US" sz="1800" spc="-15" dirty="0">
                <a:solidFill>
                  <a:srgbClr val="FF0000"/>
                </a:solidFill>
                <a:effectLst/>
                <a:latin typeface="Times New Roman" panose="02020603050405020304" pitchFamily="18" charset="0"/>
                <a:ea typeface="Malgun Gothic" panose="020B0503020000020004" pitchFamily="34" charset="-127"/>
              </a:rPr>
            </a:br>
            <a:r>
              <a:rPr lang="en-US" sz="1800" spc="-15" dirty="0" err="1">
                <a:solidFill>
                  <a:srgbClr val="FF0000"/>
                </a:solidFill>
                <a:effectLst/>
                <a:latin typeface="Times New Roman" panose="02020603050405020304" pitchFamily="18" charset="0"/>
                <a:ea typeface="Malgun Gothic" panose="020B0503020000020004" pitchFamily="34" charset="-127"/>
              </a:rPr>
              <a:t>Ranabahadur</a:t>
            </a:r>
            <a:r>
              <a:rPr lang="en-US" sz="1800" spc="-15" dirty="0">
                <a:solidFill>
                  <a:srgbClr val="FF0000"/>
                </a:solidFill>
                <a:effectLst/>
                <a:latin typeface="Times New Roman" panose="02020603050405020304" pitchFamily="18" charset="0"/>
                <a:ea typeface="Malgun Gothic" panose="020B0503020000020004" pitchFamily="34" charset="-127"/>
              </a:rPr>
              <a:t>:  Grandson of Prithivi Narayan shah</a:t>
            </a:r>
            <a:br>
              <a:rPr lang="en-US" sz="1800" spc="-15" dirty="0">
                <a:solidFill>
                  <a:srgbClr val="FF0000"/>
                </a:solidFill>
                <a:effectLst/>
                <a:latin typeface="Times New Roman" panose="02020603050405020304" pitchFamily="18" charset="0"/>
                <a:ea typeface="Malgun Gothic" panose="020B0503020000020004" pitchFamily="34" charset="-127"/>
              </a:rPr>
            </a:br>
            <a:r>
              <a:rPr lang="en-US" sz="1800" spc="-15" dirty="0">
                <a:solidFill>
                  <a:srgbClr val="FF0000"/>
                </a:solidFill>
                <a:effectLst/>
                <a:latin typeface="Times New Roman" panose="02020603050405020304" pitchFamily="18" charset="0"/>
                <a:ea typeface="Malgun Gothic" panose="020B0503020000020004" pitchFamily="34" charset="-127"/>
              </a:rPr>
              <a:t>Male: The bull</a:t>
            </a:r>
            <a:endParaRPr lang="en-US" sz="2400" dirty="0">
              <a:solidFill>
                <a:schemeClr val="bg1"/>
              </a:solidFill>
              <a:highlight>
                <a:srgbClr val="FF00FF"/>
              </a:highlight>
            </a:endParaRPr>
          </a:p>
          <a:p>
            <a:pPr marL="0" marR="0" algn="just">
              <a:lnSpc>
                <a:spcPct val="115000"/>
              </a:lnSpc>
              <a:spcAft>
                <a:spcPts val="1000"/>
              </a:spcAft>
              <a:buNone/>
            </a:pPr>
            <a:r>
              <a:rPr lang="en-US" sz="20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Summary of the Play: Famous Nepali author </a:t>
            </a:r>
            <a:r>
              <a:rPr lang="en-US" sz="2000" spc="-15" dirty="0" err="1">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Bhimnidhi</a:t>
            </a:r>
            <a:r>
              <a:rPr lang="en-US" sz="20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Tiwari wrote the one-act play "The Bull," which dramatizes a story about </a:t>
            </a:r>
            <a:r>
              <a:rPr lang="en-US" sz="2000" spc="-15" dirty="0" err="1">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Ranabahadur</a:t>
            </a:r>
            <a:r>
              <a:rPr lang="en-US" sz="20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Shah's obsession with bulls and is a biting satire on the feudal system of the mid-18th century, which dehumanizes people to the point where their survival depends on their deference . “The Bull” powerfully depicts the feudal system of the time, in which ordinary people were oppressed, dominated, and dehumanized. The animals of feudal lords deserved greater respect than the animals of commoners. It explores the dehumanization of common people by rulers, the enslavement of Lords/Kings’ servants, and the domination of the higher classes.</a:t>
            </a:r>
            <a:endParaRPr lang="en-US" sz="20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0" marR="0" algn="just">
              <a:lnSpc>
                <a:spcPct val="115000"/>
              </a:lnSpc>
              <a:spcAft>
                <a:spcPts val="1000"/>
              </a:spcAft>
              <a:buNone/>
            </a:pPr>
            <a:r>
              <a:rPr lang="en-US" sz="1800" i="1" u="sng"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Important questions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buFont typeface="+mj-lt"/>
              <a:buAutoNum type="alphaLcParenR"/>
            </a:pPr>
            <a:r>
              <a:rPr lang="en-US" sz="16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How does the play make a satire on the feudal system?</a:t>
            </a:r>
            <a:endParaRPr lang="en-US" sz="16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gn="just">
              <a:lnSpc>
                <a:spcPct val="115000"/>
              </a:lnSpc>
              <a:spcAft>
                <a:spcPts val="1000"/>
              </a:spcAft>
              <a:buFont typeface="+mj-lt"/>
              <a:buAutoNum type="alphaLcParenR"/>
            </a:pPr>
            <a:r>
              <a:rPr lang="en-US" sz="16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Discuss the late eighteenth-century Nepali society as portrayed in terms of the relation between the king and his subjects as portrayed in the play</a:t>
            </a:r>
            <a:endParaRPr lang="en-US" sz="16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r>
              <a:rPr lang="en-US" sz="2400" dirty="0">
                <a:solidFill>
                  <a:schemeClr val="bg1"/>
                </a:solidFill>
              </a:rPr>
              <a:t> </a:t>
            </a:r>
            <a:endParaRPr lang="en-US" sz="3200" dirty="0">
              <a:solidFill>
                <a:schemeClr val="bg1"/>
              </a:solidFill>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BB7943F-9F7D-9FD1-A84C-7D57747DA263}"/>
                  </a:ext>
                </a:extLst>
              </p14:cNvPr>
              <p14:cNvContentPartPr/>
              <p14:nvPr/>
            </p14:nvContentPartPr>
            <p14:xfrm>
              <a:off x="942480" y="1003680"/>
              <a:ext cx="11183400" cy="2508840"/>
            </p14:xfrm>
          </p:contentPart>
        </mc:Choice>
        <mc:Fallback>
          <p:pic>
            <p:nvPicPr>
              <p:cNvPr id="4" name="Ink 3">
                <a:extLst>
                  <a:ext uri="{FF2B5EF4-FFF2-40B4-BE49-F238E27FC236}">
                    <a16:creationId xmlns:a16="http://schemas.microsoft.com/office/drawing/2014/main" id="{7BB7943F-9F7D-9FD1-A84C-7D57747DA263}"/>
                  </a:ext>
                </a:extLst>
              </p:cNvPr>
              <p:cNvPicPr/>
              <p:nvPr/>
            </p:nvPicPr>
            <p:blipFill>
              <a:blip r:embed="rId4"/>
              <a:stretch>
                <a:fillRect/>
              </a:stretch>
            </p:blipFill>
            <p:spPr>
              <a:xfrm>
                <a:off x="933120" y="994320"/>
                <a:ext cx="11202120" cy="2527560"/>
              </a:xfrm>
              <a:prstGeom prst="rect">
                <a:avLst/>
              </a:prstGeom>
            </p:spPr>
          </p:pic>
        </mc:Fallback>
      </mc:AlternateContent>
    </p:spTree>
    <p:extLst>
      <p:ext uri="{BB962C8B-B14F-4D97-AF65-F5344CB8AC3E}">
        <p14:creationId xmlns:p14="http://schemas.microsoft.com/office/powerpoint/2010/main" val="151642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7FDB13-84EB-20DF-75ED-6E2BFF361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3" name="TextBox 2">
            <a:extLst>
              <a:ext uri="{FF2B5EF4-FFF2-40B4-BE49-F238E27FC236}">
                <a16:creationId xmlns:a16="http://schemas.microsoft.com/office/drawing/2014/main" id="{6A9401BF-A709-72B2-FCD9-14D3928DC94E}"/>
              </a:ext>
            </a:extLst>
          </p:cNvPr>
          <p:cNvSpPr txBox="1"/>
          <p:nvPr/>
        </p:nvSpPr>
        <p:spPr>
          <a:xfrm>
            <a:off x="250004" y="-199876"/>
            <a:ext cx="11691991" cy="646331"/>
          </a:xfrm>
          <a:prstGeom prst="rect">
            <a:avLst/>
          </a:prstGeom>
          <a:noFill/>
        </p:spPr>
        <p:txBody>
          <a:bodyPr wrap="square" rtlCol="0">
            <a:spAutoFit/>
          </a:bodyPr>
          <a:lstStyle/>
          <a:p>
            <a:endParaRPr lang="en-US" dirty="0"/>
          </a:p>
          <a:p>
            <a:endParaRPr lang="en-US" dirty="0"/>
          </a:p>
        </p:txBody>
      </p:sp>
      <p:sp>
        <p:nvSpPr>
          <p:cNvPr id="17" name="TextBox 16">
            <a:extLst>
              <a:ext uri="{FF2B5EF4-FFF2-40B4-BE49-F238E27FC236}">
                <a16:creationId xmlns:a16="http://schemas.microsoft.com/office/drawing/2014/main" id="{0EFA3DD4-C345-30C0-673F-6987E9540121}"/>
              </a:ext>
            </a:extLst>
          </p:cNvPr>
          <p:cNvSpPr txBox="1"/>
          <p:nvPr/>
        </p:nvSpPr>
        <p:spPr>
          <a:xfrm>
            <a:off x="250004" y="446455"/>
            <a:ext cx="11691991" cy="6186309"/>
          </a:xfrm>
          <a:prstGeom prst="rect">
            <a:avLst/>
          </a:prstGeom>
          <a:noFill/>
        </p:spPr>
        <p:txBody>
          <a:bodyPr wrap="square" rtlCol="0">
            <a:spAutoFit/>
          </a:bodyPr>
          <a:lstStyle/>
          <a:p>
            <a:pPr algn="ctr"/>
            <a:r>
              <a:rPr lang="en-US" sz="3200" dirty="0">
                <a:solidFill>
                  <a:srgbClr val="FF0000"/>
                </a:solidFill>
                <a:highlight>
                  <a:srgbClr val="FFFF00"/>
                </a:highlight>
              </a:rPr>
              <a:t>  A Matter of Husband –</a:t>
            </a:r>
            <a:r>
              <a:rPr lang="en-US" sz="2400" dirty="0">
                <a:solidFill>
                  <a:srgbClr val="FF0000"/>
                </a:solidFill>
                <a:highlight>
                  <a:srgbClr val="FFFF00"/>
                </a:highlight>
              </a:rPr>
              <a:t>Feren </a:t>
            </a:r>
            <a:r>
              <a:rPr lang="en-US" sz="2400" dirty="0" err="1">
                <a:solidFill>
                  <a:srgbClr val="FF0000"/>
                </a:solidFill>
                <a:highlight>
                  <a:srgbClr val="FFFF00"/>
                </a:highlight>
              </a:rPr>
              <a:t>Monlar</a:t>
            </a:r>
            <a:endParaRPr lang="en-US" sz="2400" dirty="0">
              <a:solidFill>
                <a:srgbClr val="FF0000"/>
              </a:solidFill>
              <a:highlight>
                <a:srgbClr val="FFFF00"/>
              </a:highlight>
            </a:endParaRPr>
          </a:p>
          <a:p>
            <a:r>
              <a:rPr lang="en-US" sz="2400" dirty="0">
                <a:solidFill>
                  <a:srgbClr val="FF0000"/>
                </a:solidFill>
                <a:highlight>
                  <a:srgbClr val="FFFF00"/>
                </a:highlight>
              </a:rPr>
              <a:t>Character </a:t>
            </a:r>
          </a:p>
          <a:p>
            <a:endParaRPr lang="en-US" sz="2400" dirty="0">
              <a:solidFill>
                <a:srgbClr val="FF0000"/>
              </a:solidFill>
              <a:highlight>
                <a:srgbClr val="FFFF00"/>
              </a:highlight>
            </a:endParaRPr>
          </a:p>
          <a:p>
            <a:r>
              <a:rPr lang="en-US" sz="2000" spc="30" dirty="0">
                <a:solidFill>
                  <a:srgbClr val="000000"/>
                </a:solidFill>
                <a:effectLst/>
                <a:highlight>
                  <a:srgbClr val="FF0000"/>
                </a:highlight>
                <a:latin typeface="inherit"/>
                <a:ea typeface="Malgun Gothic" panose="020B0503020000020004" pitchFamily="34" charset="-127"/>
                <a:cs typeface="Mangal" panose="02040503050203030202" pitchFamily="18" charset="0"/>
              </a:rPr>
              <a:t>Earnest young women: wife</a:t>
            </a:r>
            <a:br>
              <a:rPr lang="en-US" sz="2000" spc="30" dirty="0">
                <a:solidFill>
                  <a:srgbClr val="000000"/>
                </a:solidFill>
                <a:effectLst/>
                <a:highlight>
                  <a:srgbClr val="FF0000"/>
                </a:highlight>
                <a:latin typeface="inherit"/>
                <a:ea typeface="Malgun Gothic" panose="020B0503020000020004" pitchFamily="34" charset="-127"/>
                <a:cs typeface="Mangal" panose="02040503050203030202" pitchFamily="18" charset="0"/>
              </a:rPr>
            </a:br>
            <a:r>
              <a:rPr lang="en-US" sz="2000" spc="30" dirty="0">
                <a:solidFill>
                  <a:srgbClr val="000000"/>
                </a:solidFill>
                <a:effectLst/>
                <a:highlight>
                  <a:srgbClr val="FF0000"/>
                </a:highlight>
                <a:latin typeface="inherit"/>
                <a:ea typeface="Malgun Gothic" panose="020B0503020000020004" pitchFamily="34" charset="-127"/>
                <a:cs typeface="Mangal" panose="02040503050203030202" pitchFamily="18" charset="0"/>
              </a:rPr>
              <a:t>Alfred -  Husband of earnest young women </a:t>
            </a:r>
            <a:br>
              <a:rPr lang="en-US" sz="2000" spc="30" dirty="0">
                <a:solidFill>
                  <a:srgbClr val="000000"/>
                </a:solidFill>
                <a:effectLst/>
                <a:highlight>
                  <a:srgbClr val="FF0000"/>
                </a:highlight>
                <a:latin typeface="inherit"/>
                <a:ea typeface="Malgun Gothic" panose="020B0503020000020004" pitchFamily="34" charset="-127"/>
                <a:cs typeface="Mangal" panose="02040503050203030202" pitchFamily="18" charset="0"/>
              </a:rPr>
            </a:br>
            <a:r>
              <a:rPr lang="en-US" sz="2000" spc="30" dirty="0">
                <a:solidFill>
                  <a:srgbClr val="000000"/>
                </a:solidFill>
                <a:effectLst/>
                <a:highlight>
                  <a:srgbClr val="FF0000"/>
                </a:highlight>
                <a:latin typeface="inherit"/>
                <a:ea typeface="Malgun Gothic" panose="020B0503020000020004" pitchFamily="34" charset="-127"/>
                <a:cs typeface="Mangal" panose="02040503050203030202" pitchFamily="18" charset="0"/>
              </a:rPr>
              <a:t>Famous actress – love affair with Alfred </a:t>
            </a:r>
          </a:p>
          <a:p>
            <a:r>
              <a:rPr lang="en-US" spc="30" dirty="0">
                <a:solidFill>
                  <a:srgbClr val="000000"/>
                </a:solidFill>
                <a:highlight>
                  <a:srgbClr val="C0C0C0"/>
                </a:highlight>
                <a:latin typeface="inherit"/>
                <a:ea typeface="Malgun Gothic" panose="020B0503020000020004" pitchFamily="34" charset="-127"/>
                <a:cs typeface="Mangal" panose="02040503050203030202" pitchFamily="18" charset="0"/>
              </a:rPr>
              <a:t>Summary</a:t>
            </a:r>
            <a:endParaRPr lang="en-US" sz="2400" dirty="0">
              <a:solidFill>
                <a:srgbClr val="FF0000"/>
              </a:solidFill>
              <a:highlight>
                <a:srgbClr val="C0C0C0"/>
              </a:highlight>
            </a:endParaRPr>
          </a:p>
          <a:p>
            <a:pPr algn="just"/>
            <a:r>
              <a:rPr lang="en-US" sz="2000" b="1"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A Matter of Husbands</a:t>
            </a:r>
            <a:r>
              <a:rPr lang="en-US" sz="20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by Ferenc Molnár is a clever one-act play that explores themes of trust, deception, and perception in relationships. The play tells the story of an earnest young woman who confronts a famous actress, believing her husband, Alfred—a lawyer—is having an affair with her. However, the actress skillfully manipulates the conversation, convincing the young woman that it was only a ploy to make her husband more desirable. The play ends with a twist, leaving the audience questioning the truth. It highlights how appearances can be deceiving and warns readers not to easily trust others, especially in matters of love.</a:t>
            </a:r>
          </a:p>
          <a:p>
            <a:endParaRPr lang="en-US" sz="2000" spc="-15" dirty="0">
              <a:solidFill>
                <a:schemeClr val="bg1"/>
              </a:solidFill>
              <a:latin typeface="Times New Roman" panose="02020603050405020304" pitchFamily="18" charset="0"/>
              <a:ea typeface="Malgun Gothic" panose="020B0503020000020004" pitchFamily="34" charset="-127"/>
              <a:cs typeface="Mangal" panose="02040503050203030202" pitchFamily="18" charset="0"/>
            </a:endParaRPr>
          </a:p>
          <a:p>
            <a:r>
              <a:rPr lang="en-US" sz="20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Important Question </a:t>
            </a:r>
          </a:p>
          <a:p>
            <a:pPr marL="457200" indent="-457200">
              <a:buAutoNum type="arabicPeriod"/>
            </a:pPr>
            <a:r>
              <a:rPr lang="en-US" sz="2000" spc="-15" dirty="0">
                <a:solidFill>
                  <a:schemeClr val="bg1"/>
                </a:solidFill>
                <a:latin typeface="Times New Roman" panose="02020603050405020304" pitchFamily="18" charset="0"/>
                <a:ea typeface="Malgun Gothic" panose="020B0503020000020004" pitchFamily="34" charset="-127"/>
                <a:cs typeface="Mangal" panose="02040503050203030202" pitchFamily="18" charset="0"/>
              </a:rPr>
              <a:t>Briefly describe about the impression to the famous actress?</a:t>
            </a:r>
          </a:p>
          <a:p>
            <a:pPr marL="457200" indent="-457200">
              <a:buAutoNum type="arabicPeriod"/>
            </a:pPr>
            <a:r>
              <a:rPr lang="en-US" sz="20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What does play the letter in a </a:t>
            </a:r>
            <a:r>
              <a:rPr lang="en-US" sz="2000" spc="-15" dirty="0">
                <a:solidFill>
                  <a:schemeClr val="bg1"/>
                </a:solidFill>
                <a:latin typeface="Times New Roman" panose="02020603050405020304" pitchFamily="18" charset="0"/>
                <a:ea typeface="Malgun Gothic" panose="020B0503020000020004" pitchFamily="34" charset="-127"/>
                <a:cs typeface="Mangal" panose="02040503050203030202" pitchFamily="18" charset="0"/>
              </a:rPr>
              <a:t>play</a:t>
            </a:r>
          </a:p>
          <a:p>
            <a:endParaRPr lang="en-US" sz="20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2EA97C3-4A87-81E4-EDF6-D77FD20746D6}"/>
                  </a:ext>
                </a:extLst>
              </p14:cNvPr>
              <p14:cNvContentPartPr/>
              <p14:nvPr/>
            </p14:nvContentPartPr>
            <p14:xfrm>
              <a:off x="5384160" y="1434600"/>
              <a:ext cx="5690160" cy="4789440"/>
            </p14:xfrm>
          </p:contentPart>
        </mc:Choice>
        <mc:Fallback>
          <p:pic>
            <p:nvPicPr>
              <p:cNvPr id="4" name="Ink 3">
                <a:extLst>
                  <a:ext uri="{FF2B5EF4-FFF2-40B4-BE49-F238E27FC236}">
                    <a16:creationId xmlns:a16="http://schemas.microsoft.com/office/drawing/2014/main" id="{F2EA97C3-4A87-81E4-EDF6-D77FD20746D6}"/>
                  </a:ext>
                </a:extLst>
              </p:cNvPr>
              <p:cNvPicPr/>
              <p:nvPr/>
            </p:nvPicPr>
            <p:blipFill>
              <a:blip r:embed="rId4"/>
              <a:stretch>
                <a:fillRect/>
              </a:stretch>
            </p:blipFill>
            <p:spPr>
              <a:xfrm>
                <a:off x="5374800" y="1425240"/>
                <a:ext cx="5708880" cy="4808160"/>
              </a:xfrm>
              <a:prstGeom prst="rect">
                <a:avLst/>
              </a:prstGeom>
            </p:spPr>
          </p:pic>
        </mc:Fallback>
      </mc:AlternateContent>
    </p:spTree>
    <p:extLst>
      <p:ext uri="{BB962C8B-B14F-4D97-AF65-F5344CB8AC3E}">
        <p14:creationId xmlns:p14="http://schemas.microsoft.com/office/powerpoint/2010/main" val="210527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03F929-279A-8D16-0CED-535C324E6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1700" cy="6884070"/>
          </a:xfrm>
          <a:prstGeom prst="rect">
            <a:avLst/>
          </a:prstGeom>
        </p:spPr>
      </p:pic>
      <p:sp>
        <p:nvSpPr>
          <p:cNvPr id="3" name="TextBox 2">
            <a:extLst>
              <a:ext uri="{FF2B5EF4-FFF2-40B4-BE49-F238E27FC236}">
                <a16:creationId xmlns:a16="http://schemas.microsoft.com/office/drawing/2014/main" id="{1D0A6051-D1A6-1912-F08B-7BD03DFBFD06}"/>
              </a:ext>
            </a:extLst>
          </p:cNvPr>
          <p:cNvSpPr txBox="1"/>
          <p:nvPr/>
        </p:nvSpPr>
        <p:spPr>
          <a:xfrm>
            <a:off x="267128" y="230459"/>
            <a:ext cx="11465960" cy="7087581"/>
          </a:xfrm>
          <a:prstGeom prst="rect">
            <a:avLst/>
          </a:prstGeom>
          <a:noFill/>
        </p:spPr>
        <p:txBody>
          <a:bodyPr wrap="square" rtlCol="0">
            <a:spAutoFit/>
          </a:bodyPr>
          <a:lstStyle/>
          <a:p>
            <a:pPr marL="0" marR="0" algn="ctr">
              <a:lnSpc>
                <a:spcPct val="115000"/>
              </a:lnSpc>
              <a:spcAft>
                <a:spcPts val="1000"/>
              </a:spcAft>
              <a:buNone/>
            </a:pPr>
            <a:r>
              <a:rPr lang="en-US" sz="2400" b="1" u="sng"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Facing the Death- </a:t>
            </a:r>
            <a:r>
              <a:rPr lang="en-US" sz="1800" spc="-15" dirty="0">
                <a:solidFill>
                  <a:schemeClr val="bg1"/>
                </a:solidFill>
                <a:effectLst/>
                <a:latin typeface="Times New Roman" panose="02020603050405020304" pitchFamily="18" charset="0"/>
                <a:ea typeface="Malgun Gothic" panose="020B0503020000020004" pitchFamily="34" charset="-127"/>
              </a:rPr>
              <a:t>August Strindberg </a:t>
            </a:r>
            <a:endParaRPr lang="en-US" sz="24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800" b="1" u="sng"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Character </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600" i="1" spc="-15" dirty="0" err="1">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Mr</a:t>
            </a:r>
            <a:r>
              <a:rPr lang="en-US" sz="1600" i="1"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 Durand -  old man</a:t>
            </a:r>
            <a:r>
              <a:rPr lang="en-US" sz="1600" i="1" spc="-15" dirty="0">
                <a:solidFill>
                  <a:srgbClr val="FF0000"/>
                </a:solidFill>
                <a:latin typeface="Times New Roman" panose="02020603050405020304" pitchFamily="18" charset="0"/>
                <a:ea typeface="Malgun Gothic" panose="020B0503020000020004" pitchFamily="34" charset="-127"/>
                <a:cs typeface="Mangal" panose="02040503050203030202" pitchFamily="18" charset="0"/>
              </a:rPr>
              <a:t>, </a:t>
            </a:r>
            <a:r>
              <a:rPr lang="en-US" sz="1600" i="1"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dele- 27 years old ( whose wife die several year ago) – Jethi </a:t>
            </a:r>
            <a:r>
              <a:rPr lang="en-US" sz="1600" i="1" spc="-15" dirty="0" err="1">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Xori</a:t>
            </a:r>
            <a:r>
              <a:rPr lang="en-US" sz="1600" i="1" spc="-15" dirty="0">
                <a:solidFill>
                  <a:srgbClr val="FF0000"/>
                </a:solidFill>
                <a:latin typeface="Times New Roman" panose="02020603050405020304" pitchFamily="18" charset="0"/>
                <a:ea typeface="Malgun Gothic" panose="020B0503020000020004" pitchFamily="34" charset="-127"/>
                <a:cs typeface="Mangal" panose="02040503050203030202" pitchFamily="18" charset="0"/>
              </a:rPr>
              <a:t>, </a:t>
            </a:r>
            <a:r>
              <a:rPr lang="en-US" sz="1600" i="1"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Annette- 24 years , Therese- 24  years , Antinio – </a:t>
            </a:r>
            <a:r>
              <a:rPr lang="en-US" sz="1600" i="1" spc="-15" dirty="0" err="1">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therese</a:t>
            </a:r>
            <a:r>
              <a:rPr lang="en-US" sz="1600" i="1"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 ( Boyfriend) </a:t>
            </a:r>
            <a:br>
              <a:rPr lang="en-US" sz="1800"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spc="-15" dirty="0">
                <a:solidFill>
                  <a:schemeClr val="accent4">
                    <a:lumMod val="40000"/>
                    <a:lumOff val="60000"/>
                  </a:schemeClr>
                </a:solidFill>
                <a:effectLst/>
                <a:latin typeface="Times New Roman" panose="02020603050405020304" pitchFamily="18" charset="0"/>
                <a:ea typeface="Malgun Gothic" panose="020B0503020000020004" pitchFamily="34" charset="-127"/>
                <a:cs typeface="Mangal" panose="02040503050203030202" pitchFamily="18" charset="0"/>
              </a:rPr>
              <a:t>Setting: </a:t>
            </a:r>
            <a:br>
              <a:rPr lang="en-US" sz="1800" spc="-15" dirty="0">
                <a:solidFill>
                  <a:schemeClr val="accent4">
                    <a:lumMod val="40000"/>
                    <a:lumOff val="60000"/>
                  </a:schemeClr>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b="1" spc="-15" dirty="0" err="1">
                <a:solidFill>
                  <a:schemeClr val="accent4">
                    <a:lumMod val="40000"/>
                    <a:lumOff val="60000"/>
                  </a:schemeClr>
                </a:solidFill>
                <a:effectLst/>
                <a:latin typeface="Times New Roman" panose="02020603050405020304" pitchFamily="18" charset="0"/>
                <a:ea typeface="Malgun Gothic" panose="020B0503020000020004" pitchFamily="34" charset="-127"/>
                <a:cs typeface="Mangal" panose="02040503050203030202" pitchFamily="18" charset="0"/>
              </a:rPr>
              <a:t>Mr</a:t>
            </a:r>
            <a:r>
              <a:rPr lang="en-US" sz="1800" b="1" spc="-15" dirty="0">
                <a:solidFill>
                  <a:schemeClr val="accent4">
                    <a:lumMod val="40000"/>
                    <a:lumOff val="60000"/>
                  </a:schemeClr>
                </a:solidFill>
                <a:effectLst/>
                <a:latin typeface="Times New Roman" panose="02020603050405020304" pitchFamily="18" charset="0"/>
                <a:ea typeface="Malgun Gothic" panose="020B0503020000020004" pitchFamily="34" charset="-127"/>
                <a:cs typeface="Mangal" panose="02040503050203030202" pitchFamily="18" charset="0"/>
              </a:rPr>
              <a:t> Durand his own home of one dying room</a:t>
            </a:r>
            <a:endParaRPr lang="en-US" sz="1800" dirty="0">
              <a:solidFill>
                <a:schemeClr val="accent4">
                  <a:lumMod val="40000"/>
                  <a:lumOff val="60000"/>
                </a:schemeClr>
              </a:solidFill>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800" spc="-15"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Remember things </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gn="just">
              <a:lnSpc>
                <a:spcPct val="115000"/>
              </a:lnSpc>
              <a:spcAft>
                <a:spcPts val="1000"/>
              </a:spcAft>
              <a:buNone/>
            </a:pPr>
            <a:r>
              <a:rPr lang="en-US"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Facing Death, a one-act play by August Strindberg tells the story of Monsieur Durand, a former railroad worker and widower in financial ruin. Durand has three daughters, Adèle, Annette, and Thérèse, who have no future prospects. Despite his efforts to provide for his children, including renting out his home to lodgers, he has been received with ridicule and derision.  </a:t>
            </a:r>
            <a:endParaRPr lang="en-US"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0" marR="0" algn="just">
              <a:lnSpc>
                <a:spcPct val="115000"/>
              </a:lnSpc>
              <a:spcAft>
                <a:spcPts val="1000"/>
              </a:spcAft>
              <a:buNone/>
            </a:pPr>
            <a:r>
              <a:rPr lang="en-US" b="1" u="sng"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a:t>
            </a:r>
            <a:r>
              <a:rPr lang="en-US"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How our parents do scarify their whole life to provide the happiness for the children without having any wealth. But the children are not responsible towards the parents because the </a:t>
            </a:r>
            <a:r>
              <a:rPr lang="en-US" spc="-15" dirty="0" err="1">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mordanity</a:t>
            </a:r>
            <a:r>
              <a:rPr lang="en-US"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brings to the children unethical and exploitation when we grow up elder . Also the drama show the how money impact in the relationship of people.  </a:t>
            </a:r>
            <a:endParaRPr lang="en-US"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600" u="sng"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Understanding Question</a:t>
            </a:r>
            <a:r>
              <a:rPr lang="en-US" sz="16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a:t>
            </a:r>
            <a:b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1. </a:t>
            </a:r>
            <a:r>
              <a:rPr lang="en-US" sz="1800" b="1"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a:t>
            </a:r>
            <a: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Money determines the relationship between characters in this play.’ Elaborate this statement with examples from the play.</a:t>
            </a:r>
            <a:b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2. Discuss Facing Death as a modern tragedy.</a:t>
            </a:r>
            <a:b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3.</a:t>
            </a:r>
            <a:r>
              <a:rPr lang="en-US" sz="1800" i="1" spc="20" dirty="0">
                <a:solidFill>
                  <a:schemeClr val="bg1"/>
                </a:solidFill>
                <a:effectLst/>
                <a:latin typeface="Arial" panose="020B0604020202020204" pitchFamily="34" charset="0"/>
                <a:ea typeface="Times New Roman" panose="02020603050405020304" pitchFamily="18" charset="0"/>
                <a:cs typeface="Mangal" panose="02040503050203030202" pitchFamily="18" charset="0"/>
              </a:rPr>
              <a:t> </a:t>
            </a:r>
            <a: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How does Monsieur Duran</a:t>
            </a:r>
            <a:r>
              <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rPr>
              <a:t> </a:t>
            </a:r>
            <a:r>
              <a:rPr lang="en-US" sz="1800" spc="-15"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die</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0" marR="0">
              <a:spcAft>
                <a:spcPts val="1000"/>
              </a:spcAft>
            </a:pPr>
            <a:r>
              <a:rPr lang="en-US" sz="1800" dirty="0">
                <a:effectLst/>
                <a:latin typeface="Calibri" panose="020F0502020204030204" pitchFamily="34" charset="0"/>
                <a:ea typeface="Malgun Gothic" panose="020B0503020000020004" pitchFamily="34" charset="-127"/>
                <a:cs typeface="Mangal" panose="02040503050203030202" pitchFamily="18" charset="0"/>
              </a:rPr>
              <a:t> </a:t>
            </a:r>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7846A9A-2014-A6E2-0A63-5EE234E658A9}"/>
                  </a:ext>
                </a:extLst>
              </p14:cNvPr>
              <p14:cNvContentPartPr/>
              <p14:nvPr/>
            </p14:nvContentPartPr>
            <p14:xfrm>
              <a:off x="1409400" y="4051440"/>
              <a:ext cx="10759320" cy="2514240"/>
            </p14:xfrm>
          </p:contentPart>
        </mc:Choice>
        <mc:Fallback>
          <p:pic>
            <p:nvPicPr>
              <p:cNvPr id="4" name="Ink 3">
                <a:extLst>
                  <a:ext uri="{FF2B5EF4-FFF2-40B4-BE49-F238E27FC236}">
                    <a16:creationId xmlns:a16="http://schemas.microsoft.com/office/drawing/2014/main" id="{57846A9A-2014-A6E2-0A63-5EE234E658A9}"/>
                  </a:ext>
                </a:extLst>
              </p:cNvPr>
              <p:cNvPicPr/>
              <p:nvPr/>
            </p:nvPicPr>
            <p:blipFill>
              <a:blip r:embed="rId4"/>
              <a:stretch>
                <a:fillRect/>
              </a:stretch>
            </p:blipFill>
            <p:spPr>
              <a:xfrm>
                <a:off x="1400040" y="4042080"/>
                <a:ext cx="10778040" cy="2532960"/>
              </a:xfrm>
              <a:prstGeom prst="rect">
                <a:avLst/>
              </a:prstGeom>
            </p:spPr>
          </p:pic>
        </mc:Fallback>
      </mc:AlternateContent>
    </p:spTree>
    <p:extLst>
      <p:ext uri="{BB962C8B-B14F-4D97-AF65-F5344CB8AC3E}">
        <p14:creationId xmlns:p14="http://schemas.microsoft.com/office/powerpoint/2010/main" val="125652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0B8FB-4FFB-C74C-1BBD-AB1C81A8A0E5}"/>
              </a:ext>
            </a:extLst>
          </p:cNvPr>
          <p:cNvSpPr txBox="1"/>
          <p:nvPr/>
        </p:nvSpPr>
        <p:spPr>
          <a:xfrm>
            <a:off x="191784" y="0"/>
            <a:ext cx="11870077" cy="6894580"/>
          </a:xfrm>
          <a:prstGeom prst="rect">
            <a:avLst/>
          </a:prstGeom>
          <a:noFill/>
        </p:spPr>
        <p:txBody>
          <a:bodyPr wrap="square" numCol="2" rtlCol="0">
            <a:spAutoFit/>
          </a:bodyPr>
          <a:lstStyle/>
          <a:p>
            <a:pPr algn="ctr"/>
            <a:r>
              <a:rPr lang="en-US" sz="2800" u="sng" dirty="0">
                <a:solidFill>
                  <a:srgbClr val="FF0000"/>
                </a:solidFill>
                <a:latin typeface="Times New Roman" panose="02020603050405020304" pitchFamily="18" charset="0"/>
                <a:cs typeface="Times New Roman" panose="02020603050405020304" pitchFamily="18" charset="0"/>
              </a:rPr>
              <a:t>    Job Application-8 marks</a:t>
            </a:r>
          </a:p>
          <a:p>
            <a:r>
              <a:rPr lang="en-US" sz="1200" dirty="0"/>
              <a:t>Free Writing Sections </a:t>
            </a:r>
          </a:p>
          <a:p>
            <a:endParaRPr lang="en-US" sz="1200" dirty="0"/>
          </a:p>
          <a:p>
            <a:pPr marL="0" marR="0">
              <a:lnSpc>
                <a:spcPct val="115000"/>
              </a:lnSpc>
              <a:spcAft>
                <a:spcPts val="1000"/>
              </a:spcAft>
              <a:buNone/>
            </a:pPr>
            <a:r>
              <a:rPr lang="en-US" sz="1200" dirty="0"/>
              <a:t>Job Application Letter </a:t>
            </a: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a:t>
            </a:r>
          </a:p>
          <a:p>
            <a:pPr marL="0" marR="0">
              <a:lnSpc>
                <a:spcPct val="115000"/>
              </a:lnSpc>
              <a:spcAft>
                <a:spcPts val="1000"/>
              </a:spcAft>
              <a:buNone/>
            </a:pPr>
            <a:b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address sender</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Date (7</a:t>
            </a:r>
            <a:r>
              <a:rPr lang="en-US" sz="1200" baseline="300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th </a:t>
            </a: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march, 2023)</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To the manager (post)</a:t>
            </a:r>
            <a:b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Nepal Telecom (office name)</a:t>
            </a:r>
            <a:b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2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Babarmahal</a:t>
            </a: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Kathmandu </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highlight>
                  <a:srgbClr val="00FFFF"/>
                </a:highlight>
                <a:latin typeface="Times New Roman" panose="02020603050405020304" pitchFamily="18" charset="0"/>
                <a:ea typeface="Malgun Gothic" panose="020B0503020000020004" pitchFamily="34" charset="-127"/>
                <a:cs typeface="Mangal" panose="02040503050203030202" pitchFamily="18" charset="0"/>
              </a:rPr>
              <a:t>Subject: maximum 6 words minimum 4 words( For the post of </a:t>
            </a: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English teacher)</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Dear sir/madam,</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With references to the advertisement published (Himalayan times) on the March 9, 2023. I would like to apply for the post of …(subject matter) in your (office name).</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Main body …</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 submitted all my documents along with this application and if you give chance to serve in your (office name) </a:t>
            </a:r>
            <a:r>
              <a:rPr lang="en-US" sz="12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a:t>
            </a: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can work very hardly and honestly in your ( office name). </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 am looking forward positive response in your side.</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Faithfully</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Name of sender </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pPr>
            <a:r>
              <a:rPr lang="en-US" sz="1200" u="sng"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Bio data </a:t>
            </a:r>
            <a:endParaRPr lang="en-US" sz="1200" u="sng" dirty="0">
              <a:solidFill>
                <a:srgbClr val="000000"/>
              </a:solidFill>
              <a:latin typeface="Times New Roman" panose="02020603050405020304" pitchFamily="18"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a:t>
            </a:r>
            <a:endParaRPr lang="en-US" sz="12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endParaRPr lang="en-US" sz="12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endParaRPr>
          </a:p>
          <a:p>
            <a:pPr marL="0" marR="0">
              <a:lnSpc>
                <a:spcPct val="115000"/>
              </a:lnSpc>
              <a:spcAft>
                <a:spcPts val="1000"/>
              </a:spcAft>
              <a:buNone/>
            </a:pPr>
            <a:endParaRPr lang="en-US" sz="1200" dirty="0">
              <a:solidFill>
                <a:srgbClr val="000000"/>
              </a:solidFill>
              <a:latin typeface="Times New Roman" panose="02020603050405020304" pitchFamily="18"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Thamel Kathmandu </a:t>
            </a:r>
          </a:p>
          <a:p>
            <a:pPr marL="0" marR="0">
              <a:lnSpc>
                <a:spcPct val="115000"/>
              </a:lnSpc>
              <a:spcAft>
                <a:spcPts val="1000"/>
              </a:spcAft>
              <a:buNone/>
            </a:pPr>
            <a:r>
              <a:rPr lang="en-US" sz="1400" dirty="0">
                <a:solidFill>
                  <a:srgbClr val="000000"/>
                </a:solidFill>
                <a:latin typeface="Times New Roman" panose="02020603050405020304" pitchFamily="18" charset="0"/>
                <a:ea typeface="Malgun Gothic" panose="020B0503020000020004" pitchFamily="34" charset="-127"/>
                <a:cs typeface="Mangal" panose="02040503050203030202" pitchFamily="18" charset="0"/>
              </a:rPr>
              <a:t>Date : 12</a:t>
            </a:r>
            <a:r>
              <a:rPr lang="en-US" sz="1400" baseline="30000" dirty="0">
                <a:solidFill>
                  <a:srgbClr val="000000"/>
                </a:solidFill>
                <a:latin typeface="Times New Roman" panose="02020603050405020304" pitchFamily="18" charset="0"/>
                <a:ea typeface="Malgun Gothic" panose="020B0503020000020004" pitchFamily="34" charset="-127"/>
                <a:cs typeface="Mangal" panose="02040503050203030202" pitchFamily="18" charset="0"/>
              </a:rPr>
              <a:t>th</a:t>
            </a:r>
            <a:r>
              <a:rPr lang="en-US" sz="1400" dirty="0">
                <a:solidFill>
                  <a:srgbClr val="000000"/>
                </a:solidFill>
                <a:latin typeface="Times New Roman" panose="02020603050405020304" pitchFamily="18" charset="0"/>
                <a:ea typeface="Malgun Gothic" panose="020B0503020000020004" pitchFamily="34" charset="-127"/>
                <a:cs typeface="Mangal" panose="02040503050203030202" pitchFamily="18" charset="0"/>
              </a:rPr>
              <a:t> April </a:t>
            </a:r>
            <a:endPar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To The director </a:t>
            </a:r>
            <a:b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4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Abc</a:t>
            </a: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College </a:t>
            </a:r>
            <a:b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4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Nayabaneshower</a:t>
            </a: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a:t>
            </a:r>
            <a:r>
              <a:rPr lang="en-US" sz="14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Kathamndu</a:t>
            </a: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a:t>
            </a:r>
          </a:p>
          <a:p>
            <a:pPr marL="0" marR="0">
              <a:lnSpc>
                <a:spcPct val="115000"/>
              </a:lnSpc>
              <a:spcAft>
                <a:spcPts val="1000"/>
              </a:spcAft>
              <a:buNone/>
            </a:pPr>
            <a:r>
              <a:rPr lang="en-US" sz="1400" dirty="0">
                <a:solidFill>
                  <a:srgbClr val="000000"/>
                </a:solidFill>
                <a:latin typeface="Times New Roman" panose="02020603050405020304" pitchFamily="18" charset="0"/>
                <a:ea typeface="Malgun Gothic" panose="020B0503020000020004" pitchFamily="34" charset="-127"/>
                <a:cs typeface="Mangal" panose="02040503050203030202" pitchFamily="18" charset="0"/>
              </a:rPr>
              <a:t>Subject : For the Post of English Teacher </a:t>
            </a:r>
          </a:p>
          <a:p>
            <a:pPr marL="0" marR="0">
              <a:lnSpc>
                <a:spcPct val="115000"/>
              </a:lnSpc>
              <a:spcAft>
                <a:spcPts val="1000"/>
              </a:spcAft>
              <a:buNone/>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Dear sir/ madam </a:t>
            </a:r>
            <a:endParaRPr lang="en-US" sz="1400" dirty="0">
              <a:solidFill>
                <a:srgbClr val="000000"/>
              </a:solidFill>
              <a:latin typeface="Times New Roman" panose="02020603050405020304" pitchFamily="18"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With references to the advertisement published Himalayan times on the March 9, 2023. I would like to apply for the post of IT officer your metropolis city of Kathmandu.  ( </a:t>
            </a:r>
            <a:r>
              <a:rPr lang="en-US" sz="14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peres</a:t>
            </a: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Subj + has/ have + V3 + object)</a:t>
            </a:r>
            <a:endParaRPr lang="en-US" sz="1400" dirty="0">
              <a:effectLst/>
              <a:latin typeface="Calibri" panose="020F0502020204030204" pitchFamily="34" charset="0"/>
              <a:ea typeface="Malgun Gothic" panose="020B0503020000020004" pitchFamily="34" charset="-127"/>
              <a:cs typeface="Mangal" panose="02040503050203030202" pitchFamily="18" charset="0"/>
            </a:endParaRPr>
          </a:p>
          <a:p>
            <a:pPr marL="0" marR="0" algn="just">
              <a:lnSpc>
                <a:spcPct val="115000"/>
              </a:lnSpc>
              <a:spcAft>
                <a:spcPts val="1000"/>
              </a:spcAft>
              <a:buNone/>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 am 25 years old young energetic personality and well qualified for the given post as Nepali citizen holders. I have completed my bachelor level with IT( Information Technology) faculty in 2020 from Nepal commerce campus. Similarly I have worked since 2020 to 2021 in Advance IT software company for the post officer. I have  taken 2 years certificated for the training of IT communication and computer programming along with Advance computer graphics. </a:t>
            </a:r>
            <a:endParaRPr lang="en-US" sz="14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 submitted all my documents along with this application and if you give chance to serve in your metropolis  </a:t>
            </a:r>
            <a:r>
              <a:rPr lang="en-US" sz="14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a:t>
            </a: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can work very hardly and honestly in your office. </a:t>
            </a:r>
            <a:endParaRPr lang="en-US" sz="14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 am looking forward positive response  in your side.</a:t>
            </a:r>
            <a:endParaRPr lang="en-US" sz="14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pPr>
            <a:r>
              <a:rPr lang="en-US" sz="14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faithfully</a:t>
            </a:r>
            <a:endParaRPr lang="en-US" sz="1400" dirty="0">
              <a:effectLst/>
              <a:latin typeface="Calibri" panose="020F0502020204030204" pitchFamily="34" charset="0"/>
              <a:ea typeface="Malgun Gothic" panose="020B0503020000020004" pitchFamily="34" charset="-127"/>
              <a:cs typeface="Mangal" panose="02040503050203030202" pitchFamily="18" charset="0"/>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DE223F5-90B6-B0ED-FC45-ABA6E593A218}"/>
                  </a:ext>
                </a:extLst>
              </p14:cNvPr>
              <p14:cNvContentPartPr/>
              <p14:nvPr/>
            </p14:nvContentPartPr>
            <p14:xfrm>
              <a:off x="41760" y="53280"/>
              <a:ext cx="11860920" cy="6789240"/>
            </p14:xfrm>
          </p:contentPart>
        </mc:Choice>
        <mc:Fallback>
          <p:pic>
            <p:nvPicPr>
              <p:cNvPr id="3" name="Ink 2">
                <a:extLst>
                  <a:ext uri="{FF2B5EF4-FFF2-40B4-BE49-F238E27FC236}">
                    <a16:creationId xmlns:a16="http://schemas.microsoft.com/office/drawing/2014/main" id="{CDE223F5-90B6-B0ED-FC45-ABA6E593A218}"/>
                  </a:ext>
                </a:extLst>
              </p:cNvPr>
              <p:cNvPicPr/>
              <p:nvPr/>
            </p:nvPicPr>
            <p:blipFill>
              <a:blip r:embed="rId3"/>
              <a:stretch>
                <a:fillRect/>
              </a:stretch>
            </p:blipFill>
            <p:spPr>
              <a:xfrm>
                <a:off x="32400" y="43920"/>
                <a:ext cx="11879640" cy="6807960"/>
              </a:xfrm>
              <a:prstGeom prst="rect">
                <a:avLst/>
              </a:prstGeom>
            </p:spPr>
          </p:pic>
        </mc:Fallback>
      </mc:AlternateContent>
    </p:spTree>
    <p:extLst>
      <p:ext uri="{BB962C8B-B14F-4D97-AF65-F5344CB8AC3E}">
        <p14:creationId xmlns:p14="http://schemas.microsoft.com/office/powerpoint/2010/main" val="220061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CCD87-E96B-6A19-C032-03BCABFEBDA4}"/>
              </a:ext>
            </a:extLst>
          </p:cNvPr>
          <p:cNvSpPr txBox="1"/>
          <p:nvPr/>
        </p:nvSpPr>
        <p:spPr>
          <a:xfrm>
            <a:off x="205483" y="164655"/>
            <a:ext cx="11753636" cy="7078861"/>
          </a:xfrm>
          <a:prstGeom prst="rect">
            <a:avLst/>
          </a:prstGeom>
          <a:noFill/>
        </p:spPr>
        <p:txBody>
          <a:bodyPr wrap="square" rtlCol="0">
            <a:spAutoFit/>
          </a:bodyPr>
          <a:lstStyle/>
          <a:p>
            <a:pPr algn="ctr"/>
            <a:r>
              <a:rPr lang="en-US" sz="2400" u="sng" dirty="0">
                <a:solidFill>
                  <a:srgbClr val="FF0000"/>
                </a:solidFill>
              </a:rPr>
              <a:t>Letter to Editor- 8 marks </a:t>
            </a:r>
          </a:p>
          <a:p>
            <a:pPr>
              <a:buNone/>
            </a:pPr>
            <a:r>
              <a:rPr lang="en-US" b="1" dirty="0"/>
              <a:t>Janakpur, Dhanusha</a:t>
            </a:r>
          </a:p>
          <a:p>
            <a:pPr>
              <a:buNone/>
            </a:pPr>
            <a:br>
              <a:rPr lang="en-US" dirty="0"/>
            </a:br>
            <a:r>
              <a:rPr lang="en-US" b="1" dirty="0"/>
              <a:t>6th March, 2023</a:t>
            </a:r>
          </a:p>
          <a:p>
            <a:pPr>
              <a:buNone/>
            </a:pPr>
            <a:endParaRPr lang="en-US" dirty="0"/>
          </a:p>
          <a:p>
            <a:pPr>
              <a:buNone/>
            </a:pPr>
            <a:r>
              <a:rPr lang="en-US" b="1" dirty="0"/>
              <a:t>To</a:t>
            </a:r>
            <a:br>
              <a:rPr lang="en-US" dirty="0"/>
            </a:br>
            <a:r>
              <a:rPr lang="en-US" dirty="0"/>
              <a:t>The Editor</a:t>
            </a:r>
            <a:br>
              <a:rPr lang="en-US" dirty="0"/>
            </a:br>
            <a:r>
              <a:rPr lang="en-US" dirty="0"/>
              <a:t>The Himalayan Times</a:t>
            </a:r>
            <a:br>
              <a:rPr lang="en-US" dirty="0"/>
            </a:br>
            <a:r>
              <a:rPr lang="en-US" dirty="0"/>
              <a:t>Kathmandu, Nepal</a:t>
            </a:r>
          </a:p>
          <a:p>
            <a:pPr>
              <a:buNone/>
            </a:pPr>
            <a:endParaRPr lang="en-US" dirty="0"/>
          </a:p>
          <a:p>
            <a:pPr algn="ctr">
              <a:buNone/>
            </a:pPr>
            <a:r>
              <a:rPr lang="en-US" b="1" dirty="0"/>
              <a:t>Subject: Increasing Air Pollution in Kathmandu</a:t>
            </a:r>
          </a:p>
          <a:p>
            <a:pPr algn="ctr">
              <a:buNone/>
            </a:pPr>
            <a:endParaRPr lang="en-US" dirty="0"/>
          </a:p>
          <a:p>
            <a:pPr>
              <a:buNone/>
            </a:pPr>
            <a:r>
              <a:rPr lang="en-US" dirty="0"/>
              <a:t>Dear Sir/Madam,</a:t>
            </a:r>
          </a:p>
          <a:p>
            <a:pPr algn="just">
              <a:buNone/>
            </a:pPr>
            <a:r>
              <a:rPr lang="en-US" sz="1400" dirty="0"/>
              <a:t>Through the column of your esteemed newspaper, I would like to draw the attention of the concerned authority towards the growing issue of </a:t>
            </a:r>
            <a:r>
              <a:rPr lang="en-US" sz="1400" b="1" dirty="0"/>
              <a:t>air pollution in Kathmandu</a:t>
            </a:r>
            <a:r>
              <a:rPr lang="en-US" sz="1400" dirty="0"/>
              <a:t>.</a:t>
            </a:r>
          </a:p>
          <a:p>
            <a:pPr algn="just">
              <a:buNone/>
            </a:pPr>
            <a:r>
              <a:rPr lang="en-US" sz="1400" dirty="0"/>
              <a:t>In recent years, the air quality in Kathmandu has significantly deteriorated. Thick smog, dust from roads, vehicle emissions, and unmanaged construction activities have made it difficult for people to breathe clean air. Many residents, including children and the elderly, are suffering from respiratory problems. The lack of proper regulation, insufficient greenery, and the increasing number of vehicles on the road are contributing factors.</a:t>
            </a:r>
          </a:p>
          <a:p>
            <a:pPr algn="just">
              <a:buNone/>
            </a:pPr>
            <a:endParaRPr lang="en-US" sz="1400" dirty="0"/>
          </a:p>
          <a:p>
            <a:pPr algn="just">
              <a:buNone/>
            </a:pPr>
            <a:r>
              <a:rPr lang="en-US" sz="1400" dirty="0"/>
              <a:t>If immediate actions are not taken, the situation will worsen, leading to severe health crises and long-term environmental damage. The concerned authorities should enforce pollution control laws, promote green transportation, and increase public awareness about eco-friendly practices.</a:t>
            </a:r>
          </a:p>
          <a:p>
            <a:pPr algn="just">
              <a:buNone/>
            </a:pPr>
            <a:endParaRPr lang="en-US" sz="1400" dirty="0"/>
          </a:p>
          <a:p>
            <a:pPr algn="just">
              <a:buNone/>
            </a:pPr>
            <a:r>
              <a:rPr lang="en-US" sz="1400" dirty="0"/>
              <a:t>It will be good if you publish this in your newspaper, and the concerned authorities will see the gravity of this matter and some measures will be adopted to reduce air pollution in Kathmandu.</a:t>
            </a:r>
          </a:p>
          <a:p>
            <a:r>
              <a:rPr lang="en-US" dirty="0"/>
              <a:t>Sincerely,</a:t>
            </a:r>
            <a:br>
              <a:rPr lang="en-US" dirty="0"/>
            </a:br>
            <a:r>
              <a:rPr lang="en-US" sz="1600" dirty="0"/>
              <a:t>Nagendra Dhimal</a:t>
            </a:r>
            <a:endParaRPr lang="en-US" sz="2000" dirty="0"/>
          </a:p>
          <a:p>
            <a:endParaRPr lang="en-US" sz="2400" dirty="0">
              <a:solidFill>
                <a:srgbClr val="FF0000"/>
              </a:solidFill>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D11C98A-56D8-BE5A-5EE3-047B112BEFBD}"/>
                  </a:ext>
                </a:extLst>
              </p14:cNvPr>
              <p14:cNvContentPartPr/>
              <p14:nvPr/>
            </p14:nvContentPartPr>
            <p14:xfrm>
              <a:off x="342720" y="3889440"/>
              <a:ext cx="9779040" cy="233280"/>
            </p14:xfrm>
          </p:contentPart>
        </mc:Choice>
        <mc:Fallback>
          <p:pic>
            <p:nvPicPr>
              <p:cNvPr id="3" name="Ink 2">
                <a:extLst>
                  <a:ext uri="{FF2B5EF4-FFF2-40B4-BE49-F238E27FC236}">
                    <a16:creationId xmlns:a16="http://schemas.microsoft.com/office/drawing/2014/main" id="{ED11C98A-56D8-BE5A-5EE3-047B112BEFBD}"/>
                  </a:ext>
                </a:extLst>
              </p:cNvPr>
              <p:cNvPicPr/>
              <p:nvPr/>
            </p:nvPicPr>
            <p:blipFill>
              <a:blip r:embed="rId3"/>
              <a:stretch>
                <a:fillRect/>
              </a:stretch>
            </p:blipFill>
            <p:spPr>
              <a:xfrm>
                <a:off x="326880" y="3826080"/>
                <a:ext cx="98103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5953ADE-2951-0061-3C1D-90161205DF70}"/>
                  </a:ext>
                </a:extLst>
              </p14:cNvPr>
              <p14:cNvContentPartPr/>
              <p14:nvPr/>
            </p14:nvContentPartPr>
            <p14:xfrm>
              <a:off x="10127520" y="3950640"/>
              <a:ext cx="1801080" cy="77040"/>
            </p14:xfrm>
          </p:contentPart>
        </mc:Choice>
        <mc:Fallback>
          <p:pic>
            <p:nvPicPr>
              <p:cNvPr id="4" name="Ink 3">
                <a:extLst>
                  <a:ext uri="{FF2B5EF4-FFF2-40B4-BE49-F238E27FC236}">
                    <a16:creationId xmlns:a16="http://schemas.microsoft.com/office/drawing/2014/main" id="{75953ADE-2951-0061-3C1D-90161205DF70}"/>
                  </a:ext>
                </a:extLst>
              </p:cNvPr>
              <p:cNvPicPr/>
              <p:nvPr/>
            </p:nvPicPr>
            <p:blipFill>
              <a:blip r:embed="rId5"/>
              <a:stretch>
                <a:fillRect/>
              </a:stretch>
            </p:blipFill>
            <p:spPr>
              <a:xfrm>
                <a:off x="10111680" y="3887280"/>
                <a:ext cx="1832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EB6045B-B6F3-287E-4913-221F883050A9}"/>
                  </a:ext>
                </a:extLst>
              </p14:cNvPr>
              <p14:cNvContentPartPr/>
              <p14:nvPr/>
            </p14:nvContentPartPr>
            <p14:xfrm>
              <a:off x="214560" y="4086360"/>
              <a:ext cx="789480" cy="171360"/>
            </p14:xfrm>
          </p:contentPart>
        </mc:Choice>
        <mc:Fallback>
          <p:pic>
            <p:nvPicPr>
              <p:cNvPr id="5" name="Ink 4">
                <a:extLst>
                  <a:ext uri="{FF2B5EF4-FFF2-40B4-BE49-F238E27FC236}">
                    <a16:creationId xmlns:a16="http://schemas.microsoft.com/office/drawing/2014/main" id="{3EB6045B-B6F3-287E-4913-221F883050A9}"/>
                  </a:ext>
                </a:extLst>
              </p:cNvPr>
              <p:cNvPicPr/>
              <p:nvPr/>
            </p:nvPicPr>
            <p:blipFill>
              <a:blip r:embed="rId7"/>
              <a:stretch>
                <a:fillRect/>
              </a:stretch>
            </p:blipFill>
            <p:spPr>
              <a:xfrm>
                <a:off x="198720" y="4023000"/>
                <a:ext cx="820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510E731D-BFC0-7F00-5669-31C44BBEE849}"/>
                  </a:ext>
                </a:extLst>
              </p14:cNvPr>
              <p14:cNvContentPartPr/>
              <p14:nvPr/>
            </p14:nvContentPartPr>
            <p14:xfrm>
              <a:off x="4712040" y="3073320"/>
              <a:ext cx="3602520" cy="199440"/>
            </p14:xfrm>
          </p:contentPart>
        </mc:Choice>
        <mc:Fallback>
          <p:pic>
            <p:nvPicPr>
              <p:cNvPr id="6" name="Ink 5">
                <a:extLst>
                  <a:ext uri="{FF2B5EF4-FFF2-40B4-BE49-F238E27FC236}">
                    <a16:creationId xmlns:a16="http://schemas.microsoft.com/office/drawing/2014/main" id="{510E731D-BFC0-7F00-5669-31C44BBEE849}"/>
                  </a:ext>
                </a:extLst>
              </p:cNvPr>
              <p:cNvPicPr/>
              <p:nvPr/>
            </p:nvPicPr>
            <p:blipFill>
              <a:blip r:embed="rId9"/>
              <a:stretch>
                <a:fillRect/>
              </a:stretch>
            </p:blipFill>
            <p:spPr>
              <a:xfrm>
                <a:off x="4696200" y="3009960"/>
                <a:ext cx="36338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BC239E6-327E-DD24-B05F-8BD8FD239807}"/>
                  </a:ext>
                </a:extLst>
              </p14:cNvPr>
              <p14:cNvContentPartPr/>
              <p14:nvPr/>
            </p14:nvContentPartPr>
            <p14:xfrm>
              <a:off x="553680" y="6149520"/>
              <a:ext cx="30240" cy="62280"/>
            </p14:xfrm>
          </p:contentPart>
        </mc:Choice>
        <mc:Fallback>
          <p:pic>
            <p:nvPicPr>
              <p:cNvPr id="7" name="Ink 6">
                <a:extLst>
                  <a:ext uri="{FF2B5EF4-FFF2-40B4-BE49-F238E27FC236}">
                    <a16:creationId xmlns:a16="http://schemas.microsoft.com/office/drawing/2014/main" id="{2BC239E6-327E-DD24-B05F-8BD8FD239807}"/>
                  </a:ext>
                </a:extLst>
              </p:cNvPr>
              <p:cNvPicPr/>
              <p:nvPr/>
            </p:nvPicPr>
            <p:blipFill>
              <a:blip r:embed="rId11"/>
              <a:stretch>
                <a:fillRect/>
              </a:stretch>
            </p:blipFill>
            <p:spPr>
              <a:xfrm>
                <a:off x="537840" y="6086160"/>
                <a:ext cx="61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038031E9-2880-63AC-5670-4D5796E61A8E}"/>
                  </a:ext>
                </a:extLst>
              </p14:cNvPr>
              <p14:cNvContentPartPr/>
              <p14:nvPr/>
            </p14:nvContentPartPr>
            <p14:xfrm>
              <a:off x="0" y="430920"/>
              <a:ext cx="12078360" cy="6417000"/>
            </p14:xfrm>
          </p:contentPart>
        </mc:Choice>
        <mc:Fallback>
          <p:pic>
            <p:nvPicPr>
              <p:cNvPr id="8" name="Ink 7">
                <a:extLst>
                  <a:ext uri="{FF2B5EF4-FFF2-40B4-BE49-F238E27FC236}">
                    <a16:creationId xmlns:a16="http://schemas.microsoft.com/office/drawing/2014/main" id="{038031E9-2880-63AC-5670-4D5796E61A8E}"/>
                  </a:ext>
                </a:extLst>
              </p:cNvPr>
              <p:cNvPicPr/>
              <p:nvPr/>
            </p:nvPicPr>
            <p:blipFill>
              <a:blip r:embed="rId13"/>
              <a:stretch>
                <a:fillRect/>
              </a:stretch>
            </p:blipFill>
            <p:spPr>
              <a:xfrm>
                <a:off x="-9360" y="421560"/>
                <a:ext cx="12097080" cy="6435720"/>
              </a:xfrm>
              <a:prstGeom prst="rect">
                <a:avLst/>
              </a:prstGeom>
            </p:spPr>
          </p:pic>
        </mc:Fallback>
      </mc:AlternateContent>
    </p:spTree>
    <p:extLst>
      <p:ext uri="{BB962C8B-B14F-4D97-AF65-F5344CB8AC3E}">
        <p14:creationId xmlns:p14="http://schemas.microsoft.com/office/powerpoint/2010/main" val="912817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FBCC26-10EA-0B75-FCAB-774DC0FB8D38}"/>
              </a:ext>
            </a:extLst>
          </p:cNvPr>
          <p:cNvSpPr txBox="1"/>
          <p:nvPr/>
        </p:nvSpPr>
        <p:spPr>
          <a:xfrm>
            <a:off x="89043" y="19339"/>
            <a:ext cx="12102957" cy="6912149"/>
          </a:xfrm>
          <a:prstGeom prst="rect">
            <a:avLst/>
          </a:prstGeom>
          <a:noFill/>
        </p:spPr>
        <p:txBody>
          <a:bodyPr wrap="square" rtlCol="0">
            <a:spAutoFit/>
          </a:bodyPr>
          <a:lstStyle/>
          <a:p>
            <a:pPr algn="ctr"/>
            <a:r>
              <a:rPr lang="en-US" sz="2400" u="sng" dirty="0">
                <a:solidFill>
                  <a:srgbClr val="FF0000"/>
                </a:solidFill>
              </a:rPr>
              <a:t>Email Writing-8 marks </a:t>
            </a:r>
          </a:p>
          <a:p>
            <a:pPr marL="0" marR="0">
              <a:lnSpc>
                <a:spcPts val="1630"/>
              </a:lnSpc>
              <a:spcAft>
                <a:spcPts val="1085"/>
              </a:spcAft>
              <a:buNone/>
            </a:pP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From: Abc@gmail.com</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ts val="1630"/>
              </a:lnSpc>
              <a:spcAft>
                <a:spcPts val="1085"/>
              </a:spcAft>
              <a:buNone/>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To: Recipient’s email ID</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gn="ctr">
              <a:lnSpc>
                <a:spcPts val="1630"/>
              </a:lnSpc>
              <a:spcAft>
                <a:spcPts val="1085"/>
              </a:spcAft>
              <a:buNone/>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Subject: Revised Working Hours</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ts val="1630"/>
              </a:lnSpc>
              <a:spcAft>
                <a:spcPts val="1085"/>
              </a:spcAft>
              <a:buNone/>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Dear Team,</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ts val="1630"/>
              </a:lnSpc>
              <a:spcAft>
                <a:spcPts val="1085"/>
              </a:spcAft>
              <a:buNone/>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Our company is growing, and there is a good inflow of projects every week. This has been possible with your dedicated and timely teamwork. In order to keep up with this, we have decided that the working hours would be advanced by 30 minutes. The revised time would be 8:30 am to 5 pm. This will be in effect from July 5, 2021 (Monday). It would be appreciated if all of you keep up with the timing and abide by it.</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ts val="1630"/>
              </a:lnSpc>
              <a:spcAft>
                <a:spcPts val="1085"/>
              </a:spcAft>
              <a:buNone/>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Feel free to come up with suggestions, if any queries.</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a:buNone/>
            </a:pPr>
            <a:r>
              <a:rPr lang="en-US" sz="1800" dirty="0">
                <a:effectLst/>
                <a:latin typeface="Times New Roman" panose="02020603050405020304" pitchFamily="18" charset="0"/>
                <a:ea typeface="Times New Roman" panose="02020603050405020304" pitchFamily="18" charset="0"/>
              </a:rPr>
              <a:t>Warm regards,</a:t>
            </a:r>
          </a:p>
          <a:p>
            <a:pPr>
              <a:buNone/>
            </a:pPr>
            <a:r>
              <a:rPr lang="en-US" dirty="0">
                <a:solidFill>
                  <a:srgbClr val="FF0000"/>
                </a:solidFill>
                <a:latin typeface="Times New Roman" panose="02020603050405020304" pitchFamily="18" charset="0"/>
              </a:rPr>
              <a:t>ABC Company </a:t>
            </a:r>
            <a:br>
              <a:rPr lang="en-US" dirty="0">
                <a:solidFill>
                  <a:srgbClr val="FF0000"/>
                </a:solidFill>
                <a:latin typeface="Times New Roman" panose="02020603050405020304" pitchFamily="18" charset="0"/>
              </a:rPr>
            </a:br>
            <a:r>
              <a:rPr lang="en-US" dirty="0">
                <a:solidFill>
                  <a:srgbClr val="FF0000"/>
                </a:solidFill>
                <a:latin typeface="Times New Roman" panose="02020603050405020304" pitchFamily="18" charset="0"/>
              </a:rPr>
              <a:t>manager </a:t>
            </a:r>
          </a:p>
          <a:p>
            <a:pPr>
              <a:buNone/>
            </a:pPr>
            <a:endParaRPr lang="en-US" sz="2400" dirty="0">
              <a:solidFill>
                <a:srgbClr val="FF0000"/>
              </a:solidFill>
              <a:latin typeface="Times New Roman" panose="02020603050405020304" pitchFamily="18" charset="0"/>
            </a:endParaRPr>
          </a:p>
          <a:p>
            <a:pPr>
              <a:buNone/>
            </a:pPr>
            <a:r>
              <a:rPr lang="en-US" sz="2400" dirty="0">
                <a:solidFill>
                  <a:srgbClr val="FF0000"/>
                </a:solidFill>
                <a:latin typeface="Times New Roman" panose="02020603050405020304" pitchFamily="18" charset="0"/>
              </a:rPr>
              <a:t>Practice Questions </a:t>
            </a:r>
          </a:p>
          <a:p>
            <a:pPr>
              <a:buNone/>
            </a:pPr>
            <a:endParaRPr lang="en-US" sz="2400" dirty="0">
              <a:solidFill>
                <a:srgbClr val="FF0000"/>
              </a:solidFill>
            </a:endParaRPr>
          </a:p>
          <a:p>
            <a:pPr marL="0" marR="0">
              <a:lnSpc>
                <a:spcPts val="1630"/>
              </a:lnSpc>
              <a:spcAft>
                <a:spcPts val="1085"/>
              </a:spcAft>
              <a:buNone/>
            </a:pP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Write an email to your school principal requesting permission to organize a science exhibition.</a:t>
            </a:r>
            <a:b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Include details such as date, venue, purpose, and expected participants.</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ts val="1630"/>
              </a:lnSpc>
              <a:spcAft>
                <a:spcPts val="1085"/>
              </a:spcAft>
              <a:buNone/>
            </a:pPr>
            <a:r>
              <a:rPr lang="en-US"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Draft an email to a book publisher requesting information about bulk purchase discounts for academic books.</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ts val="1630"/>
              </a:lnSpc>
              <a:spcAft>
                <a:spcPts val="1085"/>
              </a:spcAft>
            </a:pPr>
            <a:r>
              <a:rPr lang="en-US"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Imagine you missed an important online class. Write an email to your subject teacher apologizing and requesting a summary or recording of the class.</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a:buNone/>
            </a:pPr>
            <a:endParaRPr lang="en-US" sz="2400" dirty="0">
              <a:solidFill>
                <a:srgbClr val="FF0000"/>
              </a:solidFill>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E6E23FF-39D6-F406-90AF-A85B14A26A4A}"/>
                  </a:ext>
                </a:extLst>
              </p14:cNvPr>
              <p14:cNvContentPartPr/>
              <p14:nvPr/>
            </p14:nvContentPartPr>
            <p14:xfrm>
              <a:off x="19800" y="72720"/>
              <a:ext cx="11981880" cy="5850000"/>
            </p14:xfrm>
          </p:contentPart>
        </mc:Choice>
        <mc:Fallback>
          <p:pic>
            <p:nvPicPr>
              <p:cNvPr id="3" name="Ink 2">
                <a:extLst>
                  <a:ext uri="{FF2B5EF4-FFF2-40B4-BE49-F238E27FC236}">
                    <a16:creationId xmlns:a16="http://schemas.microsoft.com/office/drawing/2014/main" id="{5E6E23FF-39D6-F406-90AF-A85B14A26A4A}"/>
                  </a:ext>
                </a:extLst>
              </p:cNvPr>
              <p:cNvPicPr/>
              <p:nvPr/>
            </p:nvPicPr>
            <p:blipFill>
              <a:blip r:embed="rId3"/>
              <a:stretch>
                <a:fillRect/>
              </a:stretch>
            </p:blipFill>
            <p:spPr>
              <a:xfrm>
                <a:off x="10440" y="63360"/>
                <a:ext cx="12000600" cy="5868720"/>
              </a:xfrm>
              <a:prstGeom prst="rect">
                <a:avLst/>
              </a:prstGeom>
            </p:spPr>
          </p:pic>
        </mc:Fallback>
      </mc:AlternateContent>
    </p:spTree>
    <p:extLst>
      <p:ext uri="{BB962C8B-B14F-4D97-AF65-F5344CB8AC3E}">
        <p14:creationId xmlns:p14="http://schemas.microsoft.com/office/powerpoint/2010/main" val="148516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5795DE-9ACC-8561-E633-02A4C2619FC8}"/>
              </a:ext>
            </a:extLst>
          </p:cNvPr>
          <p:cNvSpPr txBox="1"/>
          <p:nvPr/>
        </p:nvSpPr>
        <p:spPr>
          <a:xfrm>
            <a:off x="308225" y="359596"/>
            <a:ext cx="11650894" cy="6278642"/>
          </a:xfrm>
          <a:prstGeom prst="rect">
            <a:avLst/>
          </a:prstGeom>
          <a:noFill/>
        </p:spPr>
        <p:txBody>
          <a:bodyPr wrap="square" rtlCol="0">
            <a:spAutoFit/>
          </a:bodyPr>
          <a:lstStyle/>
          <a:p>
            <a:pPr algn="ctr">
              <a:buNone/>
            </a:pPr>
            <a:r>
              <a:rPr lang="en-US" sz="3600" b="1" dirty="0">
                <a:solidFill>
                  <a:srgbClr val="FF0000"/>
                </a:solidFill>
              </a:rPr>
              <a:t>Personal Letter- 8 marks </a:t>
            </a:r>
          </a:p>
          <a:p>
            <a:pPr>
              <a:buNone/>
            </a:pPr>
            <a:endParaRPr lang="en-US" b="1" dirty="0"/>
          </a:p>
          <a:p>
            <a:pPr>
              <a:buNone/>
            </a:pPr>
            <a:r>
              <a:rPr lang="en-US" b="1" dirty="0"/>
              <a:t>									Date: 17</a:t>
            </a:r>
            <a:r>
              <a:rPr lang="en-US" b="1" baseline="30000" dirty="0"/>
              <a:t>th</a:t>
            </a:r>
            <a:r>
              <a:rPr lang="en-US" b="1" dirty="0"/>
              <a:t> jun,2025 </a:t>
            </a:r>
          </a:p>
          <a:p>
            <a:pPr>
              <a:buNone/>
            </a:pPr>
            <a:r>
              <a:rPr lang="en-US" b="1" dirty="0"/>
              <a:t>Dear [Friend's Name],</a:t>
            </a:r>
          </a:p>
          <a:p>
            <a:pPr>
              <a:buNone/>
            </a:pPr>
            <a:endParaRPr lang="en-US" dirty="0"/>
          </a:p>
          <a:p>
            <a:pPr algn="just">
              <a:buNone/>
            </a:pPr>
            <a:r>
              <a:rPr lang="en-US" sz="2000" dirty="0"/>
              <a:t>I hope you're doing well. I just wanted to share how my exam preparation is going. These days, I’m fully focused on my studies. I’ve created a proper timetable and am trying my best to stick to it. I usually start my day early with a quick revision of what I studied the day before. Right now, I’m giving extra attention to difficult subjects like [insert subject], while also revising easier ones regularly. Solving past question papers and taking short notes has really helped me understand the important topics. I also use online videos whenever I get stuck or need a different explanation. Studying in short sessions with breaks in between has kept me more focused and less tired.</a:t>
            </a:r>
          </a:p>
          <a:p>
            <a:pPr algn="just">
              <a:buNone/>
            </a:pPr>
            <a:endParaRPr lang="en-US" sz="2000" dirty="0"/>
          </a:p>
          <a:p>
            <a:pPr algn="just">
              <a:buNone/>
            </a:pPr>
            <a:r>
              <a:rPr lang="en-US" sz="2000" dirty="0"/>
              <a:t>I’ve reduced distractions like social media and spend most of my time with books these days. It’s not easy, and sometimes I feel stressed, but I remind myself that all this effort will be worth it. Staying positive is key. I miss our regular talks, but once exams are over, we’ll definitely catch up. I hope your preparation is also going well. Let’s both do our best and aim high!</a:t>
            </a:r>
          </a:p>
          <a:p>
            <a:r>
              <a:rPr lang="en-US" b="1" dirty="0"/>
              <a:t>With warm regards,</a:t>
            </a:r>
            <a:br>
              <a:rPr lang="en-US" dirty="0"/>
            </a:br>
            <a:r>
              <a:rPr lang="en-US" b="1" dirty="0"/>
              <a:t>[Your Name]</a:t>
            </a:r>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A82AC3F-6C41-D927-0F1D-E0BEA99AA3B6}"/>
                  </a:ext>
                </a:extLst>
              </p14:cNvPr>
              <p14:cNvContentPartPr/>
              <p14:nvPr/>
            </p14:nvContentPartPr>
            <p14:xfrm>
              <a:off x="32760" y="152280"/>
              <a:ext cx="12000960" cy="4218120"/>
            </p14:xfrm>
          </p:contentPart>
        </mc:Choice>
        <mc:Fallback>
          <p:pic>
            <p:nvPicPr>
              <p:cNvPr id="2" name="Ink 1">
                <a:extLst>
                  <a:ext uri="{FF2B5EF4-FFF2-40B4-BE49-F238E27FC236}">
                    <a16:creationId xmlns:a16="http://schemas.microsoft.com/office/drawing/2014/main" id="{BA82AC3F-6C41-D927-0F1D-E0BEA99AA3B6}"/>
                  </a:ext>
                </a:extLst>
              </p:cNvPr>
              <p:cNvPicPr/>
              <p:nvPr/>
            </p:nvPicPr>
            <p:blipFill>
              <a:blip r:embed="rId3"/>
              <a:stretch>
                <a:fillRect/>
              </a:stretch>
            </p:blipFill>
            <p:spPr>
              <a:xfrm>
                <a:off x="23400" y="142920"/>
                <a:ext cx="12019680" cy="4236840"/>
              </a:xfrm>
              <a:prstGeom prst="rect">
                <a:avLst/>
              </a:prstGeom>
            </p:spPr>
          </p:pic>
        </mc:Fallback>
      </mc:AlternateContent>
    </p:spTree>
    <p:extLst>
      <p:ext uri="{BB962C8B-B14F-4D97-AF65-F5344CB8AC3E}">
        <p14:creationId xmlns:p14="http://schemas.microsoft.com/office/powerpoint/2010/main" val="356870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45F8946-D5C5-420B-358D-0D8F7ABB0897}"/>
              </a:ext>
            </a:extLst>
          </p:cNvPr>
          <p:cNvGraphicFramePr>
            <a:graphicFrameLocks noGrp="1"/>
          </p:cNvGraphicFramePr>
          <p:nvPr>
            <p:extLst>
              <p:ext uri="{D42A27DB-BD31-4B8C-83A1-F6EECF244321}">
                <p14:modId xmlns:p14="http://schemas.microsoft.com/office/powerpoint/2010/main" val="615085125"/>
              </p:ext>
            </p:extLst>
          </p:nvPr>
        </p:nvGraphicFramePr>
        <p:xfrm>
          <a:off x="0" y="0"/>
          <a:ext cx="12192000" cy="73456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607482326"/>
                    </a:ext>
                  </a:extLst>
                </a:gridCol>
              </a:tblGrid>
              <a:tr h="7202184">
                <a:tc>
                  <a:txBody>
                    <a:bodyPr/>
                    <a:lstStyle/>
                    <a:p>
                      <a:pPr algn="ctr"/>
                      <a:r>
                        <a:rPr lang="en-US" sz="2800" dirty="0">
                          <a:solidFill>
                            <a:srgbClr val="FF0000"/>
                          </a:solidFill>
                          <a:highlight>
                            <a:srgbClr val="FFFF00"/>
                          </a:highlight>
                        </a:rPr>
                        <a:t>Business Letter- 8 Marks </a:t>
                      </a:r>
                    </a:p>
                    <a:p>
                      <a:r>
                        <a:rPr lang="en-US" sz="1800" b="1" dirty="0"/>
                        <a:t>ABC Bookstore</a:t>
                      </a:r>
                      <a:br>
                        <a:rPr lang="en-US" sz="1800" dirty="0"/>
                      </a:br>
                      <a:r>
                        <a:rPr lang="en-US" sz="1800" dirty="0"/>
                        <a:t>New Road, Kathmandu</a:t>
                      </a:r>
                    </a:p>
                    <a:p>
                      <a:br>
                        <a:rPr lang="en-US" sz="1800" dirty="0"/>
                      </a:br>
                      <a:r>
                        <a:rPr lang="en-US" sz="1800" dirty="0"/>
                        <a:t>April 20, 2025</a:t>
                      </a:r>
                    </a:p>
                    <a:p>
                      <a:endParaRPr lang="en-US" sz="1800" dirty="0"/>
                    </a:p>
                    <a:p>
                      <a:r>
                        <a:rPr lang="en-US" sz="1800" b="1" dirty="0"/>
                        <a:t>The Manager</a:t>
                      </a:r>
                      <a:br>
                        <a:rPr lang="en-US" sz="1800" dirty="0"/>
                      </a:br>
                      <a:r>
                        <a:rPr lang="en-US" sz="1800" dirty="0"/>
                        <a:t>Everest Publications</a:t>
                      </a:r>
                      <a:br>
                        <a:rPr lang="en-US" sz="1800" dirty="0"/>
                      </a:br>
                      <a:r>
                        <a:rPr lang="en-US" sz="1800" dirty="0" err="1"/>
                        <a:t>Putalisadak</a:t>
                      </a:r>
                      <a:r>
                        <a:rPr lang="en-US" sz="1800" dirty="0"/>
                        <a:t>, Kathmandu</a:t>
                      </a:r>
                    </a:p>
                    <a:p>
                      <a:endParaRPr lang="en-US" sz="1800" dirty="0"/>
                    </a:p>
                    <a:p>
                      <a:r>
                        <a:rPr lang="en-US" sz="1800" b="1" dirty="0"/>
                        <a:t>Subject:</a:t>
                      </a:r>
                      <a:r>
                        <a:rPr lang="en-US" sz="1800" dirty="0"/>
                        <a:t> Request for Quotation of Academic Books</a:t>
                      </a:r>
                    </a:p>
                    <a:p>
                      <a:endParaRPr lang="en-US" sz="1800" dirty="0"/>
                    </a:p>
                    <a:p>
                      <a:r>
                        <a:rPr lang="en-US" sz="1800" dirty="0"/>
                        <a:t>Dear Sir/Madam,</a:t>
                      </a:r>
                    </a:p>
                    <a:p>
                      <a:pPr algn="just"/>
                      <a:r>
                        <a:rPr lang="en-US" sz="1800" dirty="0"/>
                        <a:t>We are one of the leading bookstores in New Road, Kathmandu. We are planning to purchase a large number of academic books for the new academic session. We are especially interested in textbooks for Classes 11 and 12, covering all major streams such as Science, Management, Humanities, and Education.</a:t>
                      </a:r>
                    </a:p>
                    <a:p>
                      <a:endParaRPr lang="en-US" sz="1800" dirty="0"/>
                    </a:p>
                    <a:p>
                      <a:pPr algn="just"/>
                      <a:r>
                        <a:rPr lang="en-US" dirty="0"/>
                        <a:t>Kindly send us your latest catalog and the price list of your published books. Please mention any discounts on bulk purchases and the delivery time. Also include information about special packages, teacher guides, or reference materials. We plan to order soon. Thank </a:t>
                      </a:r>
                      <a:r>
                        <a:rPr lang="en-US" dirty="0" err="1"/>
                        <a:t>you.</a:t>
                      </a:r>
                      <a:r>
                        <a:rPr lang="en-US" sz="1800" dirty="0" err="1"/>
                        <a:t>Thank</a:t>
                      </a:r>
                      <a:r>
                        <a:rPr lang="en-US" sz="1800" dirty="0"/>
                        <a:t> you for your cooperation. We look forward to your prompt reply.</a:t>
                      </a:r>
                    </a:p>
                    <a:p>
                      <a:pPr algn="just"/>
                      <a:endParaRPr lang="en-US" sz="1800" dirty="0"/>
                    </a:p>
                    <a:p>
                      <a:r>
                        <a:rPr lang="en-US" sz="1600" dirty="0"/>
                        <a:t>Sincerely,</a:t>
                      </a:r>
                      <a:br>
                        <a:rPr lang="en-US" sz="1600" dirty="0"/>
                      </a:br>
                      <a:r>
                        <a:rPr lang="en-US" sz="1600" b="1" dirty="0"/>
                        <a:t>[Your Name]</a:t>
                      </a:r>
                      <a:br>
                        <a:rPr lang="en-US" sz="1600" dirty="0"/>
                      </a:br>
                      <a:r>
                        <a:rPr lang="en-US" sz="1600" dirty="0"/>
                        <a:t>Manager</a:t>
                      </a:r>
                      <a:br>
                        <a:rPr lang="en-US" sz="1600" dirty="0"/>
                      </a:br>
                      <a:r>
                        <a:rPr lang="en-US" sz="1600" dirty="0"/>
                        <a:t>ABC Bookstore</a:t>
                      </a:r>
                      <a:endParaRPr lang="en-US" sz="2000" dirty="0"/>
                    </a:p>
                    <a:p>
                      <a:pPr algn="l"/>
                      <a:endParaRPr lang="en-US" sz="2400" b="0" dirty="0">
                        <a:solidFill>
                          <a:srgbClr val="FF0000"/>
                        </a:solidFill>
                        <a:highlight>
                          <a:srgbClr val="FFFF00"/>
                        </a:highlight>
                      </a:endParaRPr>
                    </a:p>
                  </a:txBody>
                  <a:tcPr/>
                </a:tc>
                <a:extLst>
                  <a:ext uri="{0D108BD9-81ED-4DB2-BD59-A6C34878D82A}">
                    <a16:rowId xmlns:a16="http://schemas.microsoft.com/office/drawing/2014/main" val="781824195"/>
                  </a:ext>
                </a:extLst>
              </a:tr>
            </a:tbl>
          </a:graphicData>
        </a:graphic>
      </p:graphicFrame>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086A0E7-F4ED-B7B1-6894-A6F9946B2EA5}"/>
                  </a:ext>
                </a:extLst>
              </p14:cNvPr>
              <p14:cNvContentPartPr/>
              <p14:nvPr/>
            </p14:nvContentPartPr>
            <p14:xfrm>
              <a:off x="720" y="207360"/>
              <a:ext cx="12190680" cy="6655680"/>
            </p14:xfrm>
          </p:contentPart>
        </mc:Choice>
        <mc:Fallback>
          <p:pic>
            <p:nvPicPr>
              <p:cNvPr id="2" name="Ink 1">
                <a:extLst>
                  <a:ext uri="{FF2B5EF4-FFF2-40B4-BE49-F238E27FC236}">
                    <a16:creationId xmlns:a16="http://schemas.microsoft.com/office/drawing/2014/main" id="{A086A0E7-F4ED-B7B1-6894-A6F9946B2EA5}"/>
                  </a:ext>
                </a:extLst>
              </p:cNvPr>
              <p:cNvPicPr/>
              <p:nvPr/>
            </p:nvPicPr>
            <p:blipFill>
              <a:blip r:embed="rId3"/>
              <a:stretch>
                <a:fillRect/>
              </a:stretch>
            </p:blipFill>
            <p:spPr>
              <a:xfrm>
                <a:off x="-8640" y="198000"/>
                <a:ext cx="12209400" cy="6674400"/>
              </a:xfrm>
              <a:prstGeom prst="rect">
                <a:avLst/>
              </a:prstGeom>
            </p:spPr>
          </p:pic>
        </mc:Fallback>
      </mc:AlternateContent>
    </p:spTree>
    <p:extLst>
      <p:ext uri="{BB962C8B-B14F-4D97-AF65-F5344CB8AC3E}">
        <p14:creationId xmlns:p14="http://schemas.microsoft.com/office/powerpoint/2010/main" val="3752462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EBA185-04A4-803C-FF1E-4BE0466E6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77618" cy="6853879"/>
          </a:xfrm>
          <a:prstGeom prst="rect">
            <a:avLst/>
          </a:prstGeom>
        </p:spPr>
      </p:pic>
      <p:sp>
        <p:nvSpPr>
          <p:cNvPr id="4" name="TextBox 3">
            <a:extLst>
              <a:ext uri="{FF2B5EF4-FFF2-40B4-BE49-F238E27FC236}">
                <a16:creationId xmlns:a16="http://schemas.microsoft.com/office/drawing/2014/main" id="{0E694F72-8A62-5F3E-FFE9-D65198509BA7}"/>
              </a:ext>
            </a:extLst>
          </p:cNvPr>
          <p:cNvSpPr txBox="1"/>
          <p:nvPr/>
        </p:nvSpPr>
        <p:spPr>
          <a:xfrm>
            <a:off x="318500" y="452125"/>
            <a:ext cx="11959118" cy="12803505"/>
          </a:xfrm>
          <a:prstGeom prst="rect">
            <a:avLst/>
          </a:prstGeom>
          <a:noFill/>
        </p:spPr>
        <p:txBody>
          <a:bodyPr wrap="square" numCol="2" rtlCol="0">
            <a:spAutoFit/>
          </a:bodyPr>
          <a:lstStyle/>
          <a:p>
            <a:pPr algn="r"/>
            <a:r>
              <a:rPr lang="en-US" sz="2800" dirty="0">
                <a:solidFill>
                  <a:srgbClr val="FF0000"/>
                </a:solidFill>
              </a:rPr>
              <a:t>Essay Writing – 10 marks </a:t>
            </a:r>
          </a:p>
          <a:p>
            <a:pPr>
              <a:buNone/>
            </a:pPr>
            <a:r>
              <a:rPr lang="en-US" b="1" dirty="0">
                <a:solidFill>
                  <a:schemeClr val="bg1"/>
                </a:solidFill>
              </a:rPr>
              <a:t>1. Understand the Topic</a:t>
            </a:r>
          </a:p>
          <a:p>
            <a:pPr>
              <a:buNone/>
            </a:pPr>
            <a:r>
              <a:rPr lang="en-US" dirty="0">
                <a:solidFill>
                  <a:schemeClr val="bg1"/>
                </a:solidFill>
              </a:rPr>
              <a:t>Read the question carefully and make sure you know what to write about.</a:t>
            </a:r>
          </a:p>
          <a:p>
            <a:pPr>
              <a:buNone/>
            </a:pPr>
            <a:r>
              <a:rPr lang="en-US" b="1" dirty="0">
                <a:solidFill>
                  <a:schemeClr val="bg1"/>
                </a:solidFill>
              </a:rPr>
              <a:t>2. Make a Simple Outline</a:t>
            </a:r>
          </a:p>
          <a:p>
            <a:pPr>
              <a:buNone/>
            </a:pPr>
            <a:r>
              <a:rPr lang="en-US" dirty="0">
                <a:solidFill>
                  <a:schemeClr val="bg1"/>
                </a:solidFill>
              </a:rPr>
              <a:t>Plan your essay with three parts: Introduction, Body, and Conclusion.</a:t>
            </a:r>
          </a:p>
          <a:p>
            <a:pPr>
              <a:buNone/>
            </a:pPr>
            <a:r>
              <a:rPr lang="en-US" b="1" dirty="0">
                <a:solidFill>
                  <a:schemeClr val="bg1"/>
                </a:solidFill>
              </a:rPr>
              <a:t>3. Use Clear Language</a:t>
            </a:r>
          </a:p>
          <a:p>
            <a:pPr>
              <a:buNone/>
            </a:pPr>
            <a:r>
              <a:rPr lang="en-US" dirty="0">
                <a:solidFill>
                  <a:schemeClr val="bg1"/>
                </a:solidFill>
              </a:rPr>
              <a:t>Write in simple and correct English. Avoid long and confusing sentences.</a:t>
            </a:r>
            <a:endParaRPr lang="en-US" b="1" dirty="0">
              <a:solidFill>
                <a:schemeClr val="bg1"/>
              </a:solidFill>
            </a:endParaRPr>
          </a:p>
          <a:p>
            <a:pPr>
              <a:buNone/>
            </a:pPr>
            <a:r>
              <a:rPr lang="en-US" b="1" dirty="0">
                <a:solidFill>
                  <a:schemeClr val="bg1"/>
                </a:solidFill>
              </a:rPr>
              <a:t>4. Check and Revise</a:t>
            </a:r>
          </a:p>
          <a:p>
            <a:r>
              <a:rPr lang="en-US" dirty="0">
                <a:solidFill>
                  <a:schemeClr val="bg1"/>
                </a:solidFill>
              </a:rPr>
              <a:t>After writing, check for grammar, spelling, and sentence mistakes. Make improvements if needed.</a:t>
            </a:r>
          </a:p>
          <a:p>
            <a:r>
              <a:rPr lang="en-US" dirty="0">
                <a:solidFill>
                  <a:schemeClr val="bg1"/>
                </a:solidFill>
              </a:rPr>
              <a:t>5. Conclusion and Summary Writing </a:t>
            </a:r>
          </a:p>
          <a:p>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sz="2400" dirty="0">
              <a:solidFill>
                <a:schemeClr val="bg1"/>
              </a:solidFill>
            </a:endParaRPr>
          </a:p>
        </p:txBody>
      </p:sp>
      <p:graphicFrame>
        <p:nvGraphicFramePr>
          <p:cNvPr id="5" name="Table 4">
            <a:extLst>
              <a:ext uri="{FF2B5EF4-FFF2-40B4-BE49-F238E27FC236}">
                <a16:creationId xmlns:a16="http://schemas.microsoft.com/office/drawing/2014/main" id="{D57CEC97-7689-719F-3157-8615F04E5285}"/>
              </a:ext>
            </a:extLst>
          </p:cNvPr>
          <p:cNvGraphicFramePr>
            <a:graphicFrameLocks noGrp="1"/>
          </p:cNvGraphicFramePr>
          <p:nvPr>
            <p:extLst>
              <p:ext uri="{D42A27DB-BD31-4B8C-83A1-F6EECF244321}">
                <p14:modId xmlns:p14="http://schemas.microsoft.com/office/powerpoint/2010/main" val="301857783"/>
              </p:ext>
            </p:extLst>
          </p:nvPr>
        </p:nvGraphicFramePr>
        <p:xfrm>
          <a:off x="7119991" y="565079"/>
          <a:ext cx="4633645" cy="4777483"/>
        </p:xfrm>
        <a:graphic>
          <a:graphicData uri="http://schemas.openxmlformats.org/drawingml/2006/table">
            <a:tbl>
              <a:tblPr/>
              <a:tblGrid>
                <a:gridCol w="4633645">
                  <a:extLst>
                    <a:ext uri="{9D8B030D-6E8A-4147-A177-3AD203B41FA5}">
                      <a16:colId xmlns:a16="http://schemas.microsoft.com/office/drawing/2014/main" val="2743519999"/>
                    </a:ext>
                  </a:extLst>
                </a:gridCol>
              </a:tblGrid>
              <a:tr h="4777483">
                <a:tc>
                  <a:txBody>
                    <a:bodyPr/>
                    <a:lstStyle/>
                    <a:p>
                      <a:r>
                        <a:rPr lang="en-US" dirty="0">
                          <a:solidFill>
                            <a:schemeClr val="bg1"/>
                          </a:solidFill>
                        </a:rPr>
                        <a:t> Important Topics </a:t>
                      </a: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Education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Agriculture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Vocational based university course</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Measurement of pollution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Growth of population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Aging situation in the society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Unemployment of Nepal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Computer use in education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Environment pollution in Nepal </a:t>
                      </a:r>
                      <a:endParaRPr lang="en-US" sz="1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marL="342900" marR="0" lvl="0" indent="-342900">
                        <a:lnSpc>
                          <a:spcPct val="115000"/>
                        </a:lnSpc>
                        <a:spcAft>
                          <a:spcPts val="185"/>
                        </a:spcAft>
                        <a:buFont typeface="+mj-lt"/>
                        <a:buAutoNum type="arabicPeriod"/>
                      </a:pPr>
                      <a:r>
                        <a:rPr lang="en-US" sz="1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Globalization and "brain drain</a:t>
                      </a:r>
                      <a:endParaRPr lang="en-US" dirty="0">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93313049"/>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1BC0590-E709-BDBF-7F8C-65FB3EB0EB64}"/>
                  </a:ext>
                </a:extLst>
              </p14:cNvPr>
              <p14:cNvContentPartPr/>
              <p14:nvPr/>
            </p14:nvContentPartPr>
            <p14:xfrm>
              <a:off x="517320" y="692640"/>
              <a:ext cx="11119680" cy="5956920"/>
            </p14:xfrm>
          </p:contentPart>
        </mc:Choice>
        <mc:Fallback>
          <p:pic>
            <p:nvPicPr>
              <p:cNvPr id="2" name="Ink 1">
                <a:extLst>
                  <a:ext uri="{FF2B5EF4-FFF2-40B4-BE49-F238E27FC236}">
                    <a16:creationId xmlns:a16="http://schemas.microsoft.com/office/drawing/2014/main" id="{E1BC0590-E709-BDBF-7F8C-65FB3EB0EB64}"/>
                  </a:ext>
                </a:extLst>
              </p:cNvPr>
              <p:cNvPicPr/>
              <p:nvPr/>
            </p:nvPicPr>
            <p:blipFill>
              <a:blip r:embed="rId4"/>
              <a:stretch>
                <a:fillRect/>
              </a:stretch>
            </p:blipFill>
            <p:spPr>
              <a:xfrm>
                <a:off x="507960" y="683280"/>
                <a:ext cx="11138400" cy="5975640"/>
              </a:xfrm>
              <a:prstGeom prst="rect">
                <a:avLst/>
              </a:prstGeom>
            </p:spPr>
          </p:pic>
        </mc:Fallback>
      </mc:AlternateContent>
    </p:spTree>
    <p:extLst>
      <p:ext uri="{BB962C8B-B14F-4D97-AF65-F5344CB8AC3E}">
        <p14:creationId xmlns:p14="http://schemas.microsoft.com/office/powerpoint/2010/main" val="279584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0AA0A-CE28-5DC0-32CB-02D87DB6E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87892" cy="6859615"/>
          </a:xfrm>
          <a:prstGeom prst="rect">
            <a:avLst/>
          </a:prstGeom>
        </p:spPr>
      </p:pic>
      <p:sp>
        <p:nvSpPr>
          <p:cNvPr id="4" name="TextBox 3">
            <a:extLst>
              <a:ext uri="{FF2B5EF4-FFF2-40B4-BE49-F238E27FC236}">
                <a16:creationId xmlns:a16="http://schemas.microsoft.com/office/drawing/2014/main" id="{71065DEF-B610-0E32-DE83-C75C14F8A3B4}"/>
              </a:ext>
            </a:extLst>
          </p:cNvPr>
          <p:cNvSpPr txBox="1"/>
          <p:nvPr/>
        </p:nvSpPr>
        <p:spPr>
          <a:xfrm>
            <a:off x="2013735" y="287677"/>
            <a:ext cx="8753582" cy="1446550"/>
          </a:xfrm>
          <a:prstGeom prst="rect">
            <a:avLst/>
          </a:prstGeom>
          <a:noFill/>
        </p:spPr>
        <p:txBody>
          <a:bodyPr wrap="square" rtlCol="0">
            <a:spAutoFit/>
          </a:bodyPr>
          <a:lstStyle/>
          <a:p>
            <a:r>
              <a:rPr lang="en-US" sz="4000" dirty="0">
                <a:solidFill>
                  <a:srgbClr val="FF0000"/>
                </a:solidFill>
              </a:rPr>
              <a:t>Story </a:t>
            </a:r>
          </a:p>
          <a:p>
            <a:r>
              <a:rPr lang="en-US" sz="4800" b="1" dirty="0">
                <a:solidFill>
                  <a:srgbClr val="92D050"/>
                </a:solidFill>
              </a:rPr>
              <a:t>1. Neighbor – Tim </a:t>
            </a:r>
            <a:r>
              <a:rPr lang="en-US" sz="4800" b="1" dirty="0" err="1">
                <a:solidFill>
                  <a:srgbClr val="92D050"/>
                </a:solidFill>
              </a:rPr>
              <a:t>Wistom</a:t>
            </a:r>
            <a:r>
              <a:rPr lang="en-US" sz="4800" b="1" dirty="0">
                <a:solidFill>
                  <a:srgbClr val="92D050"/>
                </a:solidFill>
              </a:rPr>
              <a:t> </a:t>
            </a:r>
          </a:p>
        </p:txBody>
      </p:sp>
      <p:sp>
        <p:nvSpPr>
          <p:cNvPr id="2" name="TextBox 1">
            <a:extLst>
              <a:ext uri="{FF2B5EF4-FFF2-40B4-BE49-F238E27FC236}">
                <a16:creationId xmlns:a16="http://schemas.microsoft.com/office/drawing/2014/main" id="{5845CDCF-0259-AD5F-5789-FF797F433303}"/>
              </a:ext>
            </a:extLst>
          </p:cNvPr>
          <p:cNvSpPr txBox="1"/>
          <p:nvPr/>
        </p:nvSpPr>
        <p:spPr>
          <a:xfrm>
            <a:off x="315075" y="1734227"/>
            <a:ext cx="11561852" cy="5170646"/>
          </a:xfrm>
          <a:prstGeom prst="rect">
            <a:avLst/>
          </a:prstGeom>
          <a:noFill/>
        </p:spPr>
        <p:txBody>
          <a:bodyPr wrap="square" rtlCol="0">
            <a:spAutoFit/>
          </a:bodyPr>
          <a:lstStyle/>
          <a:p>
            <a:pPr algn="just"/>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The story “</a:t>
            </a:r>
            <a:r>
              <a:rPr lang="en-US" sz="2800" dirty="0" err="1">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Neighbours</a:t>
            </a:r>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by Tim Winston demonstrates how</a:t>
            </a:r>
            <a:r>
              <a:rPr lang="en-US" sz="2800" u="sng"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immigrants </a:t>
            </a:r>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may contribute to Australia’s social fabric. Their strong sense of community aids the couple in seeing that intolerance, prejudice, and discrimination all comes from a lack of knowledge. </a:t>
            </a:r>
            <a:r>
              <a:rPr lang="en-US" sz="2800" dirty="0" err="1">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Neighbours</a:t>
            </a:r>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is a story about a newly married couple living in a multicultural and </a:t>
            </a:r>
            <a:r>
              <a:rPr lang="en-US" sz="2800" u="sng"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multilingual</a:t>
            </a:r>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suburb </a:t>
            </a:r>
            <a:r>
              <a:rPr lang="en-US" sz="2800" dirty="0" err="1">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neighbourhood</a:t>
            </a:r>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 It shows that cultural and linguistic barriers cannot stop people from bestowing love and compassion</a:t>
            </a:r>
            <a:r>
              <a:rPr lang="en-US" sz="20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a:t>
            </a:r>
          </a:p>
          <a:p>
            <a:pPr algn="just"/>
            <a:endParaRPr lang="en-US" dirty="0">
              <a:solidFill>
                <a:schemeClr val="bg1"/>
              </a:solidFill>
              <a:latin typeface="Times New Roman" panose="02020603050405020304" pitchFamily="18" charset="0"/>
              <a:ea typeface="Malgun Gothic" panose="020B0503020000020004" pitchFamily="34" charset="-127"/>
              <a:cs typeface="Mangal" panose="02040503050203030202" pitchFamily="18" charset="0"/>
            </a:endParaRPr>
          </a:p>
          <a:p>
            <a:pPr algn="just"/>
            <a:r>
              <a:rPr lang="en-US" dirty="0">
                <a:solidFill>
                  <a:schemeClr val="bg1"/>
                </a:solidFill>
                <a:latin typeface="Times New Roman" panose="02020603050405020304" pitchFamily="18" charset="0"/>
                <a:ea typeface="Malgun Gothic" panose="020B0503020000020004" pitchFamily="34" charset="-127"/>
                <a:cs typeface="Mangal" panose="02040503050203030202" pitchFamily="18" charset="0"/>
              </a:rPr>
              <a:t>Important Questions </a:t>
            </a:r>
          </a:p>
          <a:p>
            <a:pPr algn="just"/>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a.</a:t>
            </a:r>
            <a:r>
              <a:rPr lang="en-US" sz="2800" dirty="0">
                <a:effectLst/>
                <a:latin typeface="Times New Roman" panose="02020603050405020304" pitchFamily="18" charset="0"/>
                <a:ea typeface="Malgun Gothic" panose="020B0503020000020004" pitchFamily="34" charset="-127"/>
                <a:cs typeface="Mangal" panose="02040503050203030202" pitchFamily="18" charset="0"/>
              </a:rPr>
              <a:t> </a:t>
            </a:r>
            <a:r>
              <a:rPr lang="en-US" sz="2800" dirty="0">
                <a:solidFill>
                  <a:schemeClr val="bg1"/>
                </a:solidFill>
                <a:effectLst/>
                <a:latin typeface="Times New Roman" panose="02020603050405020304" pitchFamily="18" charset="0"/>
                <a:ea typeface="Malgun Gothic" panose="020B0503020000020004" pitchFamily="34" charset="-127"/>
                <a:cs typeface="Mangal" panose="02040503050203030202" pitchFamily="18" charset="0"/>
              </a:rPr>
              <a:t>What does the 'fractured dialogue' mean in the story? </a:t>
            </a:r>
            <a:endParaRPr lang="en-US" sz="2800" dirty="0">
              <a:solidFill>
                <a:schemeClr val="bg1"/>
              </a:solidFill>
              <a:effectLst/>
              <a:latin typeface="Calibri" panose="020F0502020204030204" pitchFamily="34" charset="0"/>
              <a:ea typeface="Malgun Gothic" panose="020B0503020000020004" pitchFamily="34" charset="-127"/>
              <a:cs typeface="Mangal" panose="02040503050203030202" pitchFamily="18" charset="0"/>
            </a:endParaRPr>
          </a:p>
          <a:p>
            <a:pPr algn="just"/>
            <a:r>
              <a:rPr lang="en-US" sz="2000"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ANS:- </a:t>
            </a:r>
            <a:r>
              <a:rPr lang="en-US" sz="2000" b="0" i="0" dirty="0">
                <a:solidFill>
                  <a:srgbClr val="FF0000"/>
                </a:solidFill>
                <a:effectLst/>
                <a:latin typeface="Google Sans"/>
              </a:rPr>
              <a:t>In Tim Winton's short story "</a:t>
            </a:r>
            <a:r>
              <a:rPr lang="en-US" sz="2000" b="0" i="0" dirty="0" err="1">
                <a:solidFill>
                  <a:srgbClr val="FF0000"/>
                </a:solidFill>
                <a:effectLst/>
                <a:latin typeface="Google Sans"/>
              </a:rPr>
              <a:t>Neighbours</a:t>
            </a:r>
            <a:r>
              <a:rPr lang="en-US" sz="2000" b="0" i="0" dirty="0">
                <a:solidFill>
                  <a:srgbClr val="FF0000"/>
                </a:solidFill>
                <a:effectLst/>
                <a:latin typeface="Google Sans"/>
              </a:rPr>
              <a:t>," the term "fractured dialogue" likely refers to the challenges and difficulties in communication and understanding that arise between characters due to cultural and linguistic differences. The story explores how misunderstandings can arise when individuals from different backgrounds interact, creating a sense of disconnect in their conversations</a:t>
            </a:r>
            <a:endParaRPr lang="en-US" sz="2000" dirty="0">
              <a:solidFill>
                <a:srgbClr val="FF0000"/>
              </a:solidFill>
              <a:effectLst/>
              <a:latin typeface="Calibri" panose="020F0502020204030204" pitchFamily="34" charset="0"/>
              <a:ea typeface="Malgun Gothic" panose="020B0503020000020004" pitchFamily="34" charset="-127"/>
              <a:cs typeface="Mangal" panose="02040503050203030202" pitchFamily="18" charset="0"/>
            </a:endParaRPr>
          </a:p>
          <a:p>
            <a:endParaRPr lang="en-US"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7E1AF41-DBA3-1F4E-CCE4-05CF62C9BAFF}"/>
                  </a:ext>
                </a:extLst>
              </p14:cNvPr>
              <p14:cNvContentPartPr/>
              <p14:nvPr/>
            </p14:nvContentPartPr>
            <p14:xfrm>
              <a:off x="422640" y="3602520"/>
              <a:ext cx="6516360" cy="281160"/>
            </p14:xfrm>
          </p:contentPart>
        </mc:Choice>
        <mc:Fallback xmlns="">
          <p:pic>
            <p:nvPicPr>
              <p:cNvPr id="5" name="Ink 4">
                <a:extLst>
                  <a:ext uri="{FF2B5EF4-FFF2-40B4-BE49-F238E27FC236}">
                    <a16:creationId xmlns:a16="http://schemas.microsoft.com/office/drawing/2014/main" id="{A7E1AF41-DBA3-1F4E-CCE4-05CF62C9BAFF}"/>
                  </a:ext>
                </a:extLst>
              </p:cNvPr>
              <p:cNvPicPr/>
              <p:nvPr/>
            </p:nvPicPr>
            <p:blipFill>
              <a:blip r:embed="rId4"/>
              <a:stretch>
                <a:fillRect/>
              </a:stretch>
            </p:blipFill>
            <p:spPr>
              <a:xfrm>
                <a:off x="406800" y="3539160"/>
                <a:ext cx="65476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83021D0-2A79-3F95-FE62-E848E77ADC53}"/>
                  </a:ext>
                </a:extLst>
              </p14:cNvPr>
              <p14:cNvContentPartPr/>
              <p14:nvPr/>
            </p14:nvContentPartPr>
            <p14:xfrm>
              <a:off x="1547640" y="720"/>
              <a:ext cx="4208040" cy="3714120"/>
            </p14:xfrm>
          </p:contentPart>
        </mc:Choice>
        <mc:Fallback xmlns="">
          <p:pic>
            <p:nvPicPr>
              <p:cNvPr id="6" name="Ink 5">
                <a:extLst>
                  <a:ext uri="{FF2B5EF4-FFF2-40B4-BE49-F238E27FC236}">
                    <a16:creationId xmlns:a16="http://schemas.microsoft.com/office/drawing/2014/main" id="{E83021D0-2A79-3F95-FE62-E848E77ADC53}"/>
                  </a:ext>
                </a:extLst>
              </p:cNvPr>
              <p:cNvPicPr/>
              <p:nvPr/>
            </p:nvPicPr>
            <p:blipFill>
              <a:blip r:embed="rId6"/>
              <a:stretch>
                <a:fillRect/>
              </a:stretch>
            </p:blipFill>
            <p:spPr>
              <a:xfrm>
                <a:off x="1538280" y="-8640"/>
                <a:ext cx="4226760" cy="3732840"/>
              </a:xfrm>
              <a:prstGeom prst="rect">
                <a:avLst/>
              </a:prstGeom>
            </p:spPr>
          </p:pic>
        </mc:Fallback>
      </mc:AlternateContent>
    </p:spTree>
    <p:extLst>
      <p:ext uri="{BB962C8B-B14F-4D97-AF65-F5344CB8AC3E}">
        <p14:creationId xmlns:p14="http://schemas.microsoft.com/office/powerpoint/2010/main" val="1685419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FAB27-12FC-374C-A026-17D6C2676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graphicFrame>
        <p:nvGraphicFramePr>
          <p:cNvPr id="4" name="Table 3">
            <a:extLst>
              <a:ext uri="{FF2B5EF4-FFF2-40B4-BE49-F238E27FC236}">
                <a16:creationId xmlns:a16="http://schemas.microsoft.com/office/drawing/2014/main" id="{0DFF8447-D545-843E-93FB-E9B0C2345013}"/>
              </a:ext>
            </a:extLst>
          </p:cNvPr>
          <p:cNvGraphicFramePr>
            <a:graphicFrameLocks noGrp="1"/>
          </p:cNvGraphicFramePr>
          <p:nvPr>
            <p:extLst>
              <p:ext uri="{D42A27DB-BD31-4B8C-83A1-F6EECF244321}">
                <p14:modId xmlns:p14="http://schemas.microsoft.com/office/powerpoint/2010/main" val="3312988893"/>
              </p:ext>
            </p:extLst>
          </p:nvPr>
        </p:nvGraphicFramePr>
        <p:xfrm>
          <a:off x="215758" y="226032"/>
          <a:ext cx="11537879" cy="6736080"/>
        </p:xfrm>
        <a:graphic>
          <a:graphicData uri="http://schemas.openxmlformats.org/drawingml/2006/table">
            <a:tbl>
              <a:tblPr/>
              <a:tblGrid>
                <a:gridCol w="11537879">
                  <a:extLst>
                    <a:ext uri="{9D8B030D-6E8A-4147-A177-3AD203B41FA5}">
                      <a16:colId xmlns:a16="http://schemas.microsoft.com/office/drawing/2014/main" val="1634536138"/>
                    </a:ext>
                  </a:extLst>
                </a:gridCol>
              </a:tblGrid>
              <a:tr h="5866544">
                <a:tc>
                  <a:txBody>
                    <a:bodyPr/>
                    <a:lstStyle/>
                    <a:p>
                      <a:pPr algn="ctr"/>
                      <a:r>
                        <a:rPr lang="en-US" sz="2400" dirty="0">
                          <a:solidFill>
                            <a:schemeClr val="bg1"/>
                          </a:solidFill>
                          <a:highlight>
                            <a:srgbClr val="FF0000"/>
                          </a:highlight>
                        </a:rPr>
                        <a:t>Press Release- 10 Marks </a:t>
                      </a:r>
                    </a:p>
                    <a:p>
                      <a:br>
                        <a:rPr lang="en-US" sz="1800" dirty="0">
                          <a:solidFill>
                            <a:schemeClr val="bg1"/>
                          </a:solidFill>
                        </a:rPr>
                      </a:br>
                      <a:r>
                        <a:rPr lang="en-US" sz="1800" b="1" dirty="0">
                          <a:solidFill>
                            <a:schemeClr val="bg1"/>
                          </a:solidFill>
                        </a:rPr>
                        <a:t>Nepal Airlines Corporation</a:t>
                      </a:r>
                      <a:br>
                        <a:rPr lang="en-US" sz="1800" dirty="0">
                          <a:solidFill>
                            <a:schemeClr val="bg1"/>
                          </a:solidFill>
                        </a:rPr>
                      </a:br>
                      <a:r>
                        <a:rPr lang="en-US" sz="1800" b="1" dirty="0" err="1">
                          <a:solidFill>
                            <a:schemeClr val="bg1"/>
                          </a:solidFill>
                        </a:rPr>
                        <a:t>Kantipath</a:t>
                      </a:r>
                      <a:r>
                        <a:rPr lang="en-US" sz="1800" b="1" dirty="0">
                          <a:solidFill>
                            <a:schemeClr val="bg1"/>
                          </a:solidFill>
                        </a:rPr>
                        <a:t>, Kathmandu, Nepal</a:t>
                      </a:r>
                      <a:br>
                        <a:rPr lang="en-US" sz="1800" dirty="0">
                          <a:solidFill>
                            <a:schemeClr val="bg1"/>
                          </a:solidFill>
                        </a:rPr>
                      </a:br>
                      <a:r>
                        <a:rPr lang="en-US" sz="1800" b="1" dirty="0">
                          <a:solidFill>
                            <a:schemeClr val="bg1"/>
                          </a:solidFill>
                        </a:rPr>
                        <a:t>Contact:</a:t>
                      </a:r>
                      <a:r>
                        <a:rPr lang="en-US" sz="1800" dirty="0">
                          <a:solidFill>
                            <a:schemeClr val="bg1"/>
                          </a:solidFill>
                        </a:rPr>
                        <a:t> Nagendra Dhimal</a:t>
                      </a:r>
                      <a:br>
                        <a:rPr lang="en-US" sz="1800" dirty="0">
                          <a:solidFill>
                            <a:schemeClr val="bg1"/>
                          </a:solidFill>
                        </a:rPr>
                      </a:br>
                      <a:r>
                        <a:rPr lang="en-US" sz="1800" b="1" dirty="0">
                          <a:solidFill>
                            <a:schemeClr val="bg1"/>
                          </a:solidFill>
                        </a:rPr>
                        <a:t>Tel:</a:t>
                      </a:r>
                      <a:r>
                        <a:rPr lang="en-US" sz="1800" dirty="0">
                          <a:solidFill>
                            <a:schemeClr val="bg1"/>
                          </a:solidFill>
                        </a:rPr>
                        <a:t> +977-1-(4220757, 4248614, 4244055, 4248617)</a:t>
                      </a:r>
                      <a:br>
                        <a:rPr lang="en-US" sz="1800" dirty="0">
                          <a:solidFill>
                            <a:schemeClr val="bg1"/>
                          </a:solidFill>
                        </a:rPr>
                      </a:br>
                      <a:r>
                        <a:rPr lang="en-US" sz="1800" b="1" dirty="0">
                          <a:solidFill>
                            <a:schemeClr val="bg1"/>
                          </a:solidFill>
                        </a:rPr>
                        <a:t>Email:</a:t>
                      </a:r>
                      <a:r>
                        <a:rPr lang="en-US" sz="1800" dirty="0">
                          <a:solidFill>
                            <a:schemeClr val="bg1"/>
                          </a:solidFill>
                        </a:rPr>
                        <a:t> info@nac.com.np | </a:t>
                      </a:r>
                      <a:r>
                        <a:rPr lang="en-US" sz="1800" b="1" dirty="0">
                          <a:solidFill>
                            <a:schemeClr val="bg1"/>
                          </a:solidFill>
                        </a:rPr>
                        <a:t>Website:</a:t>
                      </a:r>
                      <a:r>
                        <a:rPr lang="en-US" sz="1800" dirty="0">
                          <a:solidFill>
                            <a:schemeClr val="bg1"/>
                          </a:solidFill>
                        </a:rPr>
                        <a:t> nepalairlines.com.np</a:t>
                      </a:r>
                    </a:p>
                    <a:p>
                      <a:endParaRPr lang="en-US" sz="1800" dirty="0">
                        <a:solidFill>
                          <a:schemeClr val="bg1"/>
                        </a:solidFill>
                      </a:endParaRPr>
                    </a:p>
                    <a:p>
                      <a:pPr algn="ctr"/>
                      <a:r>
                        <a:rPr lang="en-US" sz="1800" b="1" dirty="0">
                          <a:solidFill>
                            <a:schemeClr val="bg1"/>
                          </a:solidFill>
                        </a:rPr>
                        <a:t>ALL FLIGHTS TO MOUNTAIN AREAS CANCELLED DUE TO BAD WEATHER</a:t>
                      </a:r>
                    </a:p>
                    <a:p>
                      <a:endParaRPr lang="en-US" sz="1800" dirty="0">
                        <a:solidFill>
                          <a:schemeClr val="bg1"/>
                        </a:solidFill>
                      </a:endParaRPr>
                    </a:p>
                    <a:p>
                      <a:pPr algn="just"/>
                      <a:r>
                        <a:rPr lang="en-US" sz="1800" b="1" dirty="0">
                          <a:solidFill>
                            <a:schemeClr val="bg1"/>
                          </a:solidFill>
                        </a:rPr>
                        <a:t>KATHMANDU, Jan 18, 2022</a:t>
                      </a:r>
                      <a:r>
                        <a:rPr lang="en-US" sz="1800" dirty="0">
                          <a:solidFill>
                            <a:schemeClr val="bg1"/>
                          </a:solidFill>
                        </a:rPr>
                        <a:t> – Nepal Airlines Corporation has cancelled all flights to the mountainous regions due to poor weather conditions, especially heavy fog and low visibility (under 2000 meters).</a:t>
                      </a:r>
                    </a:p>
                    <a:p>
                      <a:pPr algn="just"/>
                      <a:r>
                        <a:rPr lang="en-US" sz="1800" dirty="0">
                          <a:solidFill>
                            <a:schemeClr val="bg1"/>
                          </a:solidFill>
                        </a:rPr>
                        <a:t>Flights to Pokhara, </a:t>
                      </a:r>
                      <a:r>
                        <a:rPr lang="en-US" sz="1800" dirty="0" err="1">
                          <a:solidFill>
                            <a:schemeClr val="bg1"/>
                          </a:solidFill>
                        </a:rPr>
                        <a:t>Lukla</a:t>
                      </a:r>
                      <a:r>
                        <a:rPr lang="en-US" sz="1800" dirty="0">
                          <a:solidFill>
                            <a:schemeClr val="bg1"/>
                          </a:solidFill>
                        </a:rPr>
                        <a:t>, </a:t>
                      </a:r>
                      <a:r>
                        <a:rPr lang="en-US" sz="1800" dirty="0" err="1">
                          <a:solidFill>
                            <a:schemeClr val="bg1"/>
                          </a:solidFill>
                        </a:rPr>
                        <a:t>Ramechhap</a:t>
                      </a:r>
                      <a:r>
                        <a:rPr lang="en-US" sz="1800" dirty="0">
                          <a:solidFill>
                            <a:schemeClr val="bg1"/>
                          </a:solidFill>
                        </a:rPr>
                        <a:t>, </a:t>
                      </a:r>
                      <a:r>
                        <a:rPr lang="en-US" sz="1800" dirty="0" err="1">
                          <a:solidFill>
                            <a:schemeClr val="bg1"/>
                          </a:solidFill>
                        </a:rPr>
                        <a:t>Jomsom</a:t>
                      </a:r>
                      <a:r>
                        <a:rPr lang="en-US" sz="1800" dirty="0">
                          <a:solidFill>
                            <a:schemeClr val="bg1"/>
                          </a:solidFill>
                        </a:rPr>
                        <a:t>, </a:t>
                      </a:r>
                      <a:r>
                        <a:rPr lang="en-US" sz="1800" dirty="0" err="1">
                          <a:solidFill>
                            <a:schemeClr val="bg1"/>
                          </a:solidFill>
                        </a:rPr>
                        <a:t>Dolpa</a:t>
                      </a:r>
                      <a:r>
                        <a:rPr lang="en-US" sz="1800" dirty="0">
                          <a:solidFill>
                            <a:schemeClr val="bg1"/>
                          </a:solidFill>
                        </a:rPr>
                        <a:t>, </a:t>
                      </a:r>
                      <a:r>
                        <a:rPr lang="en-US" sz="1800" dirty="0" err="1">
                          <a:solidFill>
                            <a:schemeClr val="bg1"/>
                          </a:solidFill>
                        </a:rPr>
                        <a:t>Bajura</a:t>
                      </a:r>
                      <a:r>
                        <a:rPr lang="en-US" sz="1800" dirty="0">
                          <a:solidFill>
                            <a:schemeClr val="bg1"/>
                          </a:solidFill>
                        </a:rPr>
                        <a:t>, </a:t>
                      </a:r>
                      <a:r>
                        <a:rPr lang="en-US" sz="1800" dirty="0" err="1">
                          <a:solidFill>
                            <a:schemeClr val="bg1"/>
                          </a:solidFill>
                        </a:rPr>
                        <a:t>Simikot</a:t>
                      </a:r>
                      <a:r>
                        <a:rPr lang="en-US" sz="1800" dirty="0">
                          <a:solidFill>
                            <a:schemeClr val="bg1"/>
                          </a:solidFill>
                        </a:rPr>
                        <a:t>, Jumla, Langtang, Manang, </a:t>
                      </a:r>
                      <a:r>
                        <a:rPr lang="en-US" sz="1800" dirty="0" err="1">
                          <a:solidFill>
                            <a:schemeClr val="bg1"/>
                          </a:solidFill>
                        </a:rPr>
                        <a:t>Rolpa</a:t>
                      </a:r>
                      <a:r>
                        <a:rPr lang="en-US" sz="1800" dirty="0">
                          <a:solidFill>
                            <a:schemeClr val="bg1"/>
                          </a:solidFill>
                        </a:rPr>
                        <a:t>, </a:t>
                      </a:r>
                      <a:r>
                        <a:rPr lang="en-US" sz="1800" dirty="0" err="1">
                          <a:solidFill>
                            <a:schemeClr val="bg1"/>
                          </a:solidFill>
                        </a:rPr>
                        <a:t>Shyangboche</a:t>
                      </a:r>
                      <a:r>
                        <a:rPr lang="en-US" sz="1800" dirty="0">
                          <a:solidFill>
                            <a:schemeClr val="bg1"/>
                          </a:solidFill>
                        </a:rPr>
                        <a:t>, </a:t>
                      </a:r>
                      <a:r>
                        <a:rPr lang="en-US" sz="1800" dirty="0" err="1">
                          <a:solidFill>
                            <a:schemeClr val="bg1"/>
                          </a:solidFill>
                        </a:rPr>
                        <a:t>Tumlingtar</a:t>
                      </a:r>
                      <a:r>
                        <a:rPr lang="en-US" sz="1800" dirty="0">
                          <a:solidFill>
                            <a:schemeClr val="bg1"/>
                          </a:solidFill>
                        </a:rPr>
                        <a:t>, </a:t>
                      </a:r>
                      <a:r>
                        <a:rPr lang="en-US" sz="1800" dirty="0" err="1">
                          <a:solidFill>
                            <a:schemeClr val="bg1"/>
                          </a:solidFill>
                        </a:rPr>
                        <a:t>Baglung</a:t>
                      </a:r>
                      <a:r>
                        <a:rPr lang="en-US" sz="1800" dirty="0">
                          <a:solidFill>
                            <a:schemeClr val="bg1"/>
                          </a:solidFill>
                        </a:rPr>
                        <a:t>, Baitadi, </a:t>
                      </a:r>
                      <a:r>
                        <a:rPr lang="en-US" sz="1800" dirty="0" err="1">
                          <a:solidFill>
                            <a:schemeClr val="bg1"/>
                          </a:solidFill>
                        </a:rPr>
                        <a:t>Darchula</a:t>
                      </a:r>
                      <a:r>
                        <a:rPr lang="en-US" sz="1800" dirty="0">
                          <a:solidFill>
                            <a:schemeClr val="bg1"/>
                          </a:solidFill>
                        </a:rPr>
                        <a:t>, </a:t>
                      </a:r>
                      <a:r>
                        <a:rPr lang="en-US" sz="1800" dirty="0" err="1">
                          <a:solidFill>
                            <a:schemeClr val="bg1"/>
                          </a:solidFill>
                        </a:rPr>
                        <a:t>Dhorpatan</a:t>
                      </a:r>
                      <a:r>
                        <a:rPr lang="en-US" sz="1800" dirty="0">
                          <a:solidFill>
                            <a:schemeClr val="bg1"/>
                          </a:solidFill>
                        </a:rPr>
                        <a:t>, and Jiri are cancelled today.</a:t>
                      </a:r>
                    </a:p>
                    <a:p>
                      <a:pPr algn="just"/>
                      <a:r>
                        <a:rPr lang="en-US" sz="1800" dirty="0">
                          <a:solidFill>
                            <a:schemeClr val="bg1"/>
                          </a:solidFill>
                        </a:rPr>
                        <a:t>As per the Meteorological Forecasting Division, the thick fog is expected to last throughout the day.</a:t>
                      </a:r>
                    </a:p>
                    <a:p>
                      <a:pPr algn="just"/>
                      <a:r>
                        <a:rPr lang="en-US" sz="1800" dirty="0">
                          <a:solidFill>
                            <a:schemeClr val="bg1"/>
                          </a:solidFill>
                        </a:rPr>
                        <a:t>We deeply regret the inconvenience and request our valued passengers to remain patient. Flights will resume as soon as the weather improves.</a:t>
                      </a:r>
                    </a:p>
                    <a:p>
                      <a:pPr algn="just"/>
                      <a:endParaRPr lang="en-US" sz="1800" dirty="0">
                        <a:solidFill>
                          <a:schemeClr val="bg1"/>
                        </a:solidFill>
                      </a:endParaRPr>
                    </a:p>
                    <a:p>
                      <a:r>
                        <a:rPr lang="en-US" sz="1800" dirty="0">
                          <a:solidFill>
                            <a:schemeClr val="bg1"/>
                          </a:solidFill>
                        </a:rPr>
                        <a:t>Passenger safety is our top priority, and we are working hard to provide better service.</a:t>
                      </a:r>
                    </a:p>
                    <a:p>
                      <a:endParaRPr lang="en-US" sz="1600" dirty="0">
                        <a:solidFill>
                          <a:schemeClr val="bg1"/>
                        </a:solidFill>
                      </a:endParaRPr>
                    </a:p>
                    <a:p>
                      <a:r>
                        <a:rPr lang="en-US" sz="1600" b="1" dirty="0">
                          <a:solidFill>
                            <a:schemeClr val="bg1"/>
                          </a:solidFill>
                        </a:rPr>
                        <a:t> XYZ</a:t>
                      </a:r>
                      <a:br>
                        <a:rPr lang="en-US" sz="1600" dirty="0">
                          <a:solidFill>
                            <a:schemeClr val="bg1"/>
                          </a:solidFill>
                        </a:rPr>
                      </a:br>
                      <a:r>
                        <a:rPr lang="en-US" sz="1600" dirty="0">
                          <a:solidFill>
                            <a:schemeClr val="bg1"/>
                          </a:solidFill>
                        </a:rPr>
                        <a:t>Managing Director</a:t>
                      </a:r>
                      <a:br>
                        <a:rPr lang="en-US" sz="1600" dirty="0">
                          <a:solidFill>
                            <a:schemeClr val="bg1"/>
                          </a:solidFill>
                        </a:rPr>
                      </a:br>
                      <a:r>
                        <a:rPr lang="en-US" sz="1600" dirty="0">
                          <a:solidFill>
                            <a:schemeClr val="bg1"/>
                          </a:solidFill>
                        </a:rPr>
                        <a:t>Nepal Airlines Corporation</a:t>
                      </a:r>
                      <a:endParaRPr lang="en-US" sz="2000" dirty="0">
                        <a:solidFill>
                          <a:schemeClr val="bg1"/>
                        </a:solidFill>
                      </a:endParaRPr>
                    </a:p>
                    <a:p>
                      <a:pPr algn="l"/>
                      <a:endParaRPr lang="en-US" sz="2400" dirty="0">
                        <a:solidFill>
                          <a:schemeClr val="bg1"/>
                        </a:solidFill>
                        <a:highlight>
                          <a:srgbClr val="FF0000"/>
                        </a:highligh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64289951"/>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D562F12-ABF6-D6E8-6064-BF8E20CEF396}"/>
                  </a:ext>
                </a:extLst>
              </p14:cNvPr>
              <p14:cNvContentPartPr/>
              <p14:nvPr/>
            </p14:nvContentPartPr>
            <p14:xfrm>
              <a:off x="169560" y="282240"/>
              <a:ext cx="11782440" cy="5992560"/>
            </p14:xfrm>
          </p:contentPart>
        </mc:Choice>
        <mc:Fallback>
          <p:pic>
            <p:nvPicPr>
              <p:cNvPr id="2" name="Ink 1">
                <a:extLst>
                  <a:ext uri="{FF2B5EF4-FFF2-40B4-BE49-F238E27FC236}">
                    <a16:creationId xmlns:a16="http://schemas.microsoft.com/office/drawing/2014/main" id="{6D562F12-ABF6-D6E8-6064-BF8E20CEF396}"/>
                  </a:ext>
                </a:extLst>
              </p:cNvPr>
              <p:cNvPicPr/>
              <p:nvPr/>
            </p:nvPicPr>
            <p:blipFill>
              <a:blip r:embed="rId4"/>
              <a:stretch>
                <a:fillRect/>
              </a:stretch>
            </p:blipFill>
            <p:spPr>
              <a:xfrm>
                <a:off x="160200" y="272880"/>
                <a:ext cx="11801160" cy="6011280"/>
              </a:xfrm>
              <a:prstGeom prst="rect">
                <a:avLst/>
              </a:prstGeom>
            </p:spPr>
          </p:pic>
        </mc:Fallback>
      </mc:AlternateContent>
    </p:spTree>
    <p:extLst>
      <p:ext uri="{BB962C8B-B14F-4D97-AF65-F5344CB8AC3E}">
        <p14:creationId xmlns:p14="http://schemas.microsoft.com/office/powerpoint/2010/main" val="2261602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FD0D0-E414-7C01-F68A-59763BF85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92"/>
            <a:ext cx="12344814" cy="6891391"/>
          </a:xfrm>
          <a:prstGeom prst="rect">
            <a:avLst/>
          </a:prstGeom>
        </p:spPr>
      </p:pic>
      <p:sp>
        <p:nvSpPr>
          <p:cNvPr id="4" name="TextBox 3">
            <a:extLst>
              <a:ext uri="{FF2B5EF4-FFF2-40B4-BE49-F238E27FC236}">
                <a16:creationId xmlns:a16="http://schemas.microsoft.com/office/drawing/2014/main" id="{484F3FA3-F8F4-1EB5-573D-27C7AF0F73B7}"/>
              </a:ext>
            </a:extLst>
          </p:cNvPr>
          <p:cNvSpPr txBox="1"/>
          <p:nvPr/>
        </p:nvSpPr>
        <p:spPr>
          <a:xfrm>
            <a:off x="462338" y="380143"/>
            <a:ext cx="7726165" cy="6432530"/>
          </a:xfrm>
          <a:prstGeom prst="rect">
            <a:avLst/>
          </a:prstGeom>
          <a:noFill/>
        </p:spPr>
        <p:txBody>
          <a:bodyPr wrap="square" rtlCol="0">
            <a:spAutoFit/>
          </a:bodyPr>
          <a:lstStyle/>
          <a:p>
            <a:pPr algn="ctr"/>
            <a:r>
              <a:rPr lang="en-US" sz="2800" dirty="0">
                <a:solidFill>
                  <a:schemeClr val="bg1"/>
                </a:solidFill>
                <a:highlight>
                  <a:srgbClr val="000000"/>
                </a:highlight>
              </a:rPr>
              <a:t>Movie Reviews- 10 marks </a:t>
            </a:r>
          </a:p>
          <a:p>
            <a:pPr algn="just">
              <a:buNone/>
            </a:pPr>
            <a:r>
              <a:rPr lang="en-US" sz="1600" b="1" dirty="0">
                <a:solidFill>
                  <a:schemeClr val="bg1"/>
                </a:solidFill>
              </a:rPr>
              <a:t>Introduction:</a:t>
            </a:r>
          </a:p>
          <a:p>
            <a:pPr algn="just">
              <a:buNone/>
            </a:pPr>
            <a:r>
              <a:rPr lang="en-US" sz="1600" i="1" dirty="0">
                <a:solidFill>
                  <a:schemeClr val="bg1"/>
                </a:solidFill>
              </a:rPr>
              <a:t>Muna Madan</a:t>
            </a:r>
            <a:r>
              <a:rPr lang="en-US" sz="1600" dirty="0">
                <a:solidFill>
                  <a:schemeClr val="bg1"/>
                </a:solidFill>
              </a:rPr>
              <a:t> is a poignant Nepali film that explores the sacrifices of love and the challenges of life. Directed by [Director’s Name], this film brings to life the timeless story of Muna and Madan, based on the classic Nepali poem by Laxmi Prasad Devkota. The movie beautifully captures the essence of love, pain, and loss, intertwined with the cultural backdrop of Nepal.</a:t>
            </a:r>
          </a:p>
          <a:p>
            <a:pPr algn="just">
              <a:buNone/>
            </a:pPr>
            <a:r>
              <a:rPr lang="en-US" sz="1600" b="1" dirty="0">
                <a:solidFill>
                  <a:schemeClr val="bg1"/>
                </a:solidFill>
              </a:rPr>
              <a:t>Summary:</a:t>
            </a:r>
          </a:p>
          <a:p>
            <a:pPr algn="just">
              <a:buNone/>
            </a:pPr>
            <a:r>
              <a:rPr lang="en-US" sz="1600" i="1" dirty="0">
                <a:solidFill>
                  <a:schemeClr val="bg1"/>
                </a:solidFill>
              </a:rPr>
              <a:t>Muna Madan</a:t>
            </a:r>
            <a:r>
              <a:rPr lang="en-US" sz="1600" dirty="0">
                <a:solidFill>
                  <a:schemeClr val="bg1"/>
                </a:solidFill>
              </a:rPr>
              <a:t> tells the tragic love story of Muna and Madan. Madan, a young man, leaves his wife, Muna, to earn a living in Lhasa, only to face the ultimate consequences. The film portrays Muna's unwavering love and devotion, leading to heartbreaking outcomes.</a:t>
            </a:r>
          </a:p>
          <a:p>
            <a:pPr algn="just">
              <a:buNone/>
            </a:pPr>
            <a:r>
              <a:rPr lang="en-US" sz="1600" b="1" dirty="0">
                <a:solidFill>
                  <a:schemeClr val="bg1"/>
                </a:solidFill>
              </a:rPr>
              <a:t>Strengths:</a:t>
            </a:r>
          </a:p>
          <a:p>
            <a:pPr algn="just">
              <a:buNone/>
            </a:pPr>
            <a:r>
              <a:rPr lang="en-US" sz="1600" dirty="0">
                <a:solidFill>
                  <a:schemeClr val="bg1"/>
                </a:solidFill>
              </a:rPr>
              <a:t>The film excels in its emotional depth, bringing out powerful performances. The scenic beauty of Nepal, along with the heartfelt music, enhances the storytelling. The portrayal of love and sacrifice is beautifully executed.</a:t>
            </a:r>
          </a:p>
          <a:p>
            <a:pPr algn="just">
              <a:buNone/>
            </a:pPr>
            <a:r>
              <a:rPr lang="en-US" sz="1600" b="1" dirty="0">
                <a:solidFill>
                  <a:schemeClr val="bg1"/>
                </a:solidFill>
              </a:rPr>
              <a:t>Weaknesses:</a:t>
            </a:r>
          </a:p>
          <a:p>
            <a:pPr algn="just">
              <a:buNone/>
            </a:pPr>
            <a:r>
              <a:rPr lang="en-US" sz="1600" dirty="0">
                <a:solidFill>
                  <a:schemeClr val="bg1"/>
                </a:solidFill>
              </a:rPr>
              <a:t>At times, the pacing feels slow, which may test the patience of some viewers. Certain emotional scenes could have been more subtle rather than overly dramatic, making them feel less impactful.</a:t>
            </a:r>
          </a:p>
          <a:p>
            <a:pPr algn="just">
              <a:buNone/>
            </a:pPr>
            <a:r>
              <a:rPr lang="en-US" sz="1600" b="1" dirty="0">
                <a:solidFill>
                  <a:schemeClr val="bg1"/>
                </a:solidFill>
              </a:rPr>
              <a:t>Recommendation and Conclusion </a:t>
            </a:r>
          </a:p>
          <a:p>
            <a:pPr algn="just"/>
            <a:r>
              <a:rPr lang="en-US" sz="1600" i="1" dirty="0">
                <a:solidFill>
                  <a:schemeClr val="bg1"/>
                </a:solidFill>
              </a:rPr>
              <a:t>Muna Madan</a:t>
            </a:r>
            <a:r>
              <a:rPr lang="en-US" sz="1600" dirty="0">
                <a:solidFill>
                  <a:schemeClr val="bg1"/>
                </a:solidFill>
              </a:rPr>
              <a:t> is a must-watch for lovers of classic Nepali literature and those who enjoy deeply emotional, character-driven stories. It’s a moving portrayal of love and sacrifice. </a:t>
            </a:r>
            <a:r>
              <a:rPr lang="en-US" sz="1600" i="1" dirty="0">
                <a:solidFill>
                  <a:schemeClr val="bg1"/>
                </a:solidFill>
              </a:rPr>
              <a:t>Muna Madan</a:t>
            </a:r>
            <a:r>
              <a:rPr lang="en-US" sz="1600" dirty="0">
                <a:solidFill>
                  <a:schemeClr val="bg1"/>
                </a:solidFill>
              </a:rPr>
              <a:t> is a tragic love story about Madan’s sacrifice and Muna’s unwavering devotion, set against Nepal’s cultural backdrop.</a:t>
            </a:r>
          </a:p>
          <a:p>
            <a:pPr algn="just"/>
            <a:endParaRPr lang="en-US" sz="1600" dirty="0">
              <a:solidFill>
                <a:schemeClr val="bg1"/>
              </a:solidFill>
            </a:endParaRPr>
          </a:p>
        </p:txBody>
      </p:sp>
      <p:graphicFrame>
        <p:nvGraphicFramePr>
          <p:cNvPr id="5" name="Table 4">
            <a:extLst>
              <a:ext uri="{FF2B5EF4-FFF2-40B4-BE49-F238E27FC236}">
                <a16:creationId xmlns:a16="http://schemas.microsoft.com/office/drawing/2014/main" id="{A6DA0984-C866-A680-2ED1-CAA626613FFF}"/>
              </a:ext>
            </a:extLst>
          </p:cNvPr>
          <p:cNvGraphicFramePr>
            <a:graphicFrameLocks noGrp="1"/>
          </p:cNvGraphicFramePr>
          <p:nvPr>
            <p:extLst>
              <p:ext uri="{D42A27DB-BD31-4B8C-83A1-F6EECF244321}">
                <p14:modId xmlns:p14="http://schemas.microsoft.com/office/powerpoint/2010/main" val="1264504124"/>
              </p:ext>
            </p:extLst>
          </p:nvPr>
        </p:nvGraphicFramePr>
        <p:xfrm>
          <a:off x="8360881" y="884052"/>
          <a:ext cx="2190679" cy="3108960"/>
        </p:xfrm>
        <a:graphic>
          <a:graphicData uri="http://schemas.openxmlformats.org/drawingml/2006/table">
            <a:tbl>
              <a:tblPr firstRow="1" bandRow="1">
                <a:tableStyleId>{5C22544A-7EE6-4342-B048-85BDC9FD1C3A}</a:tableStyleId>
              </a:tblPr>
              <a:tblGrid>
                <a:gridCol w="2190679">
                  <a:extLst>
                    <a:ext uri="{9D8B030D-6E8A-4147-A177-3AD203B41FA5}">
                      <a16:colId xmlns:a16="http://schemas.microsoft.com/office/drawing/2014/main" val="3488804066"/>
                    </a:ext>
                  </a:extLst>
                </a:gridCol>
              </a:tblGrid>
              <a:tr h="3009853">
                <a:tc>
                  <a:txBody>
                    <a:bodyPr/>
                    <a:lstStyle/>
                    <a:p>
                      <a:r>
                        <a:rPr lang="en-US" sz="1800" b="1" kern="1200" dirty="0">
                          <a:solidFill>
                            <a:schemeClr val="lt1"/>
                          </a:solidFill>
                          <a:effectLst/>
                          <a:latin typeface="+mn-lt"/>
                          <a:ea typeface="+mn-ea"/>
                          <a:cs typeface="+mn-cs"/>
                        </a:rPr>
                        <a:t>Title                        </a:t>
                      </a:r>
                      <a:br>
                        <a:rPr lang="en-US" sz="1800" b="1" u="sng"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Directed by:</a:t>
                      </a:r>
                    </a:p>
                    <a:p>
                      <a:r>
                        <a:rPr lang="en-US" sz="1800" b="1" kern="1200" dirty="0">
                          <a:solidFill>
                            <a:schemeClr val="lt1"/>
                          </a:solidFill>
                          <a:effectLst/>
                          <a:latin typeface="+mn-lt"/>
                          <a:ea typeface="+mn-ea"/>
                          <a:cs typeface="+mn-cs"/>
                        </a:rPr>
                        <a:t>Produced by</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Written by:</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Script by</a:t>
                      </a:r>
                    </a:p>
                    <a:p>
                      <a:r>
                        <a:rPr lang="en-US" sz="1800" b="1" kern="1200" dirty="0">
                          <a:solidFill>
                            <a:schemeClr val="lt1"/>
                          </a:solidFill>
                          <a:effectLst/>
                          <a:latin typeface="+mn-lt"/>
                          <a:ea typeface="+mn-ea"/>
                          <a:cs typeface="+mn-cs"/>
                        </a:rPr>
                        <a:t>music by:</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Release date</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staring </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Country</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language </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Budget</a:t>
                      </a:r>
                      <a:endParaRPr lang="en-US" dirty="0"/>
                    </a:p>
                  </a:txBody>
                  <a:tcPr/>
                </a:tc>
                <a:extLst>
                  <a:ext uri="{0D108BD9-81ED-4DB2-BD59-A6C34878D82A}">
                    <a16:rowId xmlns:a16="http://schemas.microsoft.com/office/drawing/2014/main" val="1901425716"/>
                  </a:ext>
                </a:extLst>
              </a:tr>
            </a:tbl>
          </a:graphicData>
        </a:graphic>
      </p:graphicFrame>
      <p:pic>
        <p:nvPicPr>
          <p:cNvPr id="7" name="Picture 6">
            <a:extLst>
              <a:ext uri="{FF2B5EF4-FFF2-40B4-BE49-F238E27FC236}">
                <a16:creationId xmlns:a16="http://schemas.microsoft.com/office/drawing/2014/main" id="{436BBF76-DE5D-BDEC-5FF1-0F2BBE563B0D}"/>
              </a:ext>
            </a:extLst>
          </p:cNvPr>
          <p:cNvPicPr>
            <a:picLocks noChangeAspect="1"/>
          </p:cNvPicPr>
          <p:nvPr/>
        </p:nvPicPr>
        <p:blipFill>
          <a:blip r:embed="rId3"/>
          <a:stretch>
            <a:fillRect/>
          </a:stretch>
        </p:blipFill>
        <p:spPr>
          <a:xfrm>
            <a:off x="8188503" y="4114020"/>
            <a:ext cx="3646874" cy="226623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89B3C4D-43ED-1D83-7F47-830029B3ABDB}"/>
                  </a:ext>
                </a:extLst>
              </p14:cNvPr>
              <p14:cNvContentPartPr/>
              <p14:nvPr/>
            </p14:nvContentPartPr>
            <p14:xfrm>
              <a:off x="262800" y="182520"/>
              <a:ext cx="11195280" cy="5414760"/>
            </p14:xfrm>
          </p:contentPart>
        </mc:Choice>
        <mc:Fallback>
          <p:pic>
            <p:nvPicPr>
              <p:cNvPr id="2" name="Ink 1">
                <a:extLst>
                  <a:ext uri="{FF2B5EF4-FFF2-40B4-BE49-F238E27FC236}">
                    <a16:creationId xmlns:a16="http://schemas.microsoft.com/office/drawing/2014/main" id="{389B3C4D-43ED-1D83-7F47-830029B3ABDB}"/>
                  </a:ext>
                </a:extLst>
              </p:cNvPr>
              <p:cNvPicPr/>
              <p:nvPr/>
            </p:nvPicPr>
            <p:blipFill>
              <a:blip r:embed="rId5"/>
              <a:stretch>
                <a:fillRect/>
              </a:stretch>
            </p:blipFill>
            <p:spPr>
              <a:xfrm>
                <a:off x="253440" y="173160"/>
                <a:ext cx="11214000" cy="5433480"/>
              </a:xfrm>
              <a:prstGeom prst="rect">
                <a:avLst/>
              </a:prstGeom>
            </p:spPr>
          </p:pic>
        </mc:Fallback>
      </mc:AlternateContent>
    </p:spTree>
    <p:extLst>
      <p:ext uri="{BB962C8B-B14F-4D97-AF65-F5344CB8AC3E}">
        <p14:creationId xmlns:p14="http://schemas.microsoft.com/office/powerpoint/2010/main" val="3214896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3FCC7-6517-77D6-BADF-452F2C28B60A}"/>
              </a:ext>
            </a:extLst>
          </p:cNvPr>
          <p:cNvSpPr txBox="1"/>
          <p:nvPr/>
        </p:nvSpPr>
        <p:spPr>
          <a:xfrm>
            <a:off x="174661" y="154112"/>
            <a:ext cx="7849456" cy="2494529"/>
          </a:xfrm>
          <a:prstGeom prst="rect">
            <a:avLst/>
          </a:prstGeom>
          <a:noFill/>
        </p:spPr>
        <p:txBody>
          <a:bodyPr wrap="square" rtlCol="0">
            <a:spAutoFit/>
          </a:bodyPr>
          <a:lstStyle/>
          <a:p>
            <a:pPr algn="ctr"/>
            <a:r>
              <a:rPr lang="en-US" dirty="0"/>
              <a:t>For 5 marks    </a:t>
            </a:r>
            <a:r>
              <a:rPr lang="en-US" sz="2800" dirty="0">
                <a:solidFill>
                  <a:srgbClr val="FF0000"/>
                </a:solidFill>
                <a:highlight>
                  <a:srgbClr val="FFFF00"/>
                </a:highlight>
              </a:rPr>
              <a:t>Paragraph Writing </a:t>
            </a:r>
          </a:p>
          <a:p>
            <a:r>
              <a:rPr lang="en-US" sz="2800" dirty="0">
                <a:solidFill>
                  <a:srgbClr val="FF0000"/>
                </a:solidFill>
                <a:highlight>
                  <a:srgbClr val="FFFF00"/>
                </a:highlight>
              </a:rPr>
              <a:t>Tips for writes </a:t>
            </a:r>
          </a:p>
          <a:p>
            <a:pPr marL="285750" marR="0" indent="-285750">
              <a:lnSpc>
                <a:spcPct val="115000"/>
              </a:lnSpc>
              <a:spcAft>
                <a:spcPts val="800"/>
              </a:spcAft>
              <a:buFontTx/>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Plan before you write.</a:t>
            </a:r>
          </a:p>
          <a:p>
            <a:pPr marL="285750" marR="0" indent="-285750">
              <a:lnSpc>
                <a:spcPct val="115000"/>
              </a:lnSpc>
              <a:spcAft>
                <a:spcPts val="800"/>
              </a:spcAft>
              <a:buFontTx/>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Use simple and clear language.</a:t>
            </a:r>
          </a:p>
          <a:p>
            <a:pPr marL="285750" marR="0" indent="-285750">
              <a:lnSpc>
                <a:spcPct val="115000"/>
              </a:lnSpc>
              <a:spcAft>
                <a:spcPts val="800"/>
              </a:spcAft>
              <a:buFontTx/>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Revise and proofread</a:t>
            </a:r>
            <a:endParaRPr lang="en-US" sz="2800" dirty="0">
              <a:solidFill>
                <a:srgbClr val="FF0000"/>
              </a:solidFill>
              <a:highlight>
                <a:srgbClr val="FFFF00"/>
              </a:highlight>
              <a:latin typeface="Times New Roman" panose="02020603050405020304" pitchFamily="18" charset="0"/>
              <a:cs typeface="Times New Roman" panose="02020603050405020304" pitchFamily="18" charset="0"/>
            </a:endParaRPr>
          </a:p>
          <a:p>
            <a:pPr algn="ctr"/>
            <a:endParaRPr lang="en-US" dirty="0">
              <a:solidFill>
                <a:srgbClr val="FF0000"/>
              </a:solidFill>
              <a:highlight>
                <a:srgbClr val="FFFF00"/>
              </a:highlight>
            </a:endParaRPr>
          </a:p>
        </p:txBody>
      </p:sp>
      <p:graphicFrame>
        <p:nvGraphicFramePr>
          <p:cNvPr id="4" name="Table 3">
            <a:extLst>
              <a:ext uri="{FF2B5EF4-FFF2-40B4-BE49-F238E27FC236}">
                <a16:creationId xmlns:a16="http://schemas.microsoft.com/office/drawing/2014/main" id="{A8F4431B-7CEF-202D-04D9-4A442C1F7149}"/>
              </a:ext>
            </a:extLst>
          </p:cNvPr>
          <p:cNvGraphicFramePr>
            <a:graphicFrameLocks noGrp="1"/>
          </p:cNvGraphicFramePr>
          <p:nvPr>
            <p:extLst>
              <p:ext uri="{D42A27DB-BD31-4B8C-83A1-F6EECF244321}">
                <p14:modId xmlns:p14="http://schemas.microsoft.com/office/powerpoint/2010/main" val="3002322006"/>
              </p:ext>
            </p:extLst>
          </p:nvPr>
        </p:nvGraphicFramePr>
        <p:xfrm>
          <a:off x="4064000" y="719666"/>
          <a:ext cx="8128000" cy="6138334"/>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844418615"/>
                    </a:ext>
                  </a:extLst>
                </a:gridCol>
              </a:tblGrid>
              <a:tr h="6138334">
                <a:tc>
                  <a:txBody>
                    <a:bodyPr/>
                    <a:lstStyle/>
                    <a:p>
                      <a:r>
                        <a:rPr lang="en-US" dirty="0"/>
                        <a:t>Example </a:t>
                      </a:r>
                      <a:endParaRPr lang="en-US" dirty="0">
                        <a:solidFill>
                          <a:srgbClr val="FF0000"/>
                        </a:solidFill>
                        <a:highlight>
                          <a:srgbClr val="FFFF00"/>
                        </a:highlight>
                      </a:endParaRPr>
                    </a:p>
                    <a:p>
                      <a:pPr algn="ctr"/>
                      <a:r>
                        <a:rPr lang="en-US" dirty="0">
                          <a:solidFill>
                            <a:srgbClr val="FF0000"/>
                          </a:solidFill>
                          <a:highlight>
                            <a:srgbClr val="FFFF00"/>
                          </a:highlight>
                        </a:rPr>
                        <a:t> “Use of Social Media”</a:t>
                      </a:r>
                    </a:p>
                    <a:p>
                      <a:pPr algn="just"/>
                      <a:r>
                        <a:rPr lang="en-US" sz="2000" dirty="0">
                          <a:latin typeface="Times New Roman" panose="02020603050405020304" pitchFamily="18" charset="0"/>
                          <a:cs typeface="Times New Roman" panose="02020603050405020304" pitchFamily="18" charset="0"/>
                        </a:rPr>
                        <a:t>Social media has revolutionized the way we communicate and share information. It connects people globally, making it easier to stay in touch with friends and family. It also provides a platform for learning, as students can join educational groups, access tutorials, and even attend online classes. Social media helps in networking, building professional connections, and sharing ideas, which can lead to opportunities in various fields. Additionally, it enables quick dissemination of news and awareness about social causes.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However, social media has its drawbacks. Overuse can lead to addiction, reducing productivity and affecting mental health. Constant exposure to idealized lives on platforms can result in feelings of inadequacy and anxiety. There is also the risk of misinformation, as false news can spread rapidly, leading to confusion and misunderstanding. Privacy concerns are another issue, as personal data may be misused or exposed. Therefore, it’s crucial to use social media wisely, balancing its benefits with its potential harms.</a:t>
                      </a:r>
                      <a:endParaRPr lang="en-US" dirty="0">
                        <a:latin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2042771165"/>
                  </a:ext>
                </a:extLst>
              </a:tr>
            </a:tbl>
          </a:graphicData>
        </a:graphic>
      </p:graphicFrame>
      <p:graphicFrame>
        <p:nvGraphicFramePr>
          <p:cNvPr id="5" name="Table 4">
            <a:extLst>
              <a:ext uri="{FF2B5EF4-FFF2-40B4-BE49-F238E27FC236}">
                <a16:creationId xmlns:a16="http://schemas.microsoft.com/office/drawing/2014/main" id="{7C890357-5C3A-41FB-2843-9343008DCF29}"/>
              </a:ext>
            </a:extLst>
          </p:cNvPr>
          <p:cNvGraphicFramePr>
            <a:graphicFrameLocks noGrp="1"/>
          </p:cNvGraphicFramePr>
          <p:nvPr>
            <p:extLst>
              <p:ext uri="{D42A27DB-BD31-4B8C-83A1-F6EECF244321}">
                <p14:modId xmlns:p14="http://schemas.microsoft.com/office/powerpoint/2010/main" val="1016584974"/>
              </p:ext>
            </p:extLst>
          </p:nvPr>
        </p:nvGraphicFramePr>
        <p:xfrm>
          <a:off x="-1" y="2452954"/>
          <a:ext cx="4064001" cy="4405046"/>
        </p:xfrm>
        <a:graphic>
          <a:graphicData uri="http://schemas.openxmlformats.org/drawingml/2006/table">
            <a:tbl>
              <a:tblPr firstRow="1" bandRow="1">
                <a:tableStyleId>{93296810-A885-4BE3-A3E7-6D5BEEA58F35}</a:tableStyleId>
              </a:tblPr>
              <a:tblGrid>
                <a:gridCol w="4064001">
                  <a:extLst>
                    <a:ext uri="{9D8B030D-6E8A-4147-A177-3AD203B41FA5}">
                      <a16:colId xmlns:a16="http://schemas.microsoft.com/office/drawing/2014/main" val="3553611224"/>
                    </a:ext>
                  </a:extLst>
                </a:gridCol>
              </a:tblGrid>
              <a:tr h="4405046">
                <a:tc>
                  <a:txBody>
                    <a:bodyPr/>
                    <a:lstStyle/>
                    <a:p>
                      <a:r>
                        <a:rPr lang="en-US" dirty="0"/>
                        <a:t>Important Topics </a:t>
                      </a:r>
                    </a:p>
                    <a:p>
                      <a:pPr marL="342900" indent="-342900">
                        <a:buAutoNum type="arabicParenR"/>
                      </a:pPr>
                      <a:r>
                        <a:rPr lang="en-US" b="1" dirty="0"/>
                        <a:t>The Importance of Education</a:t>
                      </a:r>
                    </a:p>
                    <a:p>
                      <a:pPr marL="342900" indent="-342900">
                        <a:buAutoNum type="arabicParenR"/>
                      </a:pPr>
                      <a:r>
                        <a:rPr lang="en-US" b="1" dirty="0"/>
                        <a:t>The Role of Social Media in Modern Society</a:t>
                      </a:r>
                    </a:p>
                    <a:p>
                      <a:pPr marL="342900" indent="-342900">
                        <a:buAutoNum type="arabicParenR"/>
                      </a:pPr>
                      <a:r>
                        <a:rPr lang="en-US" b="1" dirty="0"/>
                        <a:t>Benefits of Reading Book</a:t>
                      </a:r>
                    </a:p>
                    <a:p>
                      <a:pPr marL="342900" indent="-342900">
                        <a:buAutoNum type="arabicParenR"/>
                      </a:pPr>
                      <a:r>
                        <a:rPr lang="en-US" b="1" dirty="0"/>
                        <a:t>The Impact of Technology on Our Lives</a:t>
                      </a:r>
                    </a:p>
                    <a:p>
                      <a:pPr marL="342900" indent="-342900">
                        <a:buAutoNum type="arabicParenR"/>
                      </a:pPr>
                      <a:r>
                        <a:rPr lang="en-US" b="1" dirty="0"/>
                        <a:t>The Importance of Time Management</a:t>
                      </a:r>
                    </a:p>
                    <a:p>
                      <a:pPr marL="342900" indent="-342900">
                        <a:buAutoNum type="arabicParenR"/>
                      </a:pPr>
                      <a:r>
                        <a:rPr lang="en-US" b="1" dirty="0"/>
                        <a:t>The Role of Youth in Nation Building</a:t>
                      </a:r>
                    </a:p>
                    <a:p>
                      <a:pPr marL="342900" indent="-342900">
                        <a:buAutoNum type="arabicParenR"/>
                      </a:pPr>
                      <a:r>
                        <a:rPr lang="en-US" b="1" dirty="0"/>
                        <a:t>Environmental Pollution and Its Effects</a:t>
                      </a:r>
                    </a:p>
                    <a:p>
                      <a:pPr marL="342900" indent="-342900">
                        <a:buAutoNum type="arabicParenR"/>
                      </a:pPr>
                      <a:r>
                        <a:rPr lang="en-US" b="1" dirty="0"/>
                        <a:t>The Significance of Sports in Student Life</a:t>
                      </a:r>
                    </a:p>
                    <a:p>
                      <a:endParaRPr lang="en-US" dirty="0"/>
                    </a:p>
                  </a:txBody>
                  <a:tcPr/>
                </a:tc>
                <a:extLst>
                  <a:ext uri="{0D108BD9-81ED-4DB2-BD59-A6C34878D82A}">
                    <a16:rowId xmlns:a16="http://schemas.microsoft.com/office/drawing/2014/main" val="1680047063"/>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8A1EE8A-A72A-9BB4-5C00-9797ED03C971}"/>
                  </a:ext>
                </a:extLst>
              </p14:cNvPr>
              <p14:cNvContentPartPr/>
              <p14:nvPr/>
            </p14:nvContentPartPr>
            <p14:xfrm>
              <a:off x="2140200" y="88560"/>
              <a:ext cx="8025840" cy="2200320"/>
            </p14:xfrm>
          </p:contentPart>
        </mc:Choice>
        <mc:Fallback>
          <p:pic>
            <p:nvPicPr>
              <p:cNvPr id="3" name="Ink 2">
                <a:extLst>
                  <a:ext uri="{FF2B5EF4-FFF2-40B4-BE49-F238E27FC236}">
                    <a16:creationId xmlns:a16="http://schemas.microsoft.com/office/drawing/2014/main" id="{08A1EE8A-A72A-9BB4-5C00-9797ED03C971}"/>
                  </a:ext>
                </a:extLst>
              </p:cNvPr>
              <p:cNvPicPr/>
              <p:nvPr/>
            </p:nvPicPr>
            <p:blipFill>
              <a:blip r:embed="rId3"/>
              <a:stretch>
                <a:fillRect/>
              </a:stretch>
            </p:blipFill>
            <p:spPr>
              <a:xfrm>
                <a:off x="2130840" y="79200"/>
                <a:ext cx="8044560" cy="2219040"/>
              </a:xfrm>
              <a:prstGeom prst="rect">
                <a:avLst/>
              </a:prstGeom>
            </p:spPr>
          </p:pic>
        </mc:Fallback>
      </mc:AlternateContent>
    </p:spTree>
    <p:extLst>
      <p:ext uri="{BB962C8B-B14F-4D97-AF65-F5344CB8AC3E}">
        <p14:creationId xmlns:p14="http://schemas.microsoft.com/office/powerpoint/2010/main" val="701289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10D7E-E53F-B505-D24E-D0781ED64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01494" cy="1829602"/>
          </a:xfrm>
          <a:prstGeom prst="rect">
            <a:avLst/>
          </a:prstGeom>
        </p:spPr>
      </p:pic>
      <p:sp>
        <p:nvSpPr>
          <p:cNvPr id="4" name="TextBox 3">
            <a:extLst>
              <a:ext uri="{FF2B5EF4-FFF2-40B4-BE49-F238E27FC236}">
                <a16:creationId xmlns:a16="http://schemas.microsoft.com/office/drawing/2014/main" id="{38A3ECB7-A6BC-05BF-C7C4-5C508B563596}"/>
              </a:ext>
            </a:extLst>
          </p:cNvPr>
          <p:cNvSpPr txBox="1"/>
          <p:nvPr/>
        </p:nvSpPr>
        <p:spPr>
          <a:xfrm>
            <a:off x="287674" y="2167848"/>
            <a:ext cx="11794735" cy="4585871"/>
          </a:xfrm>
          <a:prstGeom prst="rect">
            <a:avLst/>
          </a:prstGeom>
          <a:noFill/>
        </p:spPr>
        <p:txBody>
          <a:bodyPr wrap="square" rtlCol="0">
            <a:spAutoFit/>
          </a:bodyPr>
          <a:lstStyle/>
          <a:p>
            <a:pPr algn="ctr">
              <a:buNone/>
            </a:pPr>
            <a:r>
              <a:rPr lang="en-US" b="1" dirty="0"/>
              <a:t>“Senior Social Worker Visits XYZ College, Inspires Students”</a:t>
            </a:r>
          </a:p>
          <a:p>
            <a:pPr>
              <a:buNone/>
            </a:pPr>
            <a:r>
              <a:rPr lang="en-US" b="1" dirty="0"/>
              <a:t>The Raising Nepal </a:t>
            </a:r>
          </a:p>
          <a:p>
            <a:pPr algn="ctr">
              <a:buNone/>
            </a:pPr>
            <a:endParaRPr lang="en-US" dirty="0"/>
          </a:p>
          <a:p>
            <a:pPr algn="just">
              <a:buNone/>
            </a:pPr>
            <a:r>
              <a:rPr lang="en-US" sz="2000" dirty="0">
                <a:latin typeface="Times New Roman" panose="02020603050405020304" pitchFamily="18" charset="0"/>
                <a:cs typeface="Times New Roman" panose="02020603050405020304" pitchFamily="18" charset="0"/>
              </a:rPr>
              <a:t>Kathmandu, March 10 – A senior social worker, Ms. Shanta Sharma, visited XYZ College on Thursday and delivered an inspiring speech to the students and faculty. The program was organized by the Social Awareness Club of the college with the aim of encouraging youth participation in social service.</a:t>
            </a:r>
          </a:p>
          <a:p>
            <a:pPr algn="just">
              <a:buNone/>
            </a:pPr>
            <a:endParaRPr lang="en-US" sz="2000"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Ms. Sharma, who has worked in the field of social welfare for over 25 years, shared her experiences of working with marginalized communities, women empowerment, and disaster relief. She encouraged students to be compassionate and to actively engage in solving social issues.</a:t>
            </a:r>
          </a:p>
          <a:p>
            <a:pPr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During the interactive session, students asked various questions related to social work, volunteering, and career opportunities in the field. The principal of the college, Mr. Ramesh Adhikari, thanked Ms. Sharma for her motivating presence and expressed hope that her visit would leave a lasting impact on the students.</a:t>
            </a:r>
          </a:p>
          <a:p>
            <a:endParaRPr lang="en-US" dirty="0"/>
          </a:p>
        </p:txBody>
      </p:sp>
      <p:graphicFrame>
        <p:nvGraphicFramePr>
          <p:cNvPr id="5" name="Table 4">
            <a:extLst>
              <a:ext uri="{FF2B5EF4-FFF2-40B4-BE49-F238E27FC236}">
                <a16:creationId xmlns:a16="http://schemas.microsoft.com/office/drawing/2014/main" id="{AE736BFF-A98B-045D-1554-E466ADDF03ED}"/>
              </a:ext>
            </a:extLst>
          </p:cNvPr>
          <p:cNvGraphicFramePr>
            <a:graphicFrameLocks noGrp="1"/>
          </p:cNvGraphicFramePr>
          <p:nvPr>
            <p:extLst>
              <p:ext uri="{D42A27DB-BD31-4B8C-83A1-F6EECF244321}">
                <p14:modId xmlns:p14="http://schemas.microsoft.com/office/powerpoint/2010/main" val="1814329688"/>
              </p:ext>
            </p:extLst>
          </p:nvPr>
        </p:nvGraphicFramePr>
        <p:xfrm>
          <a:off x="6801494" y="0"/>
          <a:ext cx="3770614" cy="2167848"/>
        </p:xfrm>
        <a:graphic>
          <a:graphicData uri="http://schemas.openxmlformats.org/drawingml/2006/table">
            <a:tbl>
              <a:tblPr firstRow="1" bandRow="1">
                <a:tableStyleId>{5C22544A-7EE6-4342-B048-85BDC9FD1C3A}</a:tableStyleId>
              </a:tblPr>
              <a:tblGrid>
                <a:gridCol w="3770614">
                  <a:extLst>
                    <a:ext uri="{9D8B030D-6E8A-4147-A177-3AD203B41FA5}">
                      <a16:colId xmlns:a16="http://schemas.microsoft.com/office/drawing/2014/main" val="3208427875"/>
                    </a:ext>
                  </a:extLst>
                </a:gridCol>
              </a:tblGrid>
              <a:tr h="2167848">
                <a:tc>
                  <a:txBody>
                    <a:bodyPr/>
                    <a:lstStyle/>
                    <a:p>
                      <a:r>
                        <a:rPr lang="en-US" dirty="0"/>
                        <a:t>Writing Format </a:t>
                      </a:r>
                    </a:p>
                    <a:p>
                      <a:pPr marL="342900" indent="-342900">
                        <a:buAutoNum type="arabicPeriod"/>
                      </a:pPr>
                      <a:r>
                        <a:rPr lang="en-US" dirty="0"/>
                        <a:t>Headline</a:t>
                      </a:r>
                    </a:p>
                    <a:p>
                      <a:pPr marL="342900" indent="-342900">
                        <a:buAutoNum type="arabicPeriod"/>
                      </a:pPr>
                      <a:r>
                        <a:rPr lang="en-US" dirty="0"/>
                        <a:t>Lead (Introductory Paragraph)</a:t>
                      </a:r>
                    </a:p>
                    <a:p>
                      <a:pPr marL="342900" indent="-342900">
                        <a:buAutoNum type="arabicPeriod"/>
                      </a:pPr>
                      <a:r>
                        <a:rPr lang="en-US" dirty="0"/>
                        <a:t>Body (Details and Conclusion)</a:t>
                      </a:r>
                    </a:p>
                    <a:p>
                      <a:endParaRPr lang="en-US" dirty="0"/>
                    </a:p>
                  </a:txBody>
                  <a:tcPr/>
                </a:tc>
                <a:extLst>
                  <a:ext uri="{0D108BD9-81ED-4DB2-BD59-A6C34878D82A}">
                    <a16:rowId xmlns:a16="http://schemas.microsoft.com/office/drawing/2014/main" val="1823144234"/>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52C3555-C7D6-D832-3425-66A9DD6B299C}"/>
                  </a:ext>
                </a:extLst>
              </p14:cNvPr>
              <p14:cNvContentPartPr/>
              <p14:nvPr/>
            </p14:nvContentPartPr>
            <p14:xfrm>
              <a:off x="3600" y="2880"/>
              <a:ext cx="10331640" cy="5694480"/>
            </p14:xfrm>
          </p:contentPart>
        </mc:Choice>
        <mc:Fallback>
          <p:pic>
            <p:nvPicPr>
              <p:cNvPr id="2" name="Ink 1">
                <a:extLst>
                  <a:ext uri="{FF2B5EF4-FFF2-40B4-BE49-F238E27FC236}">
                    <a16:creationId xmlns:a16="http://schemas.microsoft.com/office/drawing/2014/main" id="{852C3555-C7D6-D832-3425-66A9DD6B299C}"/>
                  </a:ext>
                </a:extLst>
              </p:cNvPr>
              <p:cNvPicPr/>
              <p:nvPr/>
            </p:nvPicPr>
            <p:blipFill>
              <a:blip r:embed="rId4"/>
              <a:stretch>
                <a:fillRect/>
              </a:stretch>
            </p:blipFill>
            <p:spPr>
              <a:xfrm>
                <a:off x="-5760" y="-6480"/>
                <a:ext cx="10350360" cy="5713200"/>
              </a:xfrm>
              <a:prstGeom prst="rect">
                <a:avLst/>
              </a:prstGeom>
            </p:spPr>
          </p:pic>
        </mc:Fallback>
      </mc:AlternateContent>
    </p:spTree>
    <p:extLst>
      <p:ext uri="{BB962C8B-B14F-4D97-AF65-F5344CB8AC3E}">
        <p14:creationId xmlns:p14="http://schemas.microsoft.com/office/powerpoint/2010/main" val="3811942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93E856-00A4-A81B-03B3-FD36FEC49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6808" cy="2559388"/>
          </a:xfrm>
          <a:prstGeom prst="rect">
            <a:avLst/>
          </a:prstGeom>
        </p:spPr>
      </p:pic>
      <p:sp>
        <p:nvSpPr>
          <p:cNvPr id="4" name="TextBox 3">
            <a:extLst>
              <a:ext uri="{FF2B5EF4-FFF2-40B4-BE49-F238E27FC236}">
                <a16:creationId xmlns:a16="http://schemas.microsoft.com/office/drawing/2014/main" id="{52CF7544-4E4B-9C15-1AB6-6E8226CA7CB6}"/>
              </a:ext>
            </a:extLst>
          </p:cNvPr>
          <p:cNvSpPr txBox="1"/>
          <p:nvPr/>
        </p:nvSpPr>
        <p:spPr>
          <a:xfrm>
            <a:off x="164387" y="2876764"/>
            <a:ext cx="11825555" cy="4093428"/>
          </a:xfrm>
          <a:prstGeom prst="rect">
            <a:avLst/>
          </a:prstGeom>
          <a:noFill/>
        </p:spPr>
        <p:txBody>
          <a:bodyPr wrap="square" rtlCol="0">
            <a:spAutoFit/>
          </a:bodyPr>
          <a:lstStyle/>
          <a:p>
            <a:pPr algn="ctr">
              <a:buNone/>
            </a:pPr>
            <a:r>
              <a:rPr lang="en-US" sz="2000" b="1" dirty="0">
                <a:latin typeface="Times New Roman" panose="02020603050405020304" pitchFamily="18" charset="0"/>
                <a:cs typeface="Times New Roman" panose="02020603050405020304" pitchFamily="18" charset="0"/>
              </a:rPr>
              <a:t>“ A Terrifying Evening”</a:t>
            </a:r>
          </a:p>
          <a:p>
            <a:pPr algn="ctr">
              <a:buNone/>
            </a:pPr>
            <a:endParaRPr lang="en-US" sz="2000" b="1"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Himesh was on the terrace, watching the last rays of the sun slowly disappear behind the hills. The sky was painted in shades of orange and red. Suddenly, he heard a loud shout coming from the street below. Alarmed, he rushed down the stairs to see what had happened.</a:t>
            </a:r>
          </a:p>
          <a:p>
            <a:pPr algn="just">
              <a:buNone/>
            </a:pPr>
            <a:r>
              <a:rPr lang="en-US" sz="2000" dirty="0">
                <a:latin typeface="Times New Roman" panose="02020603050405020304" pitchFamily="18" charset="0"/>
                <a:cs typeface="Times New Roman" panose="02020603050405020304" pitchFamily="18" charset="0"/>
              </a:rPr>
              <a:t>To his horror, he saw a man lying motionless on the street. The floor was full of blood, and a small crowd had gathered around the scene. Some people were panicking, while others tried calling for help. Himesh immediately dialed the police and an ambulance.</a:t>
            </a:r>
          </a:p>
          <a:p>
            <a:pPr algn="just">
              <a:buNone/>
            </a:pPr>
            <a:r>
              <a:rPr lang="en-US" sz="2000" dirty="0">
                <a:latin typeface="Times New Roman" panose="02020603050405020304" pitchFamily="18" charset="0"/>
                <a:cs typeface="Times New Roman" panose="02020603050405020304" pitchFamily="18" charset="0"/>
              </a:rPr>
              <a:t>Within minutes, the police arrived and secured the area. The injured man was taken to the hospital. Later, it was discovered that he had been attacked by an unknown assailant during a robbery attempt. The police assured the public they would find the culprit soon.</a:t>
            </a:r>
          </a:p>
          <a:p>
            <a:pPr algn="just"/>
            <a:r>
              <a:rPr lang="en-US" sz="2000" dirty="0">
                <a:latin typeface="Times New Roman" panose="02020603050405020304" pitchFamily="18" charset="0"/>
                <a:cs typeface="Times New Roman" panose="02020603050405020304" pitchFamily="18" charset="0"/>
              </a:rPr>
              <a:t>That evening left a deep impression on Himesh, reminding him how unpredictable life can be.</a:t>
            </a:r>
          </a:p>
          <a:p>
            <a:pPr algn="just"/>
            <a:endParaRPr lang="en-US" sz="20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19C03E5-4DE9-8380-BC88-3210152245C0}"/>
              </a:ext>
            </a:extLst>
          </p:cNvPr>
          <p:cNvGraphicFramePr>
            <a:graphicFrameLocks noGrp="1"/>
          </p:cNvGraphicFramePr>
          <p:nvPr>
            <p:extLst>
              <p:ext uri="{D42A27DB-BD31-4B8C-83A1-F6EECF244321}">
                <p14:modId xmlns:p14="http://schemas.microsoft.com/office/powerpoint/2010/main" val="3184492865"/>
              </p:ext>
            </p:extLst>
          </p:nvPr>
        </p:nvGraphicFramePr>
        <p:xfrm>
          <a:off x="5763802" y="164387"/>
          <a:ext cx="4921322" cy="2075380"/>
        </p:xfrm>
        <a:graphic>
          <a:graphicData uri="http://schemas.openxmlformats.org/drawingml/2006/table">
            <a:tbl>
              <a:tblPr firstRow="1" bandRow="1">
                <a:tableStyleId>{00A15C55-8517-42AA-B614-E9B94910E393}</a:tableStyleId>
              </a:tblPr>
              <a:tblGrid>
                <a:gridCol w="4921322">
                  <a:extLst>
                    <a:ext uri="{9D8B030D-6E8A-4147-A177-3AD203B41FA5}">
                      <a16:colId xmlns:a16="http://schemas.microsoft.com/office/drawing/2014/main" val="1519253041"/>
                    </a:ext>
                  </a:extLst>
                </a:gridCol>
              </a:tblGrid>
              <a:tr h="2075380">
                <a:tc>
                  <a:txBody>
                    <a:bodyPr/>
                    <a:lstStyle/>
                    <a:p>
                      <a:pPr algn="ctr"/>
                      <a:r>
                        <a:rPr lang="en-US" dirty="0">
                          <a:solidFill>
                            <a:srgbClr val="0070C0"/>
                          </a:solidFill>
                          <a:highlight>
                            <a:srgbClr val="00FFFF"/>
                          </a:highlight>
                        </a:rPr>
                        <a:t>Writing Tips</a:t>
                      </a:r>
                    </a:p>
                    <a:p>
                      <a:r>
                        <a:rPr lang="en-US" dirty="0">
                          <a:solidFill>
                            <a:srgbClr val="FF0000"/>
                          </a:solidFill>
                        </a:rPr>
                        <a:t>✍️ Give a suitable title</a:t>
                      </a:r>
                    </a:p>
                    <a:p>
                      <a:r>
                        <a:rPr lang="en-US" dirty="0">
                          <a:solidFill>
                            <a:srgbClr val="FF0000"/>
                          </a:solidFill>
                        </a:rPr>
                        <a:t>🧠 Follow the clues creatively</a:t>
                      </a:r>
                    </a:p>
                    <a:p>
                      <a:r>
                        <a:rPr lang="en-US" dirty="0">
                          <a:solidFill>
                            <a:srgbClr val="FF0000"/>
                          </a:solidFill>
                        </a:rPr>
                        <a:t>📏 Keep it around 150 words</a:t>
                      </a:r>
                    </a:p>
                    <a:p>
                      <a:r>
                        <a:rPr lang="en-US" dirty="0">
                          <a:solidFill>
                            <a:srgbClr val="FF0000"/>
                          </a:solidFill>
                        </a:rPr>
                        <a:t>🪜 Maintain a clear beginning, middle, and end</a:t>
                      </a:r>
                    </a:p>
                    <a:p>
                      <a:r>
                        <a:rPr lang="en-US" dirty="0">
                          <a:solidFill>
                            <a:srgbClr val="FF0000"/>
                          </a:solidFill>
                        </a:rPr>
                        <a:t>🔍 Add a twist or conclusion</a:t>
                      </a:r>
                    </a:p>
                    <a:p>
                      <a:endParaRPr lang="en-US" dirty="0"/>
                    </a:p>
                  </a:txBody>
                  <a:tcPr/>
                </a:tc>
                <a:extLst>
                  <a:ext uri="{0D108BD9-81ED-4DB2-BD59-A6C34878D82A}">
                    <a16:rowId xmlns:a16="http://schemas.microsoft.com/office/drawing/2014/main" val="1967394705"/>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CCEF247-A174-AE51-35B0-D0961AF51E02}"/>
                  </a:ext>
                </a:extLst>
              </p14:cNvPr>
              <p14:cNvContentPartPr/>
              <p14:nvPr/>
            </p14:nvContentPartPr>
            <p14:xfrm>
              <a:off x="93240" y="370800"/>
              <a:ext cx="11772720" cy="5544720"/>
            </p14:xfrm>
          </p:contentPart>
        </mc:Choice>
        <mc:Fallback>
          <p:pic>
            <p:nvPicPr>
              <p:cNvPr id="2" name="Ink 1">
                <a:extLst>
                  <a:ext uri="{FF2B5EF4-FFF2-40B4-BE49-F238E27FC236}">
                    <a16:creationId xmlns:a16="http://schemas.microsoft.com/office/drawing/2014/main" id="{8CCEF247-A174-AE51-35B0-D0961AF51E02}"/>
                  </a:ext>
                </a:extLst>
              </p:cNvPr>
              <p:cNvPicPr/>
              <p:nvPr/>
            </p:nvPicPr>
            <p:blipFill>
              <a:blip r:embed="rId4"/>
              <a:stretch>
                <a:fillRect/>
              </a:stretch>
            </p:blipFill>
            <p:spPr>
              <a:xfrm>
                <a:off x="83880" y="361440"/>
                <a:ext cx="11791440" cy="5563440"/>
              </a:xfrm>
              <a:prstGeom prst="rect">
                <a:avLst/>
              </a:prstGeom>
            </p:spPr>
          </p:pic>
        </mc:Fallback>
      </mc:AlternateContent>
    </p:spTree>
    <p:extLst>
      <p:ext uri="{BB962C8B-B14F-4D97-AF65-F5344CB8AC3E}">
        <p14:creationId xmlns:p14="http://schemas.microsoft.com/office/powerpoint/2010/main" val="588816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EBA1A-C0A8-FCB1-67E8-95630B941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37088" cy="4159642"/>
          </a:xfrm>
          <a:prstGeom prst="rect">
            <a:avLst/>
          </a:prstGeom>
        </p:spPr>
      </p:pic>
      <p:sp>
        <p:nvSpPr>
          <p:cNvPr id="4" name="TextBox 3">
            <a:extLst>
              <a:ext uri="{FF2B5EF4-FFF2-40B4-BE49-F238E27FC236}">
                <a16:creationId xmlns:a16="http://schemas.microsoft.com/office/drawing/2014/main" id="{8EDFEC34-5F53-BEA2-9F58-6A5C83BA827C}"/>
              </a:ext>
            </a:extLst>
          </p:cNvPr>
          <p:cNvSpPr txBox="1"/>
          <p:nvPr/>
        </p:nvSpPr>
        <p:spPr>
          <a:xfrm>
            <a:off x="5726131" y="0"/>
            <a:ext cx="6195317" cy="7109639"/>
          </a:xfrm>
          <a:prstGeom prst="rect">
            <a:avLst/>
          </a:prstGeom>
          <a:noFill/>
        </p:spPr>
        <p:txBody>
          <a:bodyPr wrap="square" rtlCol="0">
            <a:spAutoFit/>
          </a:bodyPr>
          <a:lstStyle/>
          <a:p>
            <a:pPr algn="just">
              <a:buNone/>
            </a:pPr>
            <a:r>
              <a:rPr lang="en-US" sz="2400" dirty="0">
                <a:latin typeface="Times New Roman" panose="02020603050405020304" pitchFamily="18" charset="0"/>
                <a:cs typeface="Times New Roman" panose="02020603050405020304" pitchFamily="18" charset="0"/>
              </a:rPr>
              <a:t>The bar diagram shows the transport choices of young people in four districts: Pokhara, Biratnagar, Chitwan, and Kathmandu. Three types of vehicles are shown: motorcycles, bicycles, and cars.</a:t>
            </a:r>
          </a:p>
          <a:p>
            <a:pPr algn="just">
              <a:buNone/>
            </a:pPr>
            <a:r>
              <a:rPr lang="en-US" sz="2400" dirty="0">
                <a:latin typeface="Times New Roman" panose="02020603050405020304" pitchFamily="18" charset="0"/>
                <a:cs typeface="Times New Roman" panose="02020603050405020304" pitchFamily="18" charset="0"/>
              </a:rPr>
              <a:t>Motorcycles are the most popular in all districts. Kathmandu and Chitwan have the highest number of motorcycle users, while Pokhara and Biratnagar have slightly fewer. In Chitwan, many young people also use bicycles, but in Kathmandu, very few do. Cars are used the most in Kathmandu and the least in Pokhara and Biratnagar.</a:t>
            </a:r>
          </a:p>
          <a:p>
            <a:pPr algn="just"/>
            <a:r>
              <a:rPr lang="en-US" sz="2400" dirty="0">
                <a:latin typeface="Times New Roman" panose="02020603050405020304" pitchFamily="18" charset="0"/>
                <a:cs typeface="Times New Roman" panose="02020603050405020304" pitchFamily="18" charset="0"/>
              </a:rPr>
              <a:t>In conclusion, most young people like to use motorcycles. Bicycles are more common in Chitwan, and cars are more popular in Kathmandu. The chart helps us understand how transport choices are different in different places.</a:t>
            </a:r>
          </a:p>
          <a:p>
            <a:pPr algn="just"/>
            <a:endParaRPr lang="en-US" sz="24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D259C14-C3E5-AB75-0DFD-51E400A2770F}"/>
              </a:ext>
            </a:extLst>
          </p:cNvPr>
          <p:cNvGraphicFramePr>
            <a:graphicFrameLocks noGrp="1"/>
          </p:cNvGraphicFramePr>
          <p:nvPr>
            <p:extLst>
              <p:ext uri="{D42A27DB-BD31-4B8C-83A1-F6EECF244321}">
                <p14:modId xmlns:p14="http://schemas.microsoft.com/office/powerpoint/2010/main" val="1143571724"/>
              </p:ext>
            </p:extLst>
          </p:nvPr>
        </p:nvGraphicFramePr>
        <p:xfrm>
          <a:off x="-1" y="4356716"/>
          <a:ext cx="5637087" cy="2501284"/>
        </p:xfrm>
        <a:graphic>
          <a:graphicData uri="http://schemas.openxmlformats.org/drawingml/2006/table">
            <a:tbl>
              <a:tblPr firstRow="1" bandRow="1">
                <a:tableStyleId>{5C22544A-7EE6-4342-B048-85BDC9FD1C3A}</a:tableStyleId>
              </a:tblPr>
              <a:tblGrid>
                <a:gridCol w="5637087">
                  <a:extLst>
                    <a:ext uri="{9D8B030D-6E8A-4147-A177-3AD203B41FA5}">
                      <a16:colId xmlns:a16="http://schemas.microsoft.com/office/drawing/2014/main" val="2356781075"/>
                    </a:ext>
                  </a:extLst>
                </a:gridCol>
              </a:tblGrid>
              <a:tr h="2501284">
                <a:tc>
                  <a:txBody>
                    <a:bodyPr/>
                    <a:lstStyle/>
                    <a:p>
                      <a:pPr algn="ctr"/>
                      <a:r>
                        <a:rPr lang="en-US" b="1" dirty="0"/>
                        <a:t> Tips </a:t>
                      </a:r>
                    </a:p>
                    <a:p>
                      <a:endParaRPr lang="en-US" b="1" dirty="0"/>
                    </a:p>
                    <a:p>
                      <a:r>
                        <a:rPr lang="en-US" sz="1600" dirty="0"/>
                        <a:t>📊 Begin with what the chart shows (topic + location + time)</a:t>
                      </a:r>
                    </a:p>
                    <a:p>
                      <a:r>
                        <a:rPr lang="en-US" sz="1600" dirty="0"/>
                        <a:t>🔢 Compare the highest and lowest values clearly</a:t>
                      </a:r>
                    </a:p>
                    <a:p>
                      <a:r>
                        <a:rPr lang="en-US" sz="1600" dirty="0"/>
                        <a:t>📈 Use data to support your summary (approx. percentages)</a:t>
                      </a:r>
                    </a:p>
                    <a:p>
                      <a:r>
                        <a:rPr lang="en-US" sz="1600" dirty="0"/>
                        <a:t>✍️ Keep it within 150 words</a:t>
                      </a:r>
                    </a:p>
                    <a:p>
                      <a:r>
                        <a:rPr lang="en-US" sz="1600" dirty="0"/>
                        <a:t>📚 Use comparative words like </a:t>
                      </a:r>
                      <a:r>
                        <a:rPr lang="en-US" sz="1600" i="1" dirty="0"/>
                        <a:t>more than</a:t>
                      </a:r>
                      <a:r>
                        <a:rPr lang="en-US" sz="1600" dirty="0"/>
                        <a:t>, </a:t>
                      </a:r>
                      <a:r>
                        <a:rPr lang="en-US" sz="1600" i="1" dirty="0"/>
                        <a:t>less than</a:t>
                      </a:r>
                      <a:r>
                        <a:rPr lang="en-US" sz="1600" dirty="0"/>
                        <a:t>, </a:t>
                      </a:r>
                      <a:r>
                        <a:rPr lang="en-US" i="1" dirty="0"/>
                        <a:t>highest</a:t>
                      </a:r>
                      <a:r>
                        <a:rPr lang="en-US" dirty="0"/>
                        <a:t>, </a:t>
                      </a:r>
                      <a:r>
                        <a:rPr lang="en-US" i="1" dirty="0"/>
                        <a:t>lowest</a:t>
                      </a:r>
                      <a:endParaRPr lang="en-US" dirty="0"/>
                    </a:p>
                    <a:p>
                      <a:endParaRPr lang="en-US" dirty="0"/>
                    </a:p>
                  </a:txBody>
                  <a:tcPr/>
                </a:tc>
                <a:extLst>
                  <a:ext uri="{0D108BD9-81ED-4DB2-BD59-A6C34878D82A}">
                    <a16:rowId xmlns:a16="http://schemas.microsoft.com/office/drawing/2014/main" val="4120547358"/>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3D77191-F9FD-F5F9-4B40-F1BB2F3F09FE}"/>
                  </a:ext>
                </a:extLst>
              </p14:cNvPr>
              <p14:cNvContentPartPr/>
              <p14:nvPr/>
            </p14:nvContentPartPr>
            <p14:xfrm>
              <a:off x="1346040" y="1837080"/>
              <a:ext cx="3516480" cy="2391120"/>
            </p14:xfrm>
          </p:contentPart>
        </mc:Choice>
        <mc:Fallback>
          <p:pic>
            <p:nvPicPr>
              <p:cNvPr id="2" name="Ink 1">
                <a:extLst>
                  <a:ext uri="{FF2B5EF4-FFF2-40B4-BE49-F238E27FC236}">
                    <a16:creationId xmlns:a16="http://schemas.microsoft.com/office/drawing/2014/main" id="{93D77191-F9FD-F5F9-4B40-F1BB2F3F09FE}"/>
                  </a:ext>
                </a:extLst>
              </p:cNvPr>
              <p:cNvPicPr/>
              <p:nvPr/>
            </p:nvPicPr>
            <p:blipFill>
              <a:blip r:embed="rId4"/>
              <a:stretch>
                <a:fillRect/>
              </a:stretch>
            </p:blipFill>
            <p:spPr>
              <a:xfrm>
                <a:off x="1336680" y="1827720"/>
                <a:ext cx="3535200" cy="2409840"/>
              </a:xfrm>
              <a:prstGeom prst="rect">
                <a:avLst/>
              </a:prstGeom>
            </p:spPr>
          </p:pic>
        </mc:Fallback>
      </mc:AlternateContent>
    </p:spTree>
    <p:extLst>
      <p:ext uri="{BB962C8B-B14F-4D97-AF65-F5344CB8AC3E}">
        <p14:creationId xmlns:p14="http://schemas.microsoft.com/office/powerpoint/2010/main" val="541818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57C78A-5796-E4E3-ACF8-3082CCE3FFA7}"/>
              </a:ext>
            </a:extLst>
          </p:cNvPr>
          <p:cNvGraphicFramePr>
            <a:graphicFrameLocks noGrp="1"/>
          </p:cNvGraphicFramePr>
          <p:nvPr>
            <p:extLst>
              <p:ext uri="{D42A27DB-BD31-4B8C-83A1-F6EECF244321}">
                <p14:modId xmlns:p14="http://schemas.microsoft.com/office/powerpoint/2010/main" val="2938919248"/>
              </p:ext>
            </p:extLst>
          </p:nvPr>
        </p:nvGraphicFramePr>
        <p:xfrm>
          <a:off x="0" y="0"/>
          <a:ext cx="6411074" cy="6798410"/>
        </p:xfrm>
        <a:graphic>
          <a:graphicData uri="http://schemas.openxmlformats.org/drawingml/2006/table">
            <a:tbl>
              <a:tblPr firstRow="1" bandRow="1">
                <a:tableStyleId>{5C22544A-7EE6-4342-B048-85BDC9FD1C3A}</a:tableStyleId>
              </a:tblPr>
              <a:tblGrid>
                <a:gridCol w="6411074">
                  <a:extLst>
                    <a:ext uri="{9D8B030D-6E8A-4147-A177-3AD203B41FA5}">
                      <a16:colId xmlns:a16="http://schemas.microsoft.com/office/drawing/2014/main" val="2846726427"/>
                    </a:ext>
                  </a:extLst>
                </a:gridCol>
              </a:tblGrid>
              <a:tr h="6798410">
                <a:tc>
                  <a:txBody>
                    <a:bodyPr/>
                    <a:lstStyle/>
                    <a:p>
                      <a:r>
                        <a:rPr lang="en-US" dirty="0"/>
                        <a:t>Grammar Part </a:t>
                      </a:r>
                    </a:p>
                    <a:p>
                      <a:endParaRPr lang="en-US" dirty="0"/>
                    </a:p>
                    <a:p>
                      <a:pPr algn="ctr"/>
                      <a:r>
                        <a:rPr lang="en-US" sz="3600" u="sng" dirty="0">
                          <a:solidFill>
                            <a:srgbClr val="FF0000"/>
                          </a:solidFill>
                        </a:rPr>
                        <a:t> Question Tag </a:t>
                      </a:r>
                    </a:p>
                    <a:p>
                      <a:pPr algn="l"/>
                      <a:r>
                        <a:rPr lang="en-US" sz="2800" b="0" u="none" dirty="0">
                          <a:solidFill>
                            <a:srgbClr val="FF0000"/>
                          </a:solidFill>
                        </a:rPr>
                        <a:t>General Rules </a:t>
                      </a:r>
                    </a:p>
                    <a:p>
                      <a:r>
                        <a:rPr lang="en-US" sz="1200" b="1" kern="1200" dirty="0">
                          <a:solidFill>
                            <a:schemeClr val="lt1"/>
                          </a:solidFill>
                          <a:effectLst/>
                          <a:latin typeface="+mn-lt"/>
                          <a:ea typeface="+mn-ea"/>
                          <a:cs typeface="+mn-cs"/>
                        </a:rPr>
                        <a:t>If question positive = answer negative </a:t>
                      </a:r>
                      <a:br>
                        <a:rPr lang="en-US" sz="1200" b="1" kern="1200" dirty="0">
                          <a:solidFill>
                            <a:schemeClr val="lt1"/>
                          </a:solidFill>
                          <a:effectLst/>
                          <a:latin typeface="+mn-lt"/>
                          <a:ea typeface="+mn-ea"/>
                          <a:cs typeface="+mn-cs"/>
                        </a:rPr>
                      </a:br>
                      <a:r>
                        <a:rPr lang="en-US" sz="1200" b="1" kern="1200" dirty="0">
                          <a:solidFill>
                            <a:schemeClr val="lt1"/>
                          </a:solidFill>
                          <a:effectLst/>
                          <a:latin typeface="+mn-lt"/>
                          <a:ea typeface="+mn-ea"/>
                          <a:cs typeface="+mn-cs"/>
                        </a:rPr>
                        <a:t>if negative = positive </a:t>
                      </a:r>
                    </a:p>
                    <a:p>
                      <a:r>
                        <a:rPr lang="en-US" sz="1200" b="1" kern="1200" dirty="0">
                          <a:solidFill>
                            <a:schemeClr val="lt1"/>
                          </a:solidFill>
                          <a:effectLst/>
                          <a:latin typeface="+mn-lt"/>
                          <a:ea typeface="+mn-ea"/>
                          <a:cs typeface="+mn-cs"/>
                        </a:rPr>
                        <a:t>Using term </a:t>
                      </a:r>
                    </a:p>
                    <a:p>
                      <a:r>
                        <a:rPr lang="en-US" sz="1200" b="1" kern="1200" dirty="0">
                          <a:solidFill>
                            <a:schemeClr val="lt1"/>
                          </a:solidFill>
                          <a:effectLst/>
                          <a:latin typeface="+mn-lt"/>
                          <a:ea typeface="+mn-ea"/>
                          <a:cs typeface="+mn-cs"/>
                        </a:rPr>
                        <a:t>is/am/ are / was/were/do/did/does/will/shall/should/would/has/have/had/may/might/must</a:t>
                      </a:r>
                    </a:p>
                    <a:p>
                      <a:endParaRPr lang="en-US" sz="1200" b="1" kern="1200" dirty="0">
                        <a:solidFill>
                          <a:schemeClr val="lt1"/>
                        </a:solidFill>
                        <a:effectLst/>
                        <a:latin typeface="+mn-lt"/>
                        <a:ea typeface="+mn-ea"/>
                        <a:cs typeface="+mn-cs"/>
                      </a:endParaRPr>
                    </a:p>
                    <a:p>
                      <a:r>
                        <a:rPr lang="en-US" sz="1600" b="1" kern="1200" dirty="0">
                          <a:solidFill>
                            <a:schemeClr val="lt1"/>
                          </a:solidFill>
                          <a:effectLst/>
                          <a:latin typeface="+mn-lt"/>
                          <a:ea typeface="+mn-ea"/>
                          <a:cs typeface="+mn-cs"/>
                        </a:rPr>
                        <a:t>Had + better = had + subject </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had+ v1= would + subject </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have + rather= would+ subject </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is+v4=is subject</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am + verb = am + subject </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have+ verb = have + subject </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had + v3 = had + subject </a:t>
                      </a:r>
                      <a:br>
                        <a:rPr lang="en-US" sz="1600" b="1" kern="1200" dirty="0">
                          <a:solidFill>
                            <a:schemeClr val="lt1"/>
                          </a:solidFill>
                          <a:effectLst/>
                          <a:latin typeface="+mn-lt"/>
                          <a:ea typeface="+mn-ea"/>
                          <a:cs typeface="+mn-cs"/>
                        </a:rPr>
                      </a:br>
                      <a:r>
                        <a:rPr lang="en-US" sz="1600" b="1" kern="1200" dirty="0" err="1">
                          <a:solidFill>
                            <a:schemeClr val="lt1"/>
                          </a:solidFill>
                          <a:effectLst/>
                          <a:latin typeface="+mn-lt"/>
                          <a:ea typeface="+mn-ea"/>
                          <a:cs typeface="+mn-cs"/>
                        </a:rPr>
                        <a:t>had+have</a:t>
                      </a:r>
                      <a:r>
                        <a:rPr lang="en-US" sz="1600" b="1" kern="1200" dirty="0">
                          <a:solidFill>
                            <a:schemeClr val="lt1"/>
                          </a:solidFill>
                          <a:effectLst/>
                          <a:latin typeface="+mn-lt"/>
                          <a:ea typeface="+mn-ea"/>
                          <a:cs typeface="+mn-cs"/>
                        </a:rPr>
                        <a:t>+ v3= would + subject</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is + object= is + subject</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is + v3 = has + subject </a:t>
                      </a:r>
                      <a:br>
                        <a:rPr lang="en-US" sz="1600" b="1" kern="1200" dirty="0">
                          <a:solidFill>
                            <a:schemeClr val="lt1"/>
                          </a:solidFill>
                          <a:effectLst/>
                          <a:latin typeface="+mn-lt"/>
                          <a:ea typeface="+mn-ea"/>
                          <a:cs typeface="+mn-cs"/>
                        </a:rPr>
                      </a:br>
                      <a:r>
                        <a:rPr lang="en-US" sz="1600" b="1" kern="1200" dirty="0">
                          <a:solidFill>
                            <a:schemeClr val="lt1"/>
                          </a:solidFill>
                          <a:effectLst/>
                          <a:latin typeface="+mn-lt"/>
                          <a:ea typeface="+mn-ea"/>
                          <a:cs typeface="+mn-cs"/>
                        </a:rPr>
                        <a:t>will/shall + verb = shall/will + subject</a:t>
                      </a:r>
                    </a:p>
                    <a:p>
                      <a:r>
                        <a:rPr lang="en-US" sz="1600" b="1" kern="1200" dirty="0">
                          <a:solidFill>
                            <a:schemeClr val="lt1"/>
                          </a:solidFill>
                          <a:effectLst/>
                          <a:latin typeface="+mn-lt"/>
                          <a:ea typeface="+mn-ea"/>
                          <a:cs typeface="+mn-cs"/>
                        </a:rPr>
                        <a:t>If sentences </a:t>
                      </a:r>
                    </a:p>
                    <a:p>
                      <a:r>
                        <a:rPr lang="en-US" sz="1600" b="1" kern="1200" dirty="0">
                          <a:solidFill>
                            <a:schemeClr val="lt1"/>
                          </a:solidFill>
                          <a:effectLst/>
                          <a:latin typeface="+mn-lt"/>
                          <a:ea typeface="+mn-ea"/>
                          <a:cs typeface="+mn-cs"/>
                        </a:rPr>
                        <a:t>V2 = did/didn’t  </a:t>
                      </a:r>
                    </a:p>
                    <a:p>
                      <a:r>
                        <a:rPr lang="en-US" sz="1600" b="1" kern="1200" dirty="0">
                          <a:solidFill>
                            <a:schemeClr val="lt1"/>
                          </a:solidFill>
                          <a:effectLst/>
                          <a:latin typeface="+mn-lt"/>
                          <a:ea typeface="+mn-ea"/>
                          <a:cs typeface="+mn-cs"/>
                        </a:rPr>
                        <a:t>V1= do /</a:t>
                      </a:r>
                      <a:r>
                        <a:rPr lang="en-US" sz="1600" b="1" kern="1200" dirty="0" err="1">
                          <a:solidFill>
                            <a:schemeClr val="lt1"/>
                          </a:solidFill>
                          <a:effectLst/>
                          <a:latin typeface="+mn-lt"/>
                          <a:ea typeface="+mn-ea"/>
                          <a:cs typeface="+mn-cs"/>
                        </a:rPr>
                        <a:t>don’t+subjet</a:t>
                      </a:r>
                      <a:endParaRPr lang="en-US" sz="1600" b="1" kern="1200" dirty="0">
                        <a:solidFill>
                          <a:schemeClr val="lt1"/>
                        </a:solidFill>
                        <a:effectLst/>
                        <a:latin typeface="+mn-lt"/>
                        <a:ea typeface="+mn-ea"/>
                        <a:cs typeface="+mn-cs"/>
                      </a:endParaRPr>
                    </a:p>
                    <a:p>
                      <a:r>
                        <a:rPr lang="en-US" sz="1600" b="1" kern="1200" dirty="0">
                          <a:solidFill>
                            <a:schemeClr val="lt1"/>
                          </a:solidFill>
                          <a:effectLst/>
                          <a:latin typeface="+mn-lt"/>
                          <a:ea typeface="+mn-ea"/>
                          <a:cs typeface="+mn-cs"/>
                        </a:rPr>
                        <a:t>V5 = does/ doesn’t</a:t>
                      </a:r>
                    </a:p>
                    <a:p>
                      <a:pPr algn="l"/>
                      <a:endParaRPr lang="en-US" sz="3200" b="0" u="none" dirty="0">
                        <a:solidFill>
                          <a:schemeClr val="bg1"/>
                        </a:solidFill>
                      </a:endParaRPr>
                    </a:p>
                  </a:txBody>
                  <a:tcPr/>
                </a:tc>
                <a:extLst>
                  <a:ext uri="{0D108BD9-81ED-4DB2-BD59-A6C34878D82A}">
                    <a16:rowId xmlns:a16="http://schemas.microsoft.com/office/drawing/2014/main" val="4284183090"/>
                  </a:ext>
                </a:extLst>
              </a:tr>
            </a:tbl>
          </a:graphicData>
        </a:graphic>
      </p:graphicFrame>
      <p:graphicFrame>
        <p:nvGraphicFramePr>
          <p:cNvPr id="3" name="Table 2">
            <a:extLst>
              <a:ext uri="{FF2B5EF4-FFF2-40B4-BE49-F238E27FC236}">
                <a16:creationId xmlns:a16="http://schemas.microsoft.com/office/drawing/2014/main" id="{38045B55-74E8-D7A3-8AC1-4BBEBA8BD563}"/>
              </a:ext>
            </a:extLst>
          </p:cNvPr>
          <p:cNvGraphicFramePr>
            <a:graphicFrameLocks noGrp="1"/>
          </p:cNvGraphicFramePr>
          <p:nvPr>
            <p:extLst>
              <p:ext uri="{D42A27DB-BD31-4B8C-83A1-F6EECF244321}">
                <p14:modId xmlns:p14="http://schemas.microsoft.com/office/powerpoint/2010/main" val="89326746"/>
              </p:ext>
            </p:extLst>
          </p:nvPr>
        </p:nvGraphicFramePr>
        <p:xfrm>
          <a:off x="6411074" y="0"/>
          <a:ext cx="5780926" cy="6858000"/>
        </p:xfrm>
        <a:graphic>
          <a:graphicData uri="http://schemas.openxmlformats.org/drawingml/2006/table">
            <a:tbl>
              <a:tblPr firstRow="1" bandRow="1">
                <a:tableStyleId>{21E4AEA4-8DFA-4A89-87EB-49C32662AFE0}</a:tableStyleId>
              </a:tblPr>
              <a:tblGrid>
                <a:gridCol w="5780926">
                  <a:extLst>
                    <a:ext uri="{9D8B030D-6E8A-4147-A177-3AD203B41FA5}">
                      <a16:colId xmlns:a16="http://schemas.microsoft.com/office/drawing/2014/main" val="453397794"/>
                    </a:ext>
                  </a:extLst>
                </a:gridCol>
              </a:tblGrid>
              <a:tr h="6858000">
                <a:tc>
                  <a:txBody>
                    <a:bodyPr/>
                    <a:lstStyle/>
                    <a:p>
                      <a:pPr algn="ctr"/>
                      <a:r>
                        <a:rPr lang="en-US" dirty="0"/>
                        <a:t>Practice Question </a:t>
                      </a:r>
                    </a:p>
                    <a:p>
                      <a:pPr lvl="1"/>
                      <a:r>
                        <a:rPr lang="en-US" sz="1800" b="1" kern="1200" dirty="0">
                          <a:solidFill>
                            <a:schemeClr val="lt1"/>
                          </a:solidFill>
                          <a:effectLst/>
                          <a:latin typeface="+mn-lt"/>
                          <a:ea typeface="+mn-ea"/>
                          <a:cs typeface="+mn-cs"/>
                        </a:rPr>
                        <a:t>You got my letter,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The bus will stop here… …?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You don’t smoke,……?</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I am not so fat as you…..?</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He did not come to school… ..?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You haven’t taken your meal… …?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She is gone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Have another cigarette….  ?</a:t>
                      </a:r>
                      <a:br>
                        <a:rPr lang="en-US" sz="1800" b="1" kern="1200" dirty="0">
                          <a:solidFill>
                            <a:schemeClr val="lt1"/>
                          </a:solidFill>
                          <a:effectLst/>
                          <a:latin typeface="+mn-lt"/>
                          <a:ea typeface="+mn-ea"/>
                          <a:cs typeface="+mn-cs"/>
                        </a:rPr>
                      </a:br>
                      <a:r>
                        <a:rPr lang="en-US" sz="1800" b="1" kern="1200" dirty="0">
                          <a:solidFill>
                            <a:schemeClr val="lt1"/>
                          </a:solidFill>
                          <a:effectLst/>
                          <a:latin typeface="+mn-lt"/>
                          <a:ea typeface="+mn-ea"/>
                          <a:cs typeface="+mn-cs"/>
                        </a:rPr>
                        <a:t> have you ever go to </a:t>
                      </a:r>
                      <a:r>
                        <a:rPr lang="en-US" sz="1800" b="1" kern="1200" dirty="0" err="1">
                          <a:solidFill>
                            <a:schemeClr val="lt1"/>
                          </a:solidFill>
                          <a:effectLst/>
                          <a:latin typeface="+mn-lt"/>
                          <a:ea typeface="+mn-ea"/>
                          <a:cs typeface="+mn-cs"/>
                        </a:rPr>
                        <a:t>pokharara</a:t>
                      </a:r>
                      <a:r>
                        <a:rPr lang="en-US" sz="1800" b="1" kern="1200" dirty="0">
                          <a:solidFill>
                            <a:schemeClr val="lt1"/>
                          </a:solidFill>
                          <a:effectLst/>
                          <a:latin typeface="+mn-lt"/>
                          <a:ea typeface="+mn-ea"/>
                          <a:cs typeface="+mn-cs"/>
                        </a:rPr>
                        <a:t>……?</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Let me go now…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Rita had to cook……? </a:t>
                      </a:r>
                      <a:endParaRPr lang="en-US" sz="1200" b="1" kern="1200" dirty="0">
                        <a:solidFill>
                          <a:schemeClr val="lt1"/>
                        </a:solidFill>
                        <a:effectLst/>
                        <a:latin typeface="+mn-lt"/>
                        <a:ea typeface="+mn-ea"/>
                        <a:cs typeface="+mn-cs"/>
                      </a:endParaRPr>
                    </a:p>
                    <a:p>
                      <a:pPr algn="l"/>
                      <a:endParaRPr lang="en-US" dirty="0"/>
                    </a:p>
                    <a:p>
                      <a:pPr algn="l"/>
                      <a:endParaRPr lang="en-US" dirty="0"/>
                    </a:p>
                    <a:p>
                      <a:pPr algn="l"/>
                      <a:r>
                        <a:rPr lang="en-US" dirty="0"/>
                        <a:t>Some Special Case </a:t>
                      </a:r>
                    </a:p>
                    <a:p>
                      <a:pPr algn="l"/>
                      <a:r>
                        <a:rPr lang="en-US" dirty="0"/>
                        <a:t>If Question Is ( S+ am + positive) = Use aren’t …..</a:t>
                      </a:r>
                      <a:br>
                        <a:rPr lang="en-US" dirty="0"/>
                      </a:br>
                      <a:r>
                        <a:rPr lang="en-US" dirty="0"/>
                        <a:t>If Question is ( </a:t>
                      </a:r>
                      <a:r>
                        <a:rPr lang="en-US" dirty="0" err="1"/>
                        <a:t>S+not</a:t>
                      </a:r>
                      <a:r>
                        <a:rPr lang="en-US" dirty="0"/>
                        <a:t> + am = use only am ……) </a:t>
                      </a:r>
                    </a:p>
                    <a:p>
                      <a:pPr algn="l"/>
                      <a:endParaRPr lang="en-US" dirty="0"/>
                    </a:p>
                    <a:p>
                      <a:pPr algn="l"/>
                      <a:r>
                        <a:rPr lang="en-US" dirty="0"/>
                        <a:t>If Question has let’s ------ Use shall we </a:t>
                      </a:r>
                    </a:p>
                    <a:p>
                      <a:pPr algn="l"/>
                      <a:r>
                        <a:rPr lang="en-US" dirty="0"/>
                        <a:t>Other Case use ------------use Will You </a:t>
                      </a:r>
                    </a:p>
                    <a:p>
                      <a:pPr algn="l"/>
                      <a:endParaRPr lang="en-US" dirty="0"/>
                    </a:p>
                    <a:p>
                      <a:pPr algn="l"/>
                      <a:r>
                        <a:rPr lang="en-US" dirty="0"/>
                        <a:t>Example </a:t>
                      </a:r>
                    </a:p>
                    <a:p>
                      <a:pPr algn="l"/>
                      <a:r>
                        <a:rPr lang="en-US" dirty="0"/>
                        <a:t>Let’s us go now , shall we? </a:t>
                      </a:r>
                      <a:br>
                        <a:rPr lang="en-US" dirty="0"/>
                      </a:br>
                      <a:r>
                        <a:rPr lang="en-US" dirty="0"/>
                        <a:t>Let me sit down, will you? </a:t>
                      </a:r>
                    </a:p>
                  </a:txBody>
                  <a:tcPr/>
                </a:tc>
                <a:extLst>
                  <a:ext uri="{0D108BD9-81ED-4DB2-BD59-A6C34878D82A}">
                    <a16:rowId xmlns:a16="http://schemas.microsoft.com/office/drawing/2014/main" val="3842363085"/>
                  </a:ext>
                </a:extLst>
              </a:tr>
            </a:tbl>
          </a:graphicData>
        </a:graphic>
      </p:graphicFrame>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E104C48-B349-9DBC-CE7E-F484391BE568}"/>
                  </a:ext>
                </a:extLst>
              </p14:cNvPr>
              <p14:cNvContentPartPr/>
              <p14:nvPr/>
            </p14:nvContentPartPr>
            <p14:xfrm>
              <a:off x="2880" y="39600"/>
              <a:ext cx="11888640" cy="5690520"/>
            </p14:xfrm>
          </p:contentPart>
        </mc:Choice>
        <mc:Fallback>
          <p:pic>
            <p:nvPicPr>
              <p:cNvPr id="4" name="Ink 3">
                <a:extLst>
                  <a:ext uri="{FF2B5EF4-FFF2-40B4-BE49-F238E27FC236}">
                    <a16:creationId xmlns:a16="http://schemas.microsoft.com/office/drawing/2014/main" id="{1E104C48-B349-9DBC-CE7E-F484391BE568}"/>
                  </a:ext>
                </a:extLst>
              </p:cNvPr>
              <p:cNvPicPr/>
              <p:nvPr/>
            </p:nvPicPr>
            <p:blipFill>
              <a:blip r:embed="rId3"/>
              <a:stretch>
                <a:fillRect/>
              </a:stretch>
            </p:blipFill>
            <p:spPr>
              <a:xfrm>
                <a:off x="-6480" y="30240"/>
                <a:ext cx="11907360" cy="5709240"/>
              </a:xfrm>
              <a:prstGeom prst="rect">
                <a:avLst/>
              </a:prstGeom>
            </p:spPr>
          </p:pic>
        </mc:Fallback>
      </mc:AlternateContent>
    </p:spTree>
    <p:extLst>
      <p:ext uri="{BB962C8B-B14F-4D97-AF65-F5344CB8AC3E}">
        <p14:creationId xmlns:p14="http://schemas.microsoft.com/office/powerpoint/2010/main" val="246067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2BEBE72-66A9-EF1E-6D89-4E0F95D4AB1F}"/>
              </a:ext>
            </a:extLst>
          </p:cNvPr>
          <p:cNvGraphicFramePr>
            <a:graphicFrameLocks noGrp="1"/>
          </p:cNvGraphicFramePr>
          <p:nvPr>
            <p:extLst>
              <p:ext uri="{D42A27DB-BD31-4B8C-83A1-F6EECF244321}">
                <p14:modId xmlns:p14="http://schemas.microsoft.com/office/powerpoint/2010/main" val="1906273606"/>
              </p:ext>
            </p:extLst>
          </p:nvPr>
        </p:nvGraphicFramePr>
        <p:xfrm>
          <a:off x="314218" y="1051560"/>
          <a:ext cx="6703032" cy="4754880"/>
        </p:xfrm>
        <a:graphic>
          <a:graphicData uri="http://schemas.openxmlformats.org/drawingml/2006/table">
            <a:tbl>
              <a:tblPr/>
              <a:tblGrid>
                <a:gridCol w="2234344">
                  <a:extLst>
                    <a:ext uri="{9D8B030D-6E8A-4147-A177-3AD203B41FA5}">
                      <a16:colId xmlns:a16="http://schemas.microsoft.com/office/drawing/2014/main" val="3152141740"/>
                    </a:ext>
                  </a:extLst>
                </a:gridCol>
                <a:gridCol w="2234344">
                  <a:extLst>
                    <a:ext uri="{9D8B030D-6E8A-4147-A177-3AD203B41FA5}">
                      <a16:colId xmlns:a16="http://schemas.microsoft.com/office/drawing/2014/main" val="3595697941"/>
                    </a:ext>
                  </a:extLst>
                </a:gridCol>
                <a:gridCol w="2234344">
                  <a:extLst>
                    <a:ext uri="{9D8B030D-6E8A-4147-A177-3AD203B41FA5}">
                      <a16:colId xmlns:a16="http://schemas.microsoft.com/office/drawing/2014/main" val="8908964"/>
                    </a:ext>
                  </a:extLst>
                </a:gridCol>
              </a:tblGrid>
              <a:tr h="360900">
                <a:tc>
                  <a:txBody>
                    <a:bodyPr/>
                    <a:lstStyle/>
                    <a:p>
                      <a:r>
                        <a:rPr lang="en-US" b="1"/>
                        <a:t>Tense</a:t>
                      </a:r>
                      <a:endParaRPr lang="en-US"/>
                    </a:p>
                  </a:txBody>
                  <a:tcPr anchor="ctr">
                    <a:lnL>
                      <a:noFill/>
                    </a:lnL>
                    <a:lnR>
                      <a:noFill/>
                    </a:lnR>
                    <a:lnT>
                      <a:noFill/>
                    </a:lnT>
                    <a:lnB>
                      <a:noFill/>
                    </a:lnB>
                    <a:noFill/>
                  </a:tcPr>
                </a:tc>
                <a:tc>
                  <a:txBody>
                    <a:bodyPr/>
                    <a:lstStyle/>
                    <a:p>
                      <a:r>
                        <a:rPr lang="en-US" b="1"/>
                        <a:t>Active Form</a:t>
                      </a:r>
                      <a:endParaRPr lang="en-US"/>
                    </a:p>
                  </a:txBody>
                  <a:tcPr anchor="ctr">
                    <a:lnL>
                      <a:noFill/>
                    </a:lnL>
                    <a:lnR>
                      <a:noFill/>
                    </a:lnR>
                    <a:lnT>
                      <a:noFill/>
                    </a:lnT>
                    <a:lnB>
                      <a:noFill/>
                    </a:lnB>
                    <a:noFill/>
                  </a:tcPr>
                </a:tc>
                <a:tc>
                  <a:txBody>
                    <a:bodyPr/>
                    <a:lstStyle/>
                    <a:p>
                      <a:r>
                        <a:rPr lang="en-US" b="1"/>
                        <a:t>Passive Form</a:t>
                      </a:r>
                      <a:endParaRPr lang="en-US"/>
                    </a:p>
                  </a:txBody>
                  <a:tcPr anchor="ctr">
                    <a:lnL>
                      <a:noFill/>
                    </a:lnL>
                    <a:lnR>
                      <a:noFill/>
                    </a:lnR>
                    <a:lnT>
                      <a:noFill/>
                    </a:lnT>
                    <a:lnB>
                      <a:noFill/>
                    </a:lnB>
                    <a:noFill/>
                  </a:tcPr>
                </a:tc>
                <a:extLst>
                  <a:ext uri="{0D108BD9-81ED-4DB2-BD59-A6C34878D82A}">
                    <a16:rowId xmlns:a16="http://schemas.microsoft.com/office/drawing/2014/main" val="599724577"/>
                  </a:ext>
                </a:extLst>
              </a:tr>
              <a:tr h="360900">
                <a:tc>
                  <a:txBody>
                    <a:bodyPr/>
                    <a:lstStyle/>
                    <a:p>
                      <a:r>
                        <a:rPr lang="en-US" b="1"/>
                        <a:t>Present Simple</a:t>
                      </a:r>
                      <a:endParaRPr lang="en-US"/>
                    </a:p>
                  </a:txBody>
                  <a:tcPr anchor="ctr">
                    <a:lnL>
                      <a:noFill/>
                    </a:lnL>
                    <a:lnR>
                      <a:noFill/>
                    </a:lnR>
                    <a:lnT>
                      <a:noFill/>
                    </a:lnT>
                    <a:lnB>
                      <a:noFill/>
                    </a:lnB>
                    <a:noFill/>
                  </a:tcPr>
                </a:tc>
                <a:tc>
                  <a:txBody>
                    <a:bodyPr/>
                    <a:lstStyle/>
                    <a:p>
                      <a:r>
                        <a:rPr lang="en-US"/>
                        <a:t>V1 / do / does</a:t>
                      </a:r>
                    </a:p>
                  </a:txBody>
                  <a:tcPr anchor="ctr">
                    <a:lnL>
                      <a:noFill/>
                    </a:lnL>
                    <a:lnR>
                      <a:noFill/>
                    </a:lnR>
                    <a:lnT>
                      <a:noFill/>
                    </a:lnT>
                    <a:lnB>
                      <a:noFill/>
                    </a:lnB>
                    <a:noFill/>
                  </a:tcPr>
                </a:tc>
                <a:tc>
                  <a:txBody>
                    <a:bodyPr/>
                    <a:lstStyle/>
                    <a:p>
                      <a:r>
                        <a:rPr lang="en-US"/>
                        <a:t>Is / am / are + V3</a:t>
                      </a:r>
                    </a:p>
                  </a:txBody>
                  <a:tcPr anchor="ctr">
                    <a:lnL>
                      <a:noFill/>
                    </a:lnL>
                    <a:lnR>
                      <a:noFill/>
                    </a:lnR>
                    <a:lnT>
                      <a:noFill/>
                    </a:lnT>
                    <a:lnB>
                      <a:noFill/>
                    </a:lnB>
                    <a:noFill/>
                  </a:tcPr>
                </a:tc>
                <a:extLst>
                  <a:ext uri="{0D108BD9-81ED-4DB2-BD59-A6C34878D82A}">
                    <a16:rowId xmlns:a16="http://schemas.microsoft.com/office/drawing/2014/main" val="597332051"/>
                  </a:ext>
                </a:extLst>
              </a:tr>
              <a:tr h="631574">
                <a:tc>
                  <a:txBody>
                    <a:bodyPr/>
                    <a:lstStyle/>
                    <a:p>
                      <a:r>
                        <a:rPr lang="en-US" b="1"/>
                        <a:t>Present Continuous</a:t>
                      </a:r>
                      <a:endParaRPr lang="en-US"/>
                    </a:p>
                  </a:txBody>
                  <a:tcPr anchor="ctr">
                    <a:lnL>
                      <a:noFill/>
                    </a:lnL>
                    <a:lnR>
                      <a:noFill/>
                    </a:lnR>
                    <a:lnT>
                      <a:noFill/>
                    </a:lnT>
                    <a:lnB>
                      <a:noFill/>
                    </a:lnB>
                    <a:noFill/>
                  </a:tcPr>
                </a:tc>
                <a:tc>
                  <a:txBody>
                    <a:bodyPr/>
                    <a:lstStyle/>
                    <a:p>
                      <a:r>
                        <a:rPr lang="en-US"/>
                        <a:t>Is / am / are + V4 (ing form)</a:t>
                      </a:r>
                    </a:p>
                  </a:txBody>
                  <a:tcPr anchor="ctr">
                    <a:lnL>
                      <a:noFill/>
                    </a:lnL>
                    <a:lnR>
                      <a:noFill/>
                    </a:lnR>
                    <a:lnT>
                      <a:noFill/>
                    </a:lnT>
                    <a:lnB>
                      <a:noFill/>
                    </a:lnB>
                    <a:noFill/>
                  </a:tcPr>
                </a:tc>
                <a:tc>
                  <a:txBody>
                    <a:bodyPr/>
                    <a:lstStyle/>
                    <a:p>
                      <a:r>
                        <a:rPr lang="en-US"/>
                        <a:t>Is / am / are + being + V3</a:t>
                      </a:r>
                    </a:p>
                  </a:txBody>
                  <a:tcPr anchor="ctr">
                    <a:lnL>
                      <a:noFill/>
                    </a:lnL>
                    <a:lnR>
                      <a:noFill/>
                    </a:lnR>
                    <a:lnT>
                      <a:noFill/>
                    </a:lnT>
                    <a:lnB>
                      <a:noFill/>
                    </a:lnB>
                    <a:noFill/>
                  </a:tcPr>
                </a:tc>
                <a:extLst>
                  <a:ext uri="{0D108BD9-81ED-4DB2-BD59-A6C34878D82A}">
                    <a16:rowId xmlns:a16="http://schemas.microsoft.com/office/drawing/2014/main" val="705047411"/>
                  </a:ext>
                </a:extLst>
              </a:tr>
              <a:tr h="631574">
                <a:tc>
                  <a:txBody>
                    <a:bodyPr/>
                    <a:lstStyle/>
                    <a:p>
                      <a:r>
                        <a:rPr lang="en-US" b="1"/>
                        <a:t>Present Perfect</a:t>
                      </a:r>
                      <a:endParaRPr lang="en-US"/>
                    </a:p>
                  </a:txBody>
                  <a:tcPr anchor="ctr">
                    <a:lnL>
                      <a:noFill/>
                    </a:lnL>
                    <a:lnR>
                      <a:noFill/>
                    </a:lnR>
                    <a:lnT>
                      <a:noFill/>
                    </a:lnT>
                    <a:lnB>
                      <a:noFill/>
                    </a:lnB>
                    <a:noFill/>
                  </a:tcPr>
                </a:tc>
                <a:tc>
                  <a:txBody>
                    <a:bodyPr/>
                    <a:lstStyle/>
                    <a:p>
                      <a:r>
                        <a:rPr lang="en-US"/>
                        <a:t>Has / have + V3</a:t>
                      </a:r>
                    </a:p>
                  </a:txBody>
                  <a:tcPr anchor="ctr">
                    <a:lnL>
                      <a:noFill/>
                    </a:lnL>
                    <a:lnR>
                      <a:noFill/>
                    </a:lnR>
                    <a:lnT>
                      <a:noFill/>
                    </a:lnT>
                    <a:lnB>
                      <a:noFill/>
                    </a:lnB>
                    <a:noFill/>
                  </a:tcPr>
                </a:tc>
                <a:tc>
                  <a:txBody>
                    <a:bodyPr/>
                    <a:lstStyle/>
                    <a:p>
                      <a:r>
                        <a:rPr lang="en-US"/>
                        <a:t>Has / have + been + V3</a:t>
                      </a:r>
                    </a:p>
                  </a:txBody>
                  <a:tcPr anchor="ctr">
                    <a:lnL>
                      <a:noFill/>
                    </a:lnL>
                    <a:lnR>
                      <a:noFill/>
                    </a:lnR>
                    <a:lnT>
                      <a:noFill/>
                    </a:lnT>
                    <a:lnB>
                      <a:noFill/>
                    </a:lnB>
                    <a:noFill/>
                  </a:tcPr>
                </a:tc>
                <a:extLst>
                  <a:ext uri="{0D108BD9-81ED-4DB2-BD59-A6C34878D82A}">
                    <a16:rowId xmlns:a16="http://schemas.microsoft.com/office/drawing/2014/main" val="1906639199"/>
                  </a:ext>
                </a:extLst>
              </a:tr>
              <a:tr h="360900">
                <a:tc>
                  <a:txBody>
                    <a:bodyPr/>
                    <a:lstStyle/>
                    <a:p>
                      <a:r>
                        <a:rPr lang="en-US" b="1"/>
                        <a:t>Past Simple</a:t>
                      </a:r>
                      <a:endParaRPr lang="en-US"/>
                    </a:p>
                  </a:txBody>
                  <a:tcPr anchor="ctr">
                    <a:lnL>
                      <a:noFill/>
                    </a:lnL>
                    <a:lnR>
                      <a:noFill/>
                    </a:lnR>
                    <a:lnT>
                      <a:noFill/>
                    </a:lnT>
                    <a:lnB>
                      <a:noFill/>
                    </a:lnB>
                    <a:noFill/>
                  </a:tcPr>
                </a:tc>
                <a:tc>
                  <a:txBody>
                    <a:bodyPr/>
                    <a:lstStyle/>
                    <a:p>
                      <a:r>
                        <a:rPr lang="en-US" dirty="0"/>
                        <a:t>V2 / did</a:t>
                      </a:r>
                    </a:p>
                  </a:txBody>
                  <a:tcPr anchor="ctr">
                    <a:lnL>
                      <a:noFill/>
                    </a:lnL>
                    <a:lnR>
                      <a:noFill/>
                    </a:lnR>
                    <a:lnT>
                      <a:noFill/>
                    </a:lnT>
                    <a:lnB>
                      <a:noFill/>
                    </a:lnB>
                    <a:noFill/>
                  </a:tcPr>
                </a:tc>
                <a:tc>
                  <a:txBody>
                    <a:bodyPr/>
                    <a:lstStyle/>
                    <a:p>
                      <a:r>
                        <a:rPr lang="en-US"/>
                        <a:t>Was / were + V3</a:t>
                      </a:r>
                    </a:p>
                  </a:txBody>
                  <a:tcPr anchor="ctr">
                    <a:lnL>
                      <a:noFill/>
                    </a:lnL>
                    <a:lnR>
                      <a:noFill/>
                    </a:lnR>
                    <a:lnT>
                      <a:noFill/>
                    </a:lnT>
                    <a:lnB>
                      <a:noFill/>
                    </a:lnB>
                    <a:noFill/>
                  </a:tcPr>
                </a:tc>
                <a:extLst>
                  <a:ext uri="{0D108BD9-81ED-4DB2-BD59-A6C34878D82A}">
                    <a16:rowId xmlns:a16="http://schemas.microsoft.com/office/drawing/2014/main" val="3311765291"/>
                  </a:ext>
                </a:extLst>
              </a:tr>
              <a:tr h="631574">
                <a:tc>
                  <a:txBody>
                    <a:bodyPr/>
                    <a:lstStyle/>
                    <a:p>
                      <a:r>
                        <a:rPr lang="en-US" b="1"/>
                        <a:t>Past Continuous</a:t>
                      </a:r>
                      <a:endParaRPr lang="en-US"/>
                    </a:p>
                  </a:txBody>
                  <a:tcPr anchor="ctr">
                    <a:lnL>
                      <a:noFill/>
                    </a:lnL>
                    <a:lnR>
                      <a:noFill/>
                    </a:lnR>
                    <a:lnT>
                      <a:noFill/>
                    </a:lnT>
                    <a:lnB>
                      <a:noFill/>
                    </a:lnB>
                    <a:noFill/>
                  </a:tcPr>
                </a:tc>
                <a:tc>
                  <a:txBody>
                    <a:bodyPr/>
                    <a:lstStyle/>
                    <a:p>
                      <a:r>
                        <a:rPr lang="en-US"/>
                        <a:t>Was / were + V4 (ing form)</a:t>
                      </a:r>
                    </a:p>
                  </a:txBody>
                  <a:tcPr anchor="ctr">
                    <a:lnL>
                      <a:noFill/>
                    </a:lnL>
                    <a:lnR>
                      <a:noFill/>
                    </a:lnR>
                    <a:lnT>
                      <a:noFill/>
                    </a:lnT>
                    <a:lnB>
                      <a:noFill/>
                    </a:lnB>
                    <a:noFill/>
                  </a:tcPr>
                </a:tc>
                <a:tc>
                  <a:txBody>
                    <a:bodyPr/>
                    <a:lstStyle/>
                    <a:p>
                      <a:r>
                        <a:rPr lang="en-US"/>
                        <a:t>Was / were + being + V3</a:t>
                      </a:r>
                    </a:p>
                  </a:txBody>
                  <a:tcPr anchor="ctr">
                    <a:lnL>
                      <a:noFill/>
                    </a:lnL>
                    <a:lnR>
                      <a:noFill/>
                    </a:lnR>
                    <a:lnT>
                      <a:noFill/>
                    </a:lnT>
                    <a:lnB>
                      <a:noFill/>
                    </a:lnB>
                    <a:noFill/>
                  </a:tcPr>
                </a:tc>
                <a:extLst>
                  <a:ext uri="{0D108BD9-81ED-4DB2-BD59-A6C34878D82A}">
                    <a16:rowId xmlns:a16="http://schemas.microsoft.com/office/drawing/2014/main" val="3336496814"/>
                  </a:ext>
                </a:extLst>
              </a:tr>
              <a:tr h="360900">
                <a:tc>
                  <a:txBody>
                    <a:bodyPr/>
                    <a:lstStyle/>
                    <a:p>
                      <a:r>
                        <a:rPr lang="en-US" b="1"/>
                        <a:t>Past Perfect</a:t>
                      </a:r>
                      <a:endParaRPr lang="en-US"/>
                    </a:p>
                  </a:txBody>
                  <a:tcPr anchor="ctr">
                    <a:lnL>
                      <a:noFill/>
                    </a:lnL>
                    <a:lnR>
                      <a:noFill/>
                    </a:lnR>
                    <a:lnT>
                      <a:noFill/>
                    </a:lnT>
                    <a:lnB>
                      <a:noFill/>
                    </a:lnB>
                    <a:noFill/>
                  </a:tcPr>
                </a:tc>
                <a:tc>
                  <a:txBody>
                    <a:bodyPr/>
                    <a:lstStyle/>
                    <a:p>
                      <a:r>
                        <a:rPr lang="en-US"/>
                        <a:t>Had + V3</a:t>
                      </a:r>
                    </a:p>
                  </a:txBody>
                  <a:tcPr anchor="ctr">
                    <a:lnL>
                      <a:noFill/>
                    </a:lnL>
                    <a:lnR>
                      <a:noFill/>
                    </a:lnR>
                    <a:lnT>
                      <a:noFill/>
                    </a:lnT>
                    <a:lnB>
                      <a:noFill/>
                    </a:lnB>
                    <a:noFill/>
                  </a:tcPr>
                </a:tc>
                <a:tc>
                  <a:txBody>
                    <a:bodyPr/>
                    <a:lstStyle/>
                    <a:p>
                      <a:r>
                        <a:rPr lang="en-US"/>
                        <a:t>Had + been + V3</a:t>
                      </a:r>
                    </a:p>
                  </a:txBody>
                  <a:tcPr anchor="ctr">
                    <a:lnL>
                      <a:noFill/>
                    </a:lnL>
                    <a:lnR>
                      <a:noFill/>
                    </a:lnR>
                    <a:lnT>
                      <a:noFill/>
                    </a:lnT>
                    <a:lnB>
                      <a:noFill/>
                    </a:lnB>
                    <a:noFill/>
                  </a:tcPr>
                </a:tc>
                <a:extLst>
                  <a:ext uri="{0D108BD9-81ED-4DB2-BD59-A6C34878D82A}">
                    <a16:rowId xmlns:a16="http://schemas.microsoft.com/office/drawing/2014/main" val="1184539249"/>
                  </a:ext>
                </a:extLst>
              </a:tr>
              <a:tr h="360900">
                <a:tc>
                  <a:txBody>
                    <a:bodyPr/>
                    <a:lstStyle/>
                    <a:p>
                      <a:r>
                        <a:rPr lang="en-US" b="1"/>
                        <a:t>Future Simple</a:t>
                      </a:r>
                      <a:endParaRPr lang="en-US"/>
                    </a:p>
                  </a:txBody>
                  <a:tcPr anchor="ctr">
                    <a:lnL>
                      <a:noFill/>
                    </a:lnL>
                    <a:lnR>
                      <a:noFill/>
                    </a:lnR>
                    <a:lnT>
                      <a:noFill/>
                    </a:lnT>
                    <a:lnB>
                      <a:noFill/>
                    </a:lnB>
                    <a:noFill/>
                  </a:tcPr>
                </a:tc>
                <a:tc>
                  <a:txBody>
                    <a:bodyPr/>
                    <a:lstStyle/>
                    <a:p>
                      <a:r>
                        <a:rPr lang="en-US"/>
                        <a:t>Shall / will</a:t>
                      </a:r>
                    </a:p>
                  </a:txBody>
                  <a:tcPr anchor="ctr">
                    <a:lnL>
                      <a:noFill/>
                    </a:lnL>
                    <a:lnR>
                      <a:noFill/>
                    </a:lnR>
                    <a:lnT>
                      <a:noFill/>
                    </a:lnT>
                    <a:lnB>
                      <a:noFill/>
                    </a:lnB>
                    <a:noFill/>
                  </a:tcPr>
                </a:tc>
                <a:tc>
                  <a:txBody>
                    <a:bodyPr/>
                    <a:lstStyle/>
                    <a:p>
                      <a:r>
                        <a:rPr lang="en-US"/>
                        <a:t>Shall / will + be + V3</a:t>
                      </a:r>
                    </a:p>
                  </a:txBody>
                  <a:tcPr anchor="ctr">
                    <a:lnL>
                      <a:noFill/>
                    </a:lnL>
                    <a:lnR>
                      <a:noFill/>
                    </a:lnR>
                    <a:lnT>
                      <a:noFill/>
                    </a:lnT>
                    <a:lnB>
                      <a:noFill/>
                    </a:lnB>
                    <a:noFill/>
                  </a:tcPr>
                </a:tc>
                <a:extLst>
                  <a:ext uri="{0D108BD9-81ED-4DB2-BD59-A6C34878D82A}">
                    <a16:rowId xmlns:a16="http://schemas.microsoft.com/office/drawing/2014/main" val="2650295702"/>
                  </a:ext>
                </a:extLst>
              </a:tr>
              <a:tr h="631574">
                <a:tc>
                  <a:txBody>
                    <a:bodyPr/>
                    <a:lstStyle/>
                    <a:p>
                      <a:r>
                        <a:rPr lang="en-US" b="1"/>
                        <a:t>Future Perfect</a:t>
                      </a:r>
                      <a:endParaRPr lang="en-US"/>
                    </a:p>
                  </a:txBody>
                  <a:tcPr anchor="ctr">
                    <a:lnL>
                      <a:noFill/>
                    </a:lnL>
                    <a:lnR>
                      <a:noFill/>
                    </a:lnR>
                    <a:lnT>
                      <a:noFill/>
                    </a:lnT>
                    <a:lnB>
                      <a:noFill/>
                    </a:lnB>
                    <a:noFill/>
                  </a:tcPr>
                </a:tc>
                <a:tc>
                  <a:txBody>
                    <a:bodyPr/>
                    <a:lstStyle/>
                    <a:p>
                      <a:r>
                        <a:rPr lang="en-US"/>
                        <a:t>Shall / will + have + V3</a:t>
                      </a:r>
                    </a:p>
                  </a:txBody>
                  <a:tcPr anchor="ctr">
                    <a:lnL>
                      <a:noFill/>
                    </a:lnL>
                    <a:lnR>
                      <a:noFill/>
                    </a:lnR>
                    <a:lnT>
                      <a:noFill/>
                    </a:lnT>
                    <a:lnB>
                      <a:noFill/>
                    </a:lnB>
                    <a:noFill/>
                  </a:tcPr>
                </a:tc>
                <a:tc>
                  <a:txBody>
                    <a:bodyPr/>
                    <a:lstStyle/>
                    <a:p>
                      <a:r>
                        <a:rPr lang="en-US"/>
                        <a:t>Shall / will + have + been + V3</a:t>
                      </a:r>
                    </a:p>
                  </a:txBody>
                  <a:tcPr anchor="ctr">
                    <a:lnL>
                      <a:noFill/>
                    </a:lnL>
                    <a:lnR>
                      <a:noFill/>
                    </a:lnR>
                    <a:lnT>
                      <a:noFill/>
                    </a:lnT>
                    <a:lnB>
                      <a:noFill/>
                    </a:lnB>
                    <a:noFill/>
                  </a:tcPr>
                </a:tc>
                <a:extLst>
                  <a:ext uri="{0D108BD9-81ED-4DB2-BD59-A6C34878D82A}">
                    <a16:rowId xmlns:a16="http://schemas.microsoft.com/office/drawing/2014/main" val="655100640"/>
                  </a:ext>
                </a:extLst>
              </a:tr>
              <a:tr h="360900">
                <a:tc>
                  <a:txBody>
                    <a:bodyPr/>
                    <a:lstStyle/>
                    <a:p>
                      <a:r>
                        <a:rPr lang="en-US" b="1"/>
                        <a:t>Infinitive</a:t>
                      </a:r>
                      <a:endParaRPr lang="en-US"/>
                    </a:p>
                  </a:txBody>
                  <a:tcPr anchor="ctr">
                    <a:lnL>
                      <a:noFill/>
                    </a:lnL>
                    <a:lnR>
                      <a:noFill/>
                    </a:lnR>
                    <a:lnT>
                      <a:noFill/>
                    </a:lnT>
                    <a:lnB>
                      <a:noFill/>
                    </a:lnB>
                    <a:noFill/>
                  </a:tcPr>
                </a:tc>
                <a:tc>
                  <a:txBody>
                    <a:bodyPr/>
                    <a:lstStyle/>
                    <a:p>
                      <a:r>
                        <a:rPr lang="en-US"/>
                        <a:t>To + V1</a:t>
                      </a:r>
                    </a:p>
                  </a:txBody>
                  <a:tcPr anchor="ctr">
                    <a:lnL>
                      <a:noFill/>
                    </a:lnL>
                    <a:lnR>
                      <a:noFill/>
                    </a:lnR>
                    <a:lnT>
                      <a:noFill/>
                    </a:lnT>
                    <a:lnB>
                      <a:noFill/>
                    </a:lnB>
                    <a:noFill/>
                  </a:tcPr>
                </a:tc>
                <a:tc>
                  <a:txBody>
                    <a:bodyPr/>
                    <a:lstStyle/>
                    <a:p>
                      <a:r>
                        <a:rPr lang="en-US" dirty="0"/>
                        <a:t>To be + V3</a:t>
                      </a:r>
                    </a:p>
                  </a:txBody>
                  <a:tcPr anchor="ctr">
                    <a:lnL>
                      <a:noFill/>
                    </a:lnL>
                    <a:lnR>
                      <a:noFill/>
                    </a:lnR>
                    <a:lnT>
                      <a:noFill/>
                    </a:lnT>
                    <a:lnB>
                      <a:noFill/>
                    </a:lnB>
                    <a:noFill/>
                  </a:tcPr>
                </a:tc>
                <a:extLst>
                  <a:ext uri="{0D108BD9-81ED-4DB2-BD59-A6C34878D82A}">
                    <a16:rowId xmlns:a16="http://schemas.microsoft.com/office/drawing/2014/main" val="2756555786"/>
                  </a:ext>
                </a:extLst>
              </a:tr>
            </a:tbl>
          </a:graphicData>
        </a:graphic>
      </p:graphicFrame>
      <p:sp>
        <p:nvSpPr>
          <p:cNvPr id="4" name="TextBox 3">
            <a:extLst>
              <a:ext uri="{FF2B5EF4-FFF2-40B4-BE49-F238E27FC236}">
                <a16:creationId xmlns:a16="http://schemas.microsoft.com/office/drawing/2014/main" id="{F3F406DF-51E4-72BA-982B-C0538A3C50DD}"/>
              </a:ext>
            </a:extLst>
          </p:cNvPr>
          <p:cNvSpPr txBox="1"/>
          <p:nvPr/>
        </p:nvSpPr>
        <p:spPr>
          <a:xfrm>
            <a:off x="534256" y="267128"/>
            <a:ext cx="7048072" cy="646331"/>
          </a:xfrm>
          <a:prstGeom prst="rect">
            <a:avLst/>
          </a:prstGeom>
          <a:noFill/>
        </p:spPr>
        <p:txBody>
          <a:bodyPr wrap="square" rtlCol="0">
            <a:spAutoFit/>
          </a:bodyPr>
          <a:lstStyle/>
          <a:p>
            <a:pPr algn="ctr"/>
            <a:r>
              <a:rPr lang="en-US" sz="3600" dirty="0">
                <a:solidFill>
                  <a:srgbClr val="C00000"/>
                </a:solidFill>
                <a:highlight>
                  <a:srgbClr val="FFFF00"/>
                </a:highlight>
              </a:rPr>
              <a:t>Passive Voice – Fix Question </a:t>
            </a:r>
          </a:p>
        </p:txBody>
      </p:sp>
      <p:graphicFrame>
        <p:nvGraphicFramePr>
          <p:cNvPr id="5" name="Table 4">
            <a:extLst>
              <a:ext uri="{FF2B5EF4-FFF2-40B4-BE49-F238E27FC236}">
                <a16:creationId xmlns:a16="http://schemas.microsoft.com/office/drawing/2014/main" id="{01988569-788C-6C25-168D-79A90C9F9E07}"/>
              </a:ext>
            </a:extLst>
          </p:cNvPr>
          <p:cNvGraphicFramePr>
            <a:graphicFrameLocks noGrp="1"/>
          </p:cNvGraphicFramePr>
          <p:nvPr>
            <p:extLst>
              <p:ext uri="{D42A27DB-BD31-4B8C-83A1-F6EECF244321}">
                <p14:modId xmlns:p14="http://schemas.microsoft.com/office/powerpoint/2010/main" val="3962781127"/>
              </p:ext>
            </p:extLst>
          </p:nvPr>
        </p:nvGraphicFramePr>
        <p:xfrm>
          <a:off x="7017250" y="0"/>
          <a:ext cx="5174750" cy="6858000"/>
        </p:xfrm>
        <a:graphic>
          <a:graphicData uri="http://schemas.openxmlformats.org/drawingml/2006/table">
            <a:tbl>
              <a:tblPr firstRow="1" bandRow="1">
                <a:tableStyleId>{5C22544A-7EE6-4342-B048-85BDC9FD1C3A}</a:tableStyleId>
              </a:tblPr>
              <a:tblGrid>
                <a:gridCol w="5174750">
                  <a:extLst>
                    <a:ext uri="{9D8B030D-6E8A-4147-A177-3AD203B41FA5}">
                      <a16:colId xmlns:a16="http://schemas.microsoft.com/office/drawing/2014/main" val="3557371228"/>
                    </a:ext>
                  </a:extLst>
                </a:gridCol>
              </a:tblGrid>
              <a:tr h="6858000">
                <a:tc>
                  <a:txBody>
                    <a:bodyPr/>
                    <a:lstStyle/>
                    <a:p>
                      <a:r>
                        <a:rPr lang="en-US" dirty="0"/>
                        <a:t>Practice Question </a:t>
                      </a:r>
                    </a:p>
                    <a:p>
                      <a:endParaRPr lang="en-US" dirty="0"/>
                    </a:p>
                    <a:p>
                      <a:pPr lvl="0"/>
                      <a:r>
                        <a:rPr lang="en-US" sz="1800" b="1" kern="1200" dirty="0">
                          <a:solidFill>
                            <a:schemeClr val="lt1"/>
                          </a:solidFill>
                          <a:effectLst/>
                          <a:latin typeface="+mn-lt"/>
                          <a:ea typeface="+mn-ea"/>
                          <a:cs typeface="+mn-cs"/>
                        </a:rPr>
                        <a:t>Nobody called me last week. ( change into passive) </a:t>
                      </a:r>
                    </a:p>
                    <a:p>
                      <a:pPr lvl="0"/>
                      <a:r>
                        <a:rPr lang="en-US" sz="1800" b="1" kern="1200" dirty="0">
                          <a:solidFill>
                            <a:schemeClr val="lt1"/>
                          </a:solidFill>
                          <a:effectLst/>
                          <a:latin typeface="+mn-lt"/>
                          <a:ea typeface="+mn-ea"/>
                          <a:cs typeface="+mn-cs"/>
                        </a:rPr>
                        <a:t>I was not called last week./ I was called by no one last week. </a:t>
                      </a:r>
                    </a:p>
                    <a:p>
                      <a:pPr lvl="0"/>
                      <a:r>
                        <a:rPr lang="en-US" sz="1800" b="1" kern="1200" dirty="0">
                          <a:solidFill>
                            <a:schemeClr val="lt1"/>
                          </a:solidFill>
                          <a:effectLst/>
                          <a:latin typeface="+mn-lt"/>
                          <a:ea typeface="+mn-ea"/>
                          <a:cs typeface="+mn-cs"/>
                        </a:rPr>
                        <a:t>Help me ( change into passive) let  me be helped </a:t>
                      </a:r>
                    </a:p>
                    <a:p>
                      <a:pPr lvl="0"/>
                      <a:r>
                        <a:rPr lang="en-US" sz="1800" b="1" kern="1200" dirty="0">
                          <a:solidFill>
                            <a:schemeClr val="lt1"/>
                          </a:solidFill>
                          <a:effectLst/>
                          <a:latin typeface="+mn-lt"/>
                          <a:ea typeface="+mn-ea"/>
                          <a:cs typeface="+mn-cs"/>
                        </a:rPr>
                        <a:t>Open the door. – Let the door be opened. </a:t>
                      </a:r>
                    </a:p>
                    <a:p>
                      <a:pPr lvl="0"/>
                      <a:r>
                        <a:rPr lang="en-US" sz="1800" b="1" kern="1200" dirty="0">
                          <a:solidFill>
                            <a:schemeClr val="lt1"/>
                          </a:solidFill>
                          <a:effectLst/>
                          <a:latin typeface="+mn-lt"/>
                          <a:ea typeface="+mn-ea"/>
                          <a:cs typeface="+mn-cs"/>
                        </a:rPr>
                        <a:t>Where are you going now? ( change into ) </a:t>
                      </a:r>
                    </a:p>
                    <a:p>
                      <a:pPr lvl="0"/>
                      <a:r>
                        <a:rPr lang="en-US" sz="1800" b="1" kern="1200" dirty="0">
                          <a:solidFill>
                            <a:schemeClr val="lt1"/>
                          </a:solidFill>
                          <a:effectLst/>
                          <a:latin typeface="+mn-lt"/>
                          <a:ea typeface="+mn-ea"/>
                          <a:cs typeface="+mn-cs"/>
                        </a:rPr>
                        <a:t>Where are being gone by you? </a:t>
                      </a:r>
                    </a:p>
                    <a:p>
                      <a:pPr lvl="0"/>
                      <a:endParaRPr lang="en-US" sz="1800" b="1" kern="1200" dirty="0">
                        <a:solidFill>
                          <a:schemeClr val="lt1"/>
                        </a:solidFill>
                        <a:effectLst/>
                        <a:latin typeface="+mn-lt"/>
                        <a:ea typeface="+mn-ea"/>
                        <a:cs typeface="+mn-cs"/>
                      </a:endParaRPr>
                    </a:p>
                    <a:p>
                      <a:r>
                        <a:rPr lang="en-US" b="1" dirty="0"/>
                        <a:t>Active:</a:t>
                      </a:r>
                      <a:r>
                        <a:rPr lang="en-US" dirty="0"/>
                        <a:t> The teacher explains the lesson every day.</a:t>
                      </a:r>
                      <a:br>
                        <a:rPr lang="en-US" dirty="0"/>
                      </a:br>
                      <a:r>
                        <a:rPr lang="en-US" b="1" dirty="0"/>
                        <a:t>Passive:</a:t>
                      </a:r>
                      <a:r>
                        <a:rPr lang="en-US" dirty="0"/>
                        <a:t> _______________________________</a:t>
                      </a:r>
                    </a:p>
                    <a:p>
                      <a:r>
                        <a:rPr lang="en-US" b="1" dirty="0"/>
                        <a:t>Active:</a:t>
                      </a:r>
                      <a:r>
                        <a:rPr lang="en-US" dirty="0"/>
                        <a:t> They have repaired the car.</a:t>
                      </a:r>
                      <a:br>
                        <a:rPr lang="en-US" dirty="0"/>
                      </a:br>
                      <a:r>
                        <a:rPr lang="en-US" b="1" dirty="0"/>
                        <a:t>Passive:</a:t>
                      </a:r>
                      <a:r>
                        <a:rPr lang="en-US" dirty="0"/>
                        <a:t> _______________________________</a:t>
                      </a:r>
                    </a:p>
                    <a:p>
                      <a:r>
                        <a:rPr lang="en-US" b="1" dirty="0"/>
                        <a:t>Active:</a:t>
                      </a:r>
                      <a:r>
                        <a:rPr lang="en-US" dirty="0"/>
                        <a:t> Someone will finish the work tomorrow.</a:t>
                      </a:r>
                      <a:br>
                        <a:rPr lang="en-US" dirty="0"/>
                      </a:br>
                      <a:r>
                        <a:rPr lang="en-US" b="1" dirty="0"/>
                        <a:t>Passive:</a:t>
                      </a:r>
                      <a:r>
                        <a:rPr lang="en-US" dirty="0"/>
                        <a:t> _______________________________</a:t>
                      </a:r>
                    </a:p>
                    <a:p>
                      <a:r>
                        <a:rPr lang="en-US" b="1" dirty="0"/>
                        <a:t>Active:</a:t>
                      </a:r>
                      <a:r>
                        <a:rPr lang="en-US" dirty="0"/>
                        <a:t> The company is launching a new product next month.</a:t>
                      </a:r>
                      <a:br>
                        <a:rPr lang="en-US" dirty="0"/>
                      </a:br>
                      <a:r>
                        <a:rPr lang="en-US" b="1" dirty="0"/>
                        <a:t>Passive:</a:t>
                      </a:r>
                      <a:r>
                        <a:rPr lang="en-US" dirty="0"/>
                        <a:t> _______________________________</a:t>
                      </a:r>
                    </a:p>
                    <a:p>
                      <a:r>
                        <a:rPr lang="en-US" b="1" dirty="0"/>
                        <a:t>Active:</a:t>
                      </a:r>
                      <a:r>
                        <a:rPr lang="en-US" dirty="0"/>
                        <a:t> She had already written the email before the meeting.</a:t>
                      </a:r>
                      <a:br>
                        <a:rPr lang="en-US" dirty="0"/>
                      </a:br>
                      <a:r>
                        <a:rPr lang="en-US" b="1" dirty="0"/>
                        <a:t>Passive:</a:t>
                      </a:r>
                      <a:r>
                        <a:rPr lang="en-US" dirty="0"/>
                        <a:t> _______________________________</a:t>
                      </a:r>
                    </a:p>
                    <a:p>
                      <a:pPr lvl="0"/>
                      <a:endParaRPr lang="en-US" sz="1800" b="1" kern="1200" dirty="0">
                        <a:solidFill>
                          <a:schemeClr val="lt1"/>
                        </a:solidFill>
                        <a:effectLst/>
                        <a:latin typeface="+mn-lt"/>
                        <a:ea typeface="+mn-ea"/>
                        <a:cs typeface="+mn-cs"/>
                      </a:endParaRPr>
                    </a:p>
                    <a:p>
                      <a:endParaRPr lang="en-US" dirty="0"/>
                    </a:p>
                  </a:txBody>
                  <a:tcPr/>
                </a:tc>
                <a:extLst>
                  <a:ext uri="{0D108BD9-81ED-4DB2-BD59-A6C34878D82A}">
                    <a16:rowId xmlns:a16="http://schemas.microsoft.com/office/drawing/2014/main" val="1968788682"/>
                  </a:ext>
                </a:extLst>
              </a:tr>
            </a:tbl>
          </a:graphicData>
        </a:graphic>
      </p:graphicFrame>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7FA208C-AC5D-D9BE-B6EC-E5D8DE65BE7B}"/>
                  </a:ext>
                </a:extLst>
              </p14:cNvPr>
              <p14:cNvContentPartPr/>
              <p14:nvPr/>
            </p14:nvContentPartPr>
            <p14:xfrm>
              <a:off x="212400" y="6120"/>
              <a:ext cx="11875320" cy="6856920"/>
            </p14:xfrm>
          </p:contentPart>
        </mc:Choice>
        <mc:Fallback>
          <p:pic>
            <p:nvPicPr>
              <p:cNvPr id="2" name="Ink 1">
                <a:extLst>
                  <a:ext uri="{FF2B5EF4-FFF2-40B4-BE49-F238E27FC236}">
                    <a16:creationId xmlns:a16="http://schemas.microsoft.com/office/drawing/2014/main" id="{37FA208C-AC5D-D9BE-B6EC-E5D8DE65BE7B}"/>
                  </a:ext>
                </a:extLst>
              </p:cNvPr>
              <p:cNvPicPr/>
              <p:nvPr/>
            </p:nvPicPr>
            <p:blipFill>
              <a:blip r:embed="rId3"/>
              <a:stretch>
                <a:fillRect/>
              </a:stretch>
            </p:blipFill>
            <p:spPr>
              <a:xfrm>
                <a:off x="203040" y="-3240"/>
                <a:ext cx="11894040" cy="6875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8F3D94B8-B27A-FE71-E565-8B14C9E0AB39}"/>
                  </a:ext>
                </a:extLst>
              </p14:cNvPr>
              <p14:cNvContentPartPr/>
              <p14:nvPr/>
            </p14:nvContentPartPr>
            <p14:xfrm>
              <a:off x="7067160" y="1206000"/>
              <a:ext cx="4855320" cy="512640"/>
            </p14:xfrm>
          </p:contentPart>
        </mc:Choice>
        <mc:Fallback>
          <p:pic>
            <p:nvPicPr>
              <p:cNvPr id="6" name="Ink 5">
                <a:extLst>
                  <a:ext uri="{FF2B5EF4-FFF2-40B4-BE49-F238E27FC236}">
                    <a16:creationId xmlns:a16="http://schemas.microsoft.com/office/drawing/2014/main" id="{8F3D94B8-B27A-FE71-E565-8B14C9E0AB39}"/>
                  </a:ext>
                </a:extLst>
              </p:cNvPr>
              <p:cNvPicPr/>
              <p:nvPr/>
            </p:nvPicPr>
            <p:blipFill>
              <a:blip r:embed="rId5"/>
              <a:stretch>
                <a:fillRect/>
              </a:stretch>
            </p:blipFill>
            <p:spPr>
              <a:xfrm>
                <a:off x="7057800" y="1196640"/>
                <a:ext cx="4874040" cy="531360"/>
              </a:xfrm>
              <a:prstGeom prst="rect">
                <a:avLst/>
              </a:prstGeom>
            </p:spPr>
          </p:pic>
        </mc:Fallback>
      </mc:AlternateContent>
    </p:spTree>
    <p:extLst>
      <p:ext uri="{BB962C8B-B14F-4D97-AF65-F5344CB8AC3E}">
        <p14:creationId xmlns:p14="http://schemas.microsoft.com/office/powerpoint/2010/main" val="3223355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6C903-9B85-110E-3CD4-14091659AF32}"/>
              </a:ext>
            </a:extLst>
          </p:cNvPr>
          <p:cNvSpPr txBox="1"/>
          <p:nvPr/>
        </p:nvSpPr>
        <p:spPr>
          <a:xfrm>
            <a:off x="349320" y="79466"/>
            <a:ext cx="5845995" cy="3416320"/>
          </a:xfrm>
          <a:prstGeom prst="rect">
            <a:avLst/>
          </a:prstGeom>
          <a:noFill/>
        </p:spPr>
        <p:txBody>
          <a:bodyPr wrap="square" rtlCol="0">
            <a:spAutoFit/>
          </a:bodyPr>
          <a:lstStyle/>
          <a:p>
            <a:r>
              <a:rPr lang="en-US" sz="2800" dirty="0">
                <a:solidFill>
                  <a:srgbClr val="FF0000"/>
                </a:solidFill>
                <a:highlight>
                  <a:srgbClr val="FFFF00"/>
                </a:highlight>
              </a:rPr>
              <a:t>Subject Verb Agreement- 1 marks (fix)</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r>
              <a:rPr lang="en-US" sz="2000" dirty="0"/>
              <a:t>Some magical Words </a:t>
            </a:r>
          </a:p>
          <a:p>
            <a:r>
              <a:rPr lang="en-US" sz="2000" dirty="0"/>
              <a:t>I /we/they/you- Plural subject ( pronoun)</a:t>
            </a:r>
          </a:p>
          <a:p>
            <a:r>
              <a:rPr lang="en-US" sz="2800" dirty="0"/>
              <a:t> </a:t>
            </a:r>
          </a:p>
        </p:txBody>
      </p:sp>
      <p:graphicFrame>
        <p:nvGraphicFramePr>
          <p:cNvPr id="6" name="Table 5">
            <a:extLst>
              <a:ext uri="{FF2B5EF4-FFF2-40B4-BE49-F238E27FC236}">
                <a16:creationId xmlns:a16="http://schemas.microsoft.com/office/drawing/2014/main" id="{0BB893C0-0689-4270-B138-D18E64677BDD}"/>
              </a:ext>
            </a:extLst>
          </p:cNvPr>
          <p:cNvGraphicFramePr>
            <a:graphicFrameLocks noGrp="1"/>
          </p:cNvGraphicFramePr>
          <p:nvPr>
            <p:extLst>
              <p:ext uri="{D42A27DB-BD31-4B8C-83A1-F6EECF244321}">
                <p14:modId xmlns:p14="http://schemas.microsoft.com/office/powerpoint/2010/main" val="4013604150"/>
              </p:ext>
            </p:extLst>
          </p:nvPr>
        </p:nvGraphicFramePr>
        <p:xfrm>
          <a:off x="513707" y="714045"/>
          <a:ext cx="4880226" cy="1531607"/>
        </p:xfrm>
        <a:graphic>
          <a:graphicData uri="http://schemas.openxmlformats.org/drawingml/2006/table">
            <a:tbl>
              <a:tblPr firstRow="1" firstCol="1" bandRow="1">
                <a:tableStyleId>{5C22544A-7EE6-4342-B048-85BDC9FD1C3A}</a:tableStyleId>
              </a:tblPr>
              <a:tblGrid>
                <a:gridCol w="2440113">
                  <a:extLst>
                    <a:ext uri="{9D8B030D-6E8A-4147-A177-3AD203B41FA5}">
                      <a16:colId xmlns:a16="http://schemas.microsoft.com/office/drawing/2014/main" val="1800531135"/>
                    </a:ext>
                  </a:extLst>
                </a:gridCol>
                <a:gridCol w="2440113">
                  <a:extLst>
                    <a:ext uri="{9D8B030D-6E8A-4147-A177-3AD203B41FA5}">
                      <a16:colId xmlns:a16="http://schemas.microsoft.com/office/drawing/2014/main" val="3981374847"/>
                    </a:ext>
                  </a:extLst>
                </a:gridCol>
              </a:tblGrid>
              <a:tr h="197037">
                <a:tc>
                  <a:txBody>
                    <a:bodyPr/>
                    <a:lstStyle/>
                    <a:p>
                      <a:pPr marL="0" marR="0" algn="ctr">
                        <a:lnSpc>
                          <a:spcPct val="115000"/>
                        </a:lnSpc>
                        <a:spcAft>
                          <a:spcPts val="1000"/>
                        </a:spcAft>
                        <a:buNone/>
                      </a:pPr>
                      <a:r>
                        <a:rPr lang="en-US" sz="1600">
                          <a:effectLst/>
                        </a:rPr>
                        <a:t>Person </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tc>
                  <a:txBody>
                    <a:bodyPr/>
                    <a:lstStyle/>
                    <a:p>
                      <a:pPr marL="0" marR="0" algn="ctr">
                        <a:lnSpc>
                          <a:spcPct val="115000"/>
                        </a:lnSpc>
                        <a:spcAft>
                          <a:spcPts val="1000"/>
                        </a:spcAft>
                        <a:buNone/>
                      </a:pPr>
                      <a:r>
                        <a:rPr lang="en-US" sz="1600">
                          <a:effectLst/>
                        </a:rPr>
                        <a:t>Pronoun/ noun </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extLst>
                  <a:ext uri="{0D108BD9-81ED-4DB2-BD59-A6C34878D82A}">
                    <a16:rowId xmlns:a16="http://schemas.microsoft.com/office/drawing/2014/main" val="164360426"/>
                  </a:ext>
                </a:extLst>
              </a:tr>
              <a:tr h="197037">
                <a:tc>
                  <a:txBody>
                    <a:bodyPr/>
                    <a:lstStyle/>
                    <a:p>
                      <a:pPr marL="0" marR="0" algn="ctr">
                        <a:lnSpc>
                          <a:spcPct val="115000"/>
                        </a:lnSpc>
                        <a:spcAft>
                          <a:spcPts val="1000"/>
                        </a:spcAft>
                        <a:buNone/>
                      </a:pPr>
                      <a:r>
                        <a:rPr lang="en-US" sz="1600">
                          <a:effectLst/>
                        </a:rPr>
                        <a:t>1</a:t>
                      </a:r>
                      <a:r>
                        <a:rPr lang="en-US" sz="1600" baseline="30000">
                          <a:effectLst/>
                        </a:rPr>
                        <a:t>st</a:t>
                      </a:r>
                      <a:r>
                        <a:rPr lang="en-US" sz="1600">
                          <a:effectLst/>
                        </a:rPr>
                        <a:t> </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rPr>
                        <a:t>I, We</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extLst>
                  <a:ext uri="{0D108BD9-81ED-4DB2-BD59-A6C34878D82A}">
                    <a16:rowId xmlns:a16="http://schemas.microsoft.com/office/drawing/2014/main" val="2352884045"/>
                  </a:ext>
                </a:extLst>
              </a:tr>
              <a:tr h="332473">
                <a:tc>
                  <a:txBody>
                    <a:bodyPr/>
                    <a:lstStyle/>
                    <a:p>
                      <a:pPr marL="0" marR="0" algn="ctr">
                        <a:lnSpc>
                          <a:spcPct val="115000"/>
                        </a:lnSpc>
                        <a:spcAft>
                          <a:spcPts val="1000"/>
                        </a:spcAft>
                        <a:buNone/>
                      </a:pPr>
                      <a:r>
                        <a:rPr lang="en-US" sz="1600">
                          <a:effectLst/>
                        </a:rPr>
                        <a:t>2</a:t>
                      </a:r>
                      <a:r>
                        <a:rPr lang="en-US" sz="1600" baseline="30000">
                          <a:effectLst/>
                        </a:rPr>
                        <a:t>nd</a:t>
                      </a:r>
                      <a:r>
                        <a:rPr lang="en-US" sz="1600">
                          <a:effectLst/>
                        </a:rPr>
                        <a:t> </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rPr>
                        <a:t>You</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extLst>
                  <a:ext uri="{0D108BD9-81ED-4DB2-BD59-A6C34878D82A}">
                    <a16:rowId xmlns:a16="http://schemas.microsoft.com/office/drawing/2014/main" val="2109742757"/>
                  </a:ext>
                </a:extLst>
              </a:tr>
              <a:tr h="501222">
                <a:tc>
                  <a:txBody>
                    <a:bodyPr/>
                    <a:lstStyle/>
                    <a:p>
                      <a:pPr marL="0" marR="0" algn="ctr">
                        <a:lnSpc>
                          <a:spcPct val="115000"/>
                        </a:lnSpc>
                        <a:spcAft>
                          <a:spcPts val="1000"/>
                        </a:spcAft>
                        <a:buNone/>
                      </a:pPr>
                      <a:r>
                        <a:rPr lang="en-US" sz="1600">
                          <a:effectLst/>
                        </a:rPr>
                        <a:t>3</a:t>
                      </a:r>
                      <a:r>
                        <a:rPr lang="en-US" sz="1600" baseline="30000">
                          <a:effectLst/>
                        </a:rPr>
                        <a:t>rd</a:t>
                      </a:r>
                      <a:r>
                        <a:rPr lang="en-US" sz="1600">
                          <a:effectLst/>
                        </a:rPr>
                        <a:t> </a:t>
                      </a:r>
                      <a:endParaRPr lang="en-US" sz="1100">
                        <a:effectLst/>
                      </a:endParaRPr>
                    </a:p>
                    <a:p>
                      <a:pPr marL="0" marR="0" algn="ctr">
                        <a:lnSpc>
                          <a:spcPct val="115000"/>
                        </a:lnSpc>
                        <a:spcAft>
                          <a:spcPts val="1000"/>
                        </a:spcAft>
                        <a:buNone/>
                      </a:pPr>
                      <a:r>
                        <a:rPr lang="en-US" sz="1600">
                          <a:effectLst/>
                        </a:rPr>
                        <a:t> </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rPr>
                        <a:t>He, She, It, Name, They </a:t>
                      </a:r>
                      <a:endParaRPr lang="en-US" sz="1100" dirty="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extLst>
                  <a:ext uri="{0D108BD9-81ED-4DB2-BD59-A6C34878D82A}">
                    <a16:rowId xmlns:a16="http://schemas.microsoft.com/office/drawing/2014/main" val="380200213"/>
                  </a:ext>
                </a:extLst>
              </a:tr>
            </a:tbl>
          </a:graphicData>
        </a:graphic>
      </p:graphicFrame>
      <p:graphicFrame>
        <p:nvGraphicFramePr>
          <p:cNvPr id="7" name="Table 6">
            <a:extLst>
              <a:ext uri="{FF2B5EF4-FFF2-40B4-BE49-F238E27FC236}">
                <a16:creationId xmlns:a16="http://schemas.microsoft.com/office/drawing/2014/main" id="{4E78AB8E-20EF-7799-354B-4B2779D1B6CC}"/>
              </a:ext>
            </a:extLst>
          </p:cNvPr>
          <p:cNvGraphicFramePr>
            <a:graphicFrameLocks noGrp="1"/>
          </p:cNvGraphicFramePr>
          <p:nvPr>
            <p:extLst>
              <p:ext uri="{D42A27DB-BD31-4B8C-83A1-F6EECF244321}">
                <p14:modId xmlns:p14="http://schemas.microsoft.com/office/powerpoint/2010/main" val="2165860098"/>
              </p:ext>
            </p:extLst>
          </p:nvPr>
        </p:nvGraphicFramePr>
        <p:xfrm>
          <a:off x="205483" y="3240931"/>
          <a:ext cx="4880226" cy="3416320"/>
        </p:xfrm>
        <a:graphic>
          <a:graphicData uri="http://schemas.openxmlformats.org/drawingml/2006/table">
            <a:tbl>
              <a:tblPr firstRow="1" firstCol="1" bandRow="1">
                <a:tableStyleId>{5C22544A-7EE6-4342-B048-85BDC9FD1C3A}</a:tableStyleId>
              </a:tblPr>
              <a:tblGrid>
                <a:gridCol w="2332545">
                  <a:extLst>
                    <a:ext uri="{9D8B030D-6E8A-4147-A177-3AD203B41FA5}">
                      <a16:colId xmlns:a16="http://schemas.microsoft.com/office/drawing/2014/main" val="1460826005"/>
                    </a:ext>
                  </a:extLst>
                </a:gridCol>
                <a:gridCol w="2547681">
                  <a:extLst>
                    <a:ext uri="{9D8B030D-6E8A-4147-A177-3AD203B41FA5}">
                      <a16:colId xmlns:a16="http://schemas.microsoft.com/office/drawing/2014/main" val="2603317928"/>
                    </a:ext>
                  </a:extLst>
                </a:gridCol>
              </a:tblGrid>
              <a:tr h="594927">
                <a:tc>
                  <a:txBody>
                    <a:bodyPr/>
                    <a:lstStyle/>
                    <a:p>
                      <a:pPr marL="0" marR="0">
                        <a:lnSpc>
                          <a:spcPct val="115000"/>
                        </a:lnSpc>
                        <a:spcAft>
                          <a:spcPts val="1000"/>
                        </a:spcAft>
                        <a:buNone/>
                      </a:pPr>
                      <a:r>
                        <a:rPr lang="en-US" sz="1600">
                          <a:effectLst/>
                        </a:rPr>
                        <a:t>Singulars ( he, she, it, or uncountable)</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rPr>
                        <a:t>Plural verbs( they, you, we, and countable </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extLst>
                  <a:ext uri="{0D108BD9-81ED-4DB2-BD59-A6C34878D82A}">
                    <a16:rowId xmlns:a16="http://schemas.microsoft.com/office/drawing/2014/main" val="2400501401"/>
                  </a:ext>
                </a:extLst>
              </a:tr>
              <a:tr h="2821393">
                <a:tc>
                  <a:txBody>
                    <a:bodyPr/>
                    <a:lstStyle/>
                    <a:p>
                      <a:pPr marL="0" marR="0">
                        <a:lnSpc>
                          <a:spcPct val="115000"/>
                        </a:lnSpc>
                        <a:spcAft>
                          <a:spcPts val="1000"/>
                        </a:spcAft>
                        <a:buNone/>
                      </a:pPr>
                      <a:r>
                        <a:rPr lang="en-US" sz="1600">
                          <a:effectLst/>
                        </a:rPr>
                        <a:t>V5 ( goes, eats, comes etc)</a:t>
                      </a:r>
                      <a:endParaRPr lang="en-US" sz="1100">
                        <a:effectLst/>
                      </a:endParaRPr>
                    </a:p>
                    <a:p>
                      <a:pPr marL="0" marR="0">
                        <a:lnSpc>
                          <a:spcPct val="115000"/>
                        </a:lnSpc>
                        <a:spcAft>
                          <a:spcPts val="1000"/>
                        </a:spcAft>
                        <a:buNone/>
                      </a:pPr>
                      <a:r>
                        <a:rPr lang="en-US" sz="1600">
                          <a:effectLst/>
                        </a:rPr>
                        <a:t>Is</a:t>
                      </a:r>
                      <a:endParaRPr lang="en-US" sz="1100">
                        <a:effectLst/>
                      </a:endParaRPr>
                    </a:p>
                    <a:p>
                      <a:pPr marL="0" marR="0">
                        <a:lnSpc>
                          <a:spcPct val="115000"/>
                        </a:lnSpc>
                        <a:spcAft>
                          <a:spcPts val="1000"/>
                        </a:spcAft>
                        <a:buNone/>
                      </a:pPr>
                      <a:r>
                        <a:rPr lang="en-US" sz="1600">
                          <a:effectLst/>
                        </a:rPr>
                        <a:t>Was</a:t>
                      </a:r>
                      <a:endParaRPr lang="en-US" sz="1100">
                        <a:effectLst/>
                      </a:endParaRPr>
                    </a:p>
                    <a:p>
                      <a:pPr marL="0" marR="0">
                        <a:lnSpc>
                          <a:spcPct val="115000"/>
                        </a:lnSpc>
                        <a:spcAft>
                          <a:spcPts val="1000"/>
                        </a:spcAft>
                        <a:buNone/>
                      </a:pPr>
                      <a:r>
                        <a:rPr lang="en-US" sz="1600">
                          <a:effectLst/>
                        </a:rPr>
                        <a:t>Has</a:t>
                      </a:r>
                      <a:endParaRPr lang="en-US" sz="1100">
                        <a:effectLst/>
                      </a:endParaRPr>
                    </a:p>
                    <a:p>
                      <a:pPr marL="0" marR="0">
                        <a:lnSpc>
                          <a:spcPct val="115000"/>
                        </a:lnSpc>
                        <a:spcAft>
                          <a:spcPts val="1000"/>
                        </a:spcAft>
                        <a:buNone/>
                      </a:pPr>
                      <a:r>
                        <a:rPr lang="en-US" sz="1600">
                          <a:effectLst/>
                        </a:rPr>
                        <a:t>Does</a:t>
                      </a:r>
                      <a:endParaRPr lang="en-US" sz="1100">
                        <a:effectLst/>
                      </a:endParaRPr>
                    </a:p>
                    <a:p>
                      <a:pPr marL="0" marR="0">
                        <a:lnSpc>
                          <a:spcPct val="115000"/>
                        </a:lnSpc>
                        <a:spcAft>
                          <a:spcPts val="1000"/>
                        </a:spcAft>
                        <a:buNone/>
                      </a:pPr>
                      <a:r>
                        <a:rPr lang="en-US" sz="1600">
                          <a:effectLst/>
                        </a:rPr>
                        <a:t>Will/ shall </a:t>
                      </a:r>
                      <a:endParaRPr lang="en-US" sz="110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rPr>
                        <a:t>    V1 ( go, eat, come </a:t>
                      </a:r>
                      <a:r>
                        <a:rPr lang="en-US" sz="1600" dirty="0" err="1">
                          <a:effectLst/>
                        </a:rPr>
                        <a:t>etc</a:t>
                      </a:r>
                      <a:r>
                        <a:rPr lang="en-US" sz="1600" dirty="0">
                          <a:effectLst/>
                        </a:rPr>
                        <a:t>)</a:t>
                      </a:r>
                      <a:endParaRPr lang="en-US" sz="1100" dirty="0">
                        <a:effectLst/>
                      </a:endParaRPr>
                    </a:p>
                    <a:p>
                      <a:pPr marL="0" marR="0">
                        <a:lnSpc>
                          <a:spcPct val="115000"/>
                        </a:lnSpc>
                        <a:spcAft>
                          <a:spcPts val="1000"/>
                        </a:spcAft>
                        <a:buNone/>
                      </a:pPr>
                      <a:r>
                        <a:rPr lang="en-US" sz="1600" dirty="0">
                          <a:effectLst/>
                        </a:rPr>
                        <a:t>Are/ am ( I = am) You=are</a:t>
                      </a:r>
                      <a:endParaRPr lang="en-US" sz="1100" dirty="0">
                        <a:effectLst/>
                      </a:endParaRPr>
                    </a:p>
                    <a:p>
                      <a:pPr marL="0" marR="0">
                        <a:lnSpc>
                          <a:spcPct val="115000"/>
                        </a:lnSpc>
                        <a:spcAft>
                          <a:spcPts val="1000"/>
                        </a:spcAft>
                        <a:buNone/>
                      </a:pPr>
                      <a:r>
                        <a:rPr lang="en-US" sz="1600" dirty="0">
                          <a:effectLst/>
                        </a:rPr>
                        <a:t>      Were</a:t>
                      </a:r>
                      <a:endParaRPr lang="en-US" sz="1100" dirty="0">
                        <a:effectLst/>
                      </a:endParaRPr>
                    </a:p>
                    <a:p>
                      <a:pPr marL="0" marR="0">
                        <a:lnSpc>
                          <a:spcPct val="115000"/>
                        </a:lnSpc>
                        <a:spcAft>
                          <a:spcPts val="1000"/>
                        </a:spcAft>
                        <a:buNone/>
                      </a:pPr>
                      <a:r>
                        <a:rPr lang="en-US" sz="1600" dirty="0">
                          <a:effectLst/>
                        </a:rPr>
                        <a:t>     Have </a:t>
                      </a:r>
                      <a:endParaRPr lang="en-US" sz="1100" dirty="0">
                        <a:effectLst/>
                      </a:endParaRPr>
                    </a:p>
                    <a:p>
                      <a:pPr marL="0" marR="0">
                        <a:lnSpc>
                          <a:spcPct val="115000"/>
                        </a:lnSpc>
                        <a:spcAft>
                          <a:spcPts val="1000"/>
                        </a:spcAft>
                        <a:buNone/>
                      </a:pPr>
                      <a:r>
                        <a:rPr lang="en-US" sz="1600" dirty="0">
                          <a:effectLst/>
                        </a:rPr>
                        <a:t>       Do </a:t>
                      </a:r>
                      <a:endParaRPr lang="en-US" sz="1100" dirty="0">
                        <a:effectLst/>
                      </a:endParaRPr>
                    </a:p>
                    <a:p>
                      <a:pPr marL="0" marR="0">
                        <a:lnSpc>
                          <a:spcPct val="115000"/>
                        </a:lnSpc>
                        <a:spcAft>
                          <a:spcPts val="1000"/>
                        </a:spcAft>
                        <a:buNone/>
                      </a:pPr>
                      <a:r>
                        <a:rPr lang="en-US" sz="1600" dirty="0">
                          <a:effectLst/>
                        </a:rPr>
                        <a:t>      Shall / will </a:t>
                      </a:r>
                      <a:endParaRPr lang="en-US" sz="1100" dirty="0">
                        <a:effectLst/>
                        <a:latin typeface="Calibri" panose="020F0502020204030204" pitchFamily="34" charset="0"/>
                        <a:ea typeface="Malgun Gothic" panose="020B0503020000020004" pitchFamily="34" charset="-127"/>
                        <a:cs typeface="Mangal" panose="02040503050203030202" pitchFamily="18" charset="0"/>
                      </a:endParaRPr>
                    </a:p>
                  </a:txBody>
                  <a:tcPr marL="68580" marR="68580" marT="0" marB="0"/>
                </a:tc>
                <a:extLst>
                  <a:ext uri="{0D108BD9-81ED-4DB2-BD59-A6C34878D82A}">
                    <a16:rowId xmlns:a16="http://schemas.microsoft.com/office/drawing/2014/main" val="137058231"/>
                  </a:ext>
                </a:extLst>
              </a:tr>
            </a:tbl>
          </a:graphicData>
        </a:graphic>
      </p:graphicFrame>
      <p:graphicFrame>
        <p:nvGraphicFramePr>
          <p:cNvPr id="8" name="Table 7">
            <a:extLst>
              <a:ext uri="{FF2B5EF4-FFF2-40B4-BE49-F238E27FC236}">
                <a16:creationId xmlns:a16="http://schemas.microsoft.com/office/drawing/2014/main" id="{AC9903D2-83D2-706E-8B46-F8D2A50EA227}"/>
              </a:ext>
            </a:extLst>
          </p:cNvPr>
          <p:cNvGraphicFramePr>
            <a:graphicFrameLocks noGrp="1"/>
          </p:cNvGraphicFramePr>
          <p:nvPr>
            <p:extLst>
              <p:ext uri="{D42A27DB-BD31-4B8C-83A1-F6EECF244321}">
                <p14:modId xmlns:p14="http://schemas.microsoft.com/office/powerpoint/2010/main" val="2152527125"/>
              </p:ext>
            </p:extLst>
          </p:nvPr>
        </p:nvGraphicFramePr>
        <p:xfrm>
          <a:off x="5979560" y="0"/>
          <a:ext cx="6212440" cy="6857999"/>
        </p:xfrm>
        <a:graphic>
          <a:graphicData uri="http://schemas.openxmlformats.org/drawingml/2006/table">
            <a:tbl>
              <a:tblPr firstRow="1" bandRow="1">
                <a:tableStyleId>{93296810-A885-4BE3-A3E7-6D5BEEA58F35}</a:tableStyleId>
              </a:tblPr>
              <a:tblGrid>
                <a:gridCol w="6212440">
                  <a:extLst>
                    <a:ext uri="{9D8B030D-6E8A-4147-A177-3AD203B41FA5}">
                      <a16:colId xmlns:a16="http://schemas.microsoft.com/office/drawing/2014/main" val="1953822010"/>
                    </a:ext>
                  </a:extLst>
                </a:gridCol>
              </a:tblGrid>
              <a:tr h="6857999">
                <a:tc>
                  <a:txBody>
                    <a:bodyPr/>
                    <a:lstStyle/>
                    <a:p>
                      <a:r>
                        <a:rPr lang="en-US" dirty="0"/>
                        <a:t>Practice Question </a:t>
                      </a:r>
                    </a:p>
                    <a:p>
                      <a:pPr lvl="1"/>
                      <a:r>
                        <a:rPr lang="en-US" sz="1800" b="1" kern="1200" dirty="0">
                          <a:solidFill>
                            <a:schemeClr val="lt1"/>
                          </a:solidFill>
                          <a:effectLst/>
                          <a:latin typeface="+mn-lt"/>
                          <a:ea typeface="+mn-ea"/>
                          <a:cs typeface="+mn-cs"/>
                        </a:rPr>
                        <a:t>1. Nor gas neither heaters …..(is/am/are) suitable for room heating ( choose the appropriate verb)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2. The principle along with other expert …..(has/have/were/was) present at meeting ( choose the verb)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3. Neither the tracksuit  nor the pajamas …(fit) me. ( put the correct verb)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4. The herd of deer …..(run/runs) to the river. ( choose the correct option from the brackets)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5. The master along with his three </a:t>
                      </a:r>
                      <a:r>
                        <a:rPr lang="en-US" sz="1800" b="1" kern="1200" dirty="0" err="1">
                          <a:solidFill>
                            <a:schemeClr val="lt1"/>
                          </a:solidFill>
                          <a:effectLst/>
                          <a:latin typeface="+mn-lt"/>
                          <a:ea typeface="+mn-ea"/>
                          <a:cs typeface="+mn-cs"/>
                        </a:rPr>
                        <a:t>servents</a:t>
                      </a:r>
                      <a:r>
                        <a:rPr lang="en-US" sz="1800" b="1" kern="1200" dirty="0">
                          <a:solidFill>
                            <a:schemeClr val="lt1"/>
                          </a:solidFill>
                          <a:effectLst/>
                          <a:latin typeface="+mn-lt"/>
                          <a:ea typeface="+mn-ea"/>
                          <a:cs typeface="+mn-cs"/>
                        </a:rPr>
                        <a:t> …. (is/am/are) going to court. ( choose the appropriate verb from </a:t>
                      </a:r>
                      <a:r>
                        <a:rPr lang="en-US" sz="1800" b="1" kern="1200" dirty="0" err="1">
                          <a:solidFill>
                            <a:schemeClr val="lt1"/>
                          </a:solidFill>
                          <a:effectLst/>
                          <a:latin typeface="+mn-lt"/>
                          <a:ea typeface="+mn-ea"/>
                          <a:cs typeface="+mn-cs"/>
                        </a:rPr>
                        <a:t>brackects</a:t>
                      </a:r>
                      <a:r>
                        <a:rPr lang="en-US" sz="1800" b="1" kern="1200" dirty="0">
                          <a:solidFill>
                            <a:schemeClr val="lt1"/>
                          </a:solidFill>
                          <a:effectLst/>
                          <a:latin typeface="+mn-lt"/>
                          <a:ea typeface="+mn-ea"/>
                          <a:cs typeface="+mn-cs"/>
                        </a:rPr>
                        <a:t>)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6. </a:t>
                      </a:r>
                      <a:r>
                        <a:rPr lang="en-US" sz="1800" b="1" kern="1200" dirty="0" err="1">
                          <a:solidFill>
                            <a:schemeClr val="lt1"/>
                          </a:solidFill>
                          <a:effectLst/>
                          <a:latin typeface="+mn-lt"/>
                          <a:ea typeface="+mn-ea"/>
                          <a:cs typeface="+mn-cs"/>
                        </a:rPr>
                        <a:t>Nither</a:t>
                      </a:r>
                      <a:r>
                        <a:rPr lang="en-US" sz="1800" b="1" kern="1200" dirty="0">
                          <a:solidFill>
                            <a:schemeClr val="lt1"/>
                          </a:solidFill>
                          <a:effectLst/>
                          <a:latin typeface="+mn-lt"/>
                          <a:ea typeface="+mn-ea"/>
                          <a:cs typeface="+mn-cs"/>
                        </a:rPr>
                        <a:t> the manager nor the employees …. (was/were) available for moments. ( choose the </a:t>
                      </a:r>
                      <a:r>
                        <a:rPr lang="en-US" sz="1800" b="1" kern="1200" dirty="0" err="1">
                          <a:solidFill>
                            <a:schemeClr val="lt1"/>
                          </a:solidFill>
                          <a:effectLst/>
                          <a:latin typeface="+mn-lt"/>
                          <a:ea typeface="+mn-ea"/>
                          <a:cs typeface="+mn-cs"/>
                        </a:rPr>
                        <a:t>appropartive</a:t>
                      </a:r>
                      <a:r>
                        <a:rPr lang="en-US" sz="1800" b="1" kern="1200" dirty="0">
                          <a:solidFill>
                            <a:schemeClr val="lt1"/>
                          </a:solidFill>
                          <a:effectLst/>
                          <a:latin typeface="+mn-lt"/>
                          <a:ea typeface="+mn-ea"/>
                          <a:cs typeface="+mn-cs"/>
                        </a:rPr>
                        <a:t> verb)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7. The pairs of shoes …(look/looks) new.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8. The dollars …..(is/am/are) not enough to buy my books. </a:t>
                      </a:r>
                      <a:endParaRPr lang="en-US" sz="1200" b="1" kern="1200" dirty="0">
                        <a:solidFill>
                          <a:schemeClr val="lt1"/>
                        </a:solidFill>
                        <a:effectLst/>
                        <a:latin typeface="+mn-lt"/>
                        <a:ea typeface="+mn-ea"/>
                        <a:cs typeface="+mn-cs"/>
                      </a:endParaRPr>
                    </a:p>
                    <a:p>
                      <a:pPr lvl="1"/>
                      <a:r>
                        <a:rPr lang="en-US" sz="1800" b="1" kern="1200" dirty="0">
                          <a:solidFill>
                            <a:schemeClr val="lt1"/>
                          </a:solidFill>
                          <a:effectLst/>
                          <a:latin typeface="+mn-lt"/>
                          <a:ea typeface="+mn-ea"/>
                          <a:cs typeface="+mn-cs"/>
                        </a:rPr>
                        <a:t>9. A group of tourists…. (was/were) taking picture. </a:t>
                      </a:r>
                      <a:endParaRPr lang="en-US" sz="1200" b="1" kern="1200" dirty="0">
                        <a:solidFill>
                          <a:schemeClr val="lt1"/>
                        </a:solidFill>
                        <a:effectLst/>
                        <a:latin typeface="+mn-lt"/>
                        <a:ea typeface="+mn-ea"/>
                        <a:cs typeface="+mn-cs"/>
                      </a:endParaRPr>
                    </a:p>
                    <a:p>
                      <a:endParaRPr lang="en-US" dirty="0"/>
                    </a:p>
                  </a:txBody>
                  <a:tcPr/>
                </a:tc>
                <a:extLst>
                  <a:ext uri="{0D108BD9-81ED-4DB2-BD59-A6C34878D82A}">
                    <a16:rowId xmlns:a16="http://schemas.microsoft.com/office/drawing/2014/main" val="3367020239"/>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0A5CC30-007B-780E-E5E7-29CDD1415E51}"/>
                  </a:ext>
                </a:extLst>
              </p14:cNvPr>
              <p14:cNvContentPartPr/>
              <p14:nvPr/>
            </p14:nvContentPartPr>
            <p14:xfrm>
              <a:off x="363240" y="4680"/>
              <a:ext cx="11265840" cy="6831000"/>
            </p14:xfrm>
          </p:contentPart>
        </mc:Choice>
        <mc:Fallback>
          <p:pic>
            <p:nvPicPr>
              <p:cNvPr id="3" name="Ink 2">
                <a:extLst>
                  <a:ext uri="{FF2B5EF4-FFF2-40B4-BE49-F238E27FC236}">
                    <a16:creationId xmlns:a16="http://schemas.microsoft.com/office/drawing/2014/main" id="{10A5CC30-007B-780E-E5E7-29CDD1415E51}"/>
                  </a:ext>
                </a:extLst>
              </p:cNvPr>
              <p:cNvPicPr/>
              <p:nvPr/>
            </p:nvPicPr>
            <p:blipFill>
              <a:blip r:embed="rId3"/>
              <a:stretch>
                <a:fillRect/>
              </a:stretch>
            </p:blipFill>
            <p:spPr>
              <a:xfrm>
                <a:off x="353880" y="-4680"/>
                <a:ext cx="11284560" cy="6849720"/>
              </a:xfrm>
              <a:prstGeom prst="rect">
                <a:avLst/>
              </a:prstGeom>
            </p:spPr>
          </p:pic>
        </mc:Fallback>
      </mc:AlternateContent>
    </p:spTree>
    <p:extLst>
      <p:ext uri="{BB962C8B-B14F-4D97-AF65-F5344CB8AC3E}">
        <p14:creationId xmlns:p14="http://schemas.microsoft.com/office/powerpoint/2010/main" val="1630704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D9467-7507-2BC0-E031-FE18D814ECE4}"/>
              </a:ext>
            </a:extLst>
          </p:cNvPr>
          <p:cNvSpPr txBox="1"/>
          <p:nvPr/>
        </p:nvSpPr>
        <p:spPr>
          <a:xfrm>
            <a:off x="133564" y="256854"/>
            <a:ext cx="6698751" cy="523220"/>
          </a:xfrm>
          <a:prstGeom prst="rect">
            <a:avLst/>
          </a:prstGeom>
          <a:noFill/>
        </p:spPr>
        <p:txBody>
          <a:bodyPr wrap="square" rtlCol="0">
            <a:spAutoFit/>
          </a:bodyPr>
          <a:lstStyle/>
          <a:p>
            <a:r>
              <a:rPr lang="en-US" sz="2800" b="1" u="sng" dirty="0">
                <a:solidFill>
                  <a:srgbClr val="FF0000"/>
                </a:solidFill>
                <a:highlight>
                  <a:srgbClr val="FFFF00"/>
                </a:highlight>
              </a:rPr>
              <a:t>Reported Speech – 1 ( Fix)</a:t>
            </a:r>
          </a:p>
        </p:txBody>
      </p:sp>
      <p:graphicFrame>
        <p:nvGraphicFramePr>
          <p:cNvPr id="5" name="Table 4">
            <a:extLst>
              <a:ext uri="{FF2B5EF4-FFF2-40B4-BE49-F238E27FC236}">
                <a16:creationId xmlns:a16="http://schemas.microsoft.com/office/drawing/2014/main" id="{AB1F93FE-6A9C-7576-4F10-34F6692186DE}"/>
              </a:ext>
            </a:extLst>
          </p:cNvPr>
          <p:cNvGraphicFramePr>
            <a:graphicFrameLocks noGrp="1"/>
          </p:cNvGraphicFramePr>
          <p:nvPr>
            <p:extLst>
              <p:ext uri="{D42A27DB-BD31-4B8C-83A1-F6EECF244321}">
                <p14:modId xmlns:p14="http://schemas.microsoft.com/office/powerpoint/2010/main" val="1066256831"/>
              </p:ext>
            </p:extLst>
          </p:nvPr>
        </p:nvGraphicFramePr>
        <p:xfrm>
          <a:off x="133564" y="780074"/>
          <a:ext cx="4253502" cy="4557904"/>
        </p:xfrm>
        <a:graphic>
          <a:graphicData uri="http://schemas.openxmlformats.org/drawingml/2006/table">
            <a:tbl>
              <a:tblPr firstRow="1" firstCol="1" bandRow="1">
                <a:tableStyleId>{5C22544A-7EE6-4342-B048-85BDC9FD1C3A}</a:tableStyleId>
              </a:tblPr>
              <a:tblGrid>
                <a:gridCol w="2126751">
                  <a:extLst>
                    <a:ext uri="{9D8B030D-6E8A-4147-A177-3AD203B41FA5}">
                      <a16:colId xmlns:a16="http://schemas.microsoft.com/office/drawing/2014/main" val="3941900981"/>
                    </a:ext>
                  </a:extLst>
                </a:gridCol>
                <a:gridCol w="2126751">
                  <a:extLst>
                    <a:ext uri="{9D8B030D-6E8A-4147-A177-3AD203B41FA5}">
                      <a16:colId xmlns:a16="http://schemas.microsoft.com/office/drawing/2014/main" val="2711449196"/>
                    </a:ext>
                  </a:extLst>
                </a:gridCol>
              </a:tblGrid>
              <a:tr h="152573">
                <a:tc>
                  <a:txBody>
                    <a:bodyPr/>
                    <a:lstStyle/>
                    <a:p>
                      <a:pPr marL="0" marR="0">
                        <a:lnSpc>
                          <a:spcPct val="115000"/>
                        </a:lnSpc>
                        <a:spcAft>
                          <a:spcPts val="1000"/>
                        </a:spcAft>
                        <a:buNone/>
                      </a:pPr>
                      <a:r>
                        <a:rPr lang="en-US" sz="1400">
                          <a:effectLst/>
                        </a:rPr>
                        <a:t>Direct </a:t>
                      </a:r>
                      <a:endParaRPr lang="en-US" sz="1000">
                        <a:effectLst/>
                        <a:latin typeface="Calibri" panose="020F0502020204030204" pitchFamily="34" charset="0"/>
                        <a:ea typeface="Malgun Gothic" panose="020B0503020000020004" pitchFamily="34" charset="-127"/>
                        <a:cs typeface="Mangal" panose="02040503050203030202" pitchFamily="18" charset="0"/>
                      </a:endParaRPr>
                    </a:p>
                  </a:txBody>
                  <a:tcPr marL="59601" marR="59601" marT="0" marB="0"/>
                </a:tc>
                <a:tc>
                  <a:txBody>
                    <a:bodyPr/>
                    <a:lstStyle/>
                    <a:p>
                      <a:pPr marL="0" marR="0">
                        <a:lnSpc>
                          <a:spcPct val="115000"/>
                        </a:lnSpc>
                        <a:spcAft>
                          <a:spcPts val="1000"/>
                        </a:spcAft>
                        <a:buNone/>
                      </a:pPr>
                      <a:r>
                        <a:rPr lang="en-US" sz="1400">
                          <a:effectLst/>
                        </a:rPr>
                        <a:t>Indirect </a:t>
                      </a:r>
                      <a:endParaRPr lang="en-US" sz="1000">
                        <a:effectLst/>
                        <a:latin typeface="Calibri" panose="020F0502020204030204" pitchFamily="34" charset="0"/>
                        <a:ea typeface="Malgun Gothic" panose="020B0503020000020004" pitchFamily="34" charset="-127"/>
                        <a:cs typeface="Mangal" panose="02040503050203030202" pitchFamily="18" charset="0"/>
                      </a:endParaRPr>
                    </a:p>
                  </a:txBody>
                  <a:tcPr marL="59601" marR="59601" marT="0" marB="0"/>
                </a:tc>
                <a:extLst>
                  <a:ext uri="{0D108BD9-81ED-4DB2-BD59-A6C34878D82A}">
                    <a16:rowId xmlns:a16="http://schemas.microsoft.com/office/drawing/2014/main" val="3650144719"/>
                  </a:ext>
                </a:extLst>
              </a:tr>
              <a:tr h="2858517">
                <a:tc>
                  <a:txBody>
                    <a:bodyPr/>
                    <a:lstStyle/>
                    <a:p>
                      <a:pPr marL="0" marR="0">
                        <a:lnSpc>
                          <a:spcPct val="115000"/>
                        </a:lnSpc>
                        <a:spcAft>
                          <a:spcPts val="1000"/>
                        </a:spcAft>
                        <a:buNone/>
                      </a:pPr>
                      <a:r>
                        <a:rPr lang="en-US" sz="1400">
                          <a:effectLst/>
                        </a:rPr>
                        <a:t>I</a:t>
                      </a:r>
                      <a:br>
                        <a:rPr lang="en-US" sz="1400">
                          <a:effectLst/>
                        </a:rPr>
                      </a:br>
                      <a:r>
                        <a:rPr lang="en-US" sz="1400">
                          <a:effectLst/>
                        </a:rPr>
                        <a:t>we</a:t>
                      </a:r>
                      <a:br>
                        <a:rPr lang="en-US" sz="1400">
                          <a:effectLst/>
                        </a:rPr>
                      </a:br>
                      <a:r>
                        <a:rPr lang="en-US" sz="1400">
                          <a:effectLst/>
                        </a:rPr>
                        <a:t>You</a:t>
                      </a:r>
                      <a:br>
                        <a:rPr lang="en-US" sz="1400">
                          <a:effectLst/>
                        </a:rPr>
                      </a:br>
                      <a:r>
                        <a:rPr lang="en-US" sz="1400">
                          <a:effectLst/>
                        </a:rPr>
                        <a:t>My</a:t>
                      </a:r>
                      <a:br>
                        <a:rPr lang="en-US" sz="1400">
                          <a:effectLst/>
                        </a:rPr>
                      </a:br>
                      <a:r>
                        <a:rPr lang="en-US" sz="1400">
                          <a:effectLst/>
                        </a:rPr>
                        <a:t>our</a:t>
                      </a:r>
                      <a:endParaRPr lang="en-US" sz="1000">
                        <a:effectLst/>
                      </a:endParaRPr>
                    </a:p>
                    <a:p>
                      <a:pPr marL="0" marR="0">
                        <a:lnSpc>
                          <a:spcPct val="115000"/>
                        </a:lnSpc>
                        <a:spcAft>
                          <a:spcPts val="1000"/>
                        </a:spcAft>
                        <a:buNone/>
                      </a:pPr>
                      <a:r>
                        <a:rPr lang="en-US" sz="1400">
                          <a:effectLst/>
                        </a:rPr>
                        <a:t>Your </a:t>
                      </a:r>
                      <a:endParaRPr lang="en-US" sz="1000">
                        <a:effectLst/>
                      </a:endParaRPr>
                    </a:p>
                    <a:p>
                      <a:pPr marL="0" marR="0">
                        <a:lnSpc>
                          <a:spcPct val="115000"/>
                        </a:lnSpc>
                        <a:spcAft>
                          <a:spcPts val="1000"/>
                        </a:spcAft>
                        <a:buNone/>
                      </a:pPr>
                      <a:r>
                        <a:rPr lang="en-US" sz="1400">
                          <a:effectLst/>
                        </a:rPr>
                        <a:t>Me</a:t>
                      </a:r>
                      <a:endParaRPr lang="en-US" sz="1000">
                        <a:effectLst/>
                      </a:endParaRPr>
                    </a:p>
                    <a:p>
                      <a:pPr marL="0" marR="0">
                        <a:lnSpc>
                          <a:spcPct val="115000"/>
                        </a:lnSpc>
                        <a:spcAft>
                          <a:spcPts val="1000"/>
                        </a:spcAft>
                        <a:buNone/>
                      </a:pPr>
                      <a:r>
                        <a:rPr lang="en-US" sz="1400">
                          <a:effectLst/>
                        </a:rPr>
                        <a:t>Us</a:t>
                      </a:r>
                      <a:endParaRPr lang="en-US" sz="1000">
                        <a:effectLst/>
                      </a:endParaRPr>
                    </a:p>
                    <a:p>
                      <a:pPr marL="0" marR="0">
                        <a:lnSpc>
                          <a:spcPct val="115000"/>
                        </a:lnSpc>
                        <a:spcAft>
                          <a:spcPts val="1000"/>
                        </a:spcAft>
                        <a:buNone/>
                      </a:pPr>
                      <a:r>
                        <a:rPr lang="en-US" sz="1400">
                          <a:effectLst/>
                        </a:rPr>
                        <a:t>Mine </a:t>
                      </a:r>
                      <a:endParaRPr lang="en-US" sz="1000">
                        <a:effectLst/>
                      </a:endParaRPr>
                    </a:p>
                    <a:p>
                      <a:pPr marL="0" marR="0">
                        <a:lnSpc>
                          <a:spcPct val="115000"/>
                        </a:lnSpc>
                        <a:spcAft>
                          <a:spcPts val="1000"/>
                        </a:spcAft>
                        <a:buNone/>
                      </a:pPr>
                      <a:r>
                        <a:rPr lang="en-US" sz="1400">
                          <a:effectLst/>
                        </a:rPr>
                        <a:t>Ours </a:t>
                      </a:r>
                      <a:endParaRPr lang="en-US" sz="1000">
                        <a:effectLst/>
                      </a:endParaRPr>
                    </a:p>
                    <a:p>
                      <a:pPr marL="0" marR="0">
                        <a:lnSpc>
                          <a:spcPct val="115000"/>
                        </a:lnSpc>
                        <a:spcAft>
                          <a:spcPts val="1000"/>
                        </a:spcAft>
                        <a:buNone/>
                      </a:pPr>
                      <a:r>
                        <a:rPr lang="en-US" sz="1400">
                          <a:effectLst/>
                        </a:rPr>
                        <a:t>Your </a:t>
                      </a:r>
                      <a:endParaRPr lang="en-US" sz="1000">
                        <a:effectLst/>
                      </a:endParaRPr>
                    </a:p>
                    <a:p>
                      <a:pPr marL="0" marR="0">
                        <a:lnSpc>
                          <a:spcPct val="115000"/>
                        </a:lnSpc>
                        <a:spcAft>
                          <a:spcPts val="1000"/>
                        </a:spcAft>
                        <a:buNone/>
                      </a:pPr>
                      <a:r>
                        <a:rPr lang="en-US" sz="1400">
                          <a:effectLst/>
                        </a:rPr>
                        <a:t>Now </a:t>
                      </a:r>
                      <a:endParaRPr lang="en-US" sz="1000">
                        <a:effectLst/>
                        <a:latin typeface="Calibri" panose="020F0502020204030204" pitchFamily="34" charset="0"/>
                        <a:ea typeface="Malgun Gothic" panose="020B0503020000020004" pitchFamily="34" charset="-127"/>
                        <a:cs typeface="Mangal" panose="02040503050203030202" pitchFamily="18" charset="0"/>
                      </a:endParaRPr>
                    </a:p>
                  </a:txBody>
                  <a:tcPr marL="59601" marR="59601" marT="0" marB="0"/>
                </a:tc>
                <a:tc>
                  <a:txBody>
                    <a:bodyPr/>
                    <a:lstStyle/>
                    <a:p>
                      <a:pPr marL="0" marR="0">
                        <a:lnSpc>
                          <a:spcPct val="115000"/>
                        </a:lnSpc>
                        <a:spcAft>
                          <a:spcPts val="1000"/>
                        </a:spcAft>
                        <a:buNone/>
                      </a:pPr>
                      <a:r>
                        <a:rPr lang="en-US" sz="1400" dirty="0">
                          <a:effectLst/>
                        </a:rPr>
                        <a:t>He, she </a:t>
                      </a:r>
                      <a:endParaRPr lang="en-US" sz="1000" dirty="0">
                        <a:effectLst/>
                      </a:endParaRPr>
                    </a:p>
                    <a:p>
                      <a:pPr marL="0" marR="0">
                        <a:lnSpc>
                          <a:spcPct val="115000"/>
                        </a:lnSpc>
                        <a:spcAft>
                          <a:spcPts val="1000"/>
                        </a:spcAft>
                        <a:buNone/>
                      </a:pPr>
                      <a:r>
                        <a:rPr lang="en-US" sz="1400" dirty="0">
                          <a:effectLst/>
                        </a:rPr>
                        <a:t>They </a:t>
                      </a:r>
                      <a:endParaRPr lang="en-US" sz="1000" dirty="0">
                        <a:effectLst/>
                      </a:endParaRPr>
                    </a:p>
                    <a:p>
                      <a:pPr marL="0" marR="0">
                        <a:lnSpc>
                          <a:spcPct val="115000"/>
                        </a:lnSpc>
                        <a:spcAft>
                          <a:spcPts val="1000"/>
                        </a:spcAft>
                        <a:buNone/>
                      </a:pPr>
                      <a:r>
                        <a:rPr lang="en-US" sz="1400" dirty="0">
                          <a:effectLst/>
                        </a:rPr>
                        <a:t>He, she, they </a:t>
                      </a:r>
                      <a:endParaRPr lang="en-US" sz="1000" dirty="0">
                        <a:effectLst/>
                      </a:endParaRPr>
                    </a:p>
                    <a:p>
                      <a:pPr marL="0" marR="0">
                        <a:lnSpc>
                          <a:spcPct val="115000"/>
                        </a:lnSpc>
                        <a:spcAft>
                          <a:spcPts val="1000"/>
                        </a:spcAft>
                        <a:buNone/>
                      </a:pPr>
                      <a:r>
                        <a:rPr lang="en-US" sz="1400" dirty="0">
                          <a:effectLst/>
                        </a:rPr>
                        <a:t>His, her</a:t>
                      </a:r>
                      <a:endParaRPr lang="en-US" sz="1000" dirty="0">
                        <a:effectLst/>
                      </a:endParaRPr>
                    </a:p>
                    <a:p>
                      <a:pPr marL="0" marR="0">
                        <a:lnSpc>
                          <a:spcPct val="115000"/>
                        </a:lnSpc>
                        <a:spcAft>
                          <a:spcPts val="1000"/>
                        </a:spcAft>
                        <a:buNone/>
                      </a:pPr>
                      <a:r>
                        <a:rPr lang="en-US" sz="1400" dirty="0">
                          <a:effectLst/>
                        </a:rPr>
                        <a:t>Their</a:t>
                      </a:r>
                      <a:endParaRPr lang="en-US" sz="1000" dirty="0">
                        <a:effectLst/>
                      </a:endParaRPr>
                    </a:p>
                    <a:p>
                      <a:pPr marL="0" marR="0">
                        <a:lnSpc>
                          <a:spcPct val="115000"/>
                        </a:lnSpc>
                        <a:spcAft>
                          <a:spcPts val="1000"/>
                        </a:spcAft>
                        <a:buNone/>
                      </a:pPr>
                      <a:r>
                        <a:rPr lang="en-US" sz="1400" dirty="0">
                          <a:effectLst/>
                        </a:rPr>
                        <a:t> His, her, their </a:t>
                      </a:r>
                      <a:endParaRPr lang="en-US" sz="1000" dirty="0">
                        <a:effectLst/>
                      </a:endParaRPr>
                    </a:p>
                    <a:p>
                      <a:pPr marL="0" marR="0">
                        <a:lnSpc>
                          <a:spcPct val="115000"/>
                        </a:lnSpc>
                        <a:spcAft>
                          <a:spcPts val="1000"/>
                        </a:spcAft>
                        <a:buNone/>
                      </a:pPr>
                      <a:r>
                        <a:rPr lang="en-US" sz="1400" dirty="0">
                          <a:effectLst/>
                        </a:rPr>
                        <a:t>Him, her </a:t>
                      </a:r>
                      <a:endParaRPr lang="en-US" sz="1000" dirty="0">
                        <a:effectLst/>
                      </a:endParaRPr>
                    </a:p>
                    <a:p>
                      <a:pPr marL="0" marR="0">
                        <a:lnSpc>
                          <a:spcPct val="115000"/>
                        </a:lnSpc>
                        <a:spcAft>
                          <a:spcPts val="1000"/>
                        </a:spcAft>
                        <a:buNone/>
                      </a:pPr>
                      <a:r>
                        <a:rPr lang="en-US" sz="1400" dirty="0">
                          <a:effectLst/>
                        </a:rPr>
                        <a:t>Them</a:t>
                      </a:r>
                      <a:endParaRPr lang="en-US" sz="1000" dirty="0">
                        <a:effectLst/>
                      </a:endParaRPr>
                    </a:p>
                    <a:p>
                      <a:pPr marL="0" marR="0">
                        <a:lnSpc>
                          <a:spcPct val="115000"/>
                        </a:lnSpc>
                        <a:spcAft>
                          <a:spcPts val="1000"/>
                        </a:spcAft>
                        <a:buNone/>
                      </a:pPr>
                      <a:r>
                        <a:rPr lang="en-US" sz="1400" dirty="0">
                          <a:effectLst/>
                        </a:rPr>
                        <a:t>His, her </a:t>
                      </a:r>
                      <a:endParaRPr lang="en-US" sz="1000" dirty="0">
                        <a:effectLst/>
                      </a:endParaRPr>
                    </a:p>
                    <a:p>
                      <a:pPr marL="0" marR="0">
                        <a:lnSpc>
                          <a:spcPct val="115000"/>
                        </a:lnSpc>
                        <a:spcAft>
                          <a:spcPts val="1000"/>
                        </a:spcAft>
                        <a:buNone/>
                      </a:pPr>
                      <a:r>
                        <a:rPr lang="en-US" sz="1400" dirty="0">
                          <a:effectLst/>
                        </a:rPr>
                        <a:t>Their </a:t>
                      </a:r>
                      <a:endParaRPr lang="en-US" sz="1000" dirty="0">
                        <a:effectLst/>
                      </a:endParaRPr>
                    </a:p>
                    <a:p>
                      <a:pPr marL="0" marR="0">
                        <a:lnSpc>
                          <a:spcPct val="115000"/>
                        </a:lnSpc>
                        <a:spcAft>
                          <a:spcPts val="1000"/>
                        </a:spcAft>
                        <a:buNone/>
                      </a:pPr>
                      <a:r>
                        <a:rPr lang="en-US" sz="1400" dirty="0">
                          <a:effectLst/>
                        </a:rPr>
                        <a:t>His, her </a:t>
                      </a:r>
                      <a:r>
                        <a:rPr lang="en-US" sz="1400" dirty="0" err="1">
                          <a:effectLst/>
                        </a:rPr>
                        <a:t>ther</a:t>
                      </a:r>
                      <a:r>
                        <a:rPr lang="en-US" sz="1400" dirty="0">
                          <a:effectLst/>
                        </a:rPr>
                        <a:t> </a:t>
                      </a:r>
                      <a:endParaRPr lang="en-US" sz="1000" dirty="0">
                        <a:effectLst/>
                      </a:endParaRPr>
                    </a:p>
                    <a:p>
                      <a:pPr marL="0" marR="0">
                        <a:lnSpc>
                          <a:spcPct val="115000"/>
                        </a:lnSpc>
                        <a:spcAft>
                          <a:spcPts val="1000"/>
                        </a:spcAft>
                        <a:buNone/>
                      </a:pPr>
                      <a:r>
                        <a:rPr lang="en-US" sz="1400" dirty="0">
                          <a:effectLst/>
                        </a:rPr>
                        <a:t>Then </a:t>
                      </a:r>
                      <a:endParaRPr lang="en-US" sz="1000" dirty="0">
                        <a:effectLst/>
                        <a:latin typeface="Calibri" panose="020F0502020204030204" pitchFamily="34" charset="0"/>
                        <a:ea typeface="Malgun Gothic" panose="020B0503020000020004" pitchFamily="34" charset="-127"/>
                        <a:cs typeface="Mangal" panose="02040503050203030202" pitchFamily="18" charset="0"/>
                      </a:endParaRPr>
                    </a:p>
                  </a:txBody>
                  <a:tcPr marL="59601" marR="59601" marT="0" marB="0"/>
                </a:tc>
                <a:extLst>
                  <a:ext uri="{0D108BD9-81ED-4DB2-BD59-A6C34878D82A}">
                    <a16:rowId xmlns:a16="http://schemas.microsoft.com/office/drawing/2014/main" val="495838684"/>
                  </a:ext>
                </a:extLst>
              </a:tr>
            </a:tbl>
          </a:graphicData>
        </a:graphic>
      </p:graphicFrame>
      <p:pic>
        <p:nvPicPr>
          <p:cNvPr id="7" name="Picture 6">
            <a:extLst>
              <a:ext uri="{FF2B5EF4-FFF2-40B4-BE49-F238E27FC236}">
                <a16:creationId xmlns:a16="http://schemas.microsoft.com/office/drawing/2014/main" id="{0A2973A2-8A06-16C7-CFAA-BD17127DA94B}"/>
              </a:ext>
            </a:extLst>
          </p:cNvPr>
          <p:cNvPicPr>
            <a:picLocks noChangeAspect="1"/>
          </p:cNvPicPr>
          <p:nvPr/>
        </p:nvPicPr>
        <p:blipFill>
          <a:blip r:embed="rId3"/>
          <a:stretch>
            <a:fillRect/>
          </a:stretch>
        </p:blipFill>
        <p:spPr>
          <a:xfrm>
            <a:off x="6317948" y="0"/>
            <a:ext cx="5874052" cy="3911801"/>
          </a:xfrm>
          <a:prstGeom prst="rect">
            <a:avLst/>
          </a:prstGeom>
        </p:spPr>
      </p:pic>
      <p:pic>
        <p:nvPicPr>
          <p:cNvPr id="9" name="Picture 8">
            <a:extLst>
              <a:ext uri="{FF2B5EF4-FFF2-40B4-BE49-F238E27FC236}">
                <a16:creationId xmlns:a16="http://schemas.microsoft.com/office/drawing/2014/main" id="{418DD06B-B0B9-82CA-5D8E-5CAFF7E52398}"/>
              </a:ext>
            </a:extLst>
          </p:cNvPr>
          <p:cNvPicPr>
            <a:picLocks noChangeAspect="1"/>
          </p:cNvPicPr>
          <p:nvPr/>
        </p:nvPicPr>
        <p:blipFill>
          <a:blip r:embed="rId4"/>
          <a:srcRect l="10444" r="3534"/>
          <a:stretch/>
        </p:blipFill>
        <p:spPr>
          <a:xfrm>
            <a:off x="4522903" y="1036928"/>
            <a:ext cx="2020963" cy="1562434"/>
          </a:xfrm>
          <a:prstGeom prst="rect">
            <a:avLst/>
          </a:prstGeom>
        </p:spPr>
      </p:pic>
      <p:graphicFrame>
        <p:nvGraphicFramePr>
          <p:cNvPr id="10" name="Table 9">
            <a:extLst>
              <a:ext uri="{FF2B5EF4-FFF2-40B4-BE49-F238E27FC236}">
                <a16:creationId xmlns:a16="http://schemas.microsoft.com/office/drawing/2014/main" id="{3C6BB1AB-5317-C7BC-B845-76275AF79025}"/>
              </a:ext>
            </a:extLst>
          </p:cNvPr>
          <p:cNvGraphicFramePr>
            <a:graphicFrameLocks noGrp="1"/>
          </p:cNvGraphicFramePr>
          <p:nvPr>
            <p:extLst>
              <p:ext uri="{D42A27DB-BD31-4B8C-83A1-F6EECF244321}">
                <p14:modId xmlns:p14="http://schemas.microsoft.com/office/powerpoint/2010/main" val="2346493415"/>
              </p:ext>
            </p:extLst>
          </p:nvPr>
        </p:nvGraphicFramePr>
        <p:xfrm>
          <a:off x="4387066" y="3911801"/>
          <a:ext cx="7804934" cy="3048000"/>
        </p:xfrm>
        <a:graphic>
          <a:graphicData uri="http://schemas.openxmlformats.org/drawingml/2006/table">
            <a:tbl>
              <a:tblPr firstRow="1" bandRow="1">
                <a:tableStyleId>{00A15C55-8517-42AA-B614-E9B94910E393}</a:tableStyleId>
              </a:tblPr>
              <a:tblGrid>
                <a:gridCol w="7804934">
                  <a:extLst>
                    <a:ext uri="{9D8B030D-6E8A-4147-A177-3AD203B41FA5}">
                      <a16:colId xmlns:a16="http://schemas.microsoft.com/office/drawing/2014/main" val="2344592268"/>
                    </a:ext>
                  </a:extLst>
                </a:gridCol>
              </a:tblGrid>
              <a:tr h="2946199">
                <a:tc>
                  <a:txBody>
                    <a:bodyPr/>
                    <a:lstStyle/>
                    <a:p>
                      <a:pPr lvl="0"/>
                      <a:r>
                        <a:rPr lang="en-US" sz="1600" b="1" kern="1200" dirty="0">
                          <a:solidFill>
                            <a:schemeClr val="lt1"/>
                          </a:solidFill>
                          <a:effectLst/>
                          <a:latin typeface="+mn-lt"/>
                          <a:ea typeface="+mn-ea"/>
                          <a:cs typeface="+mn-cs"/>
                        </a:rPr>
                        <a:t>Ram said to her," I am selling my house". ( change into indirect) </a:t>
                      </a:r>
                    </a:p>
                    <a:p>
                      <a:pPr lvl="0"/>
                      <a:r>
                        <a:rPr lang="en-US" sz="1600" b="1" kern="1200" dirty="0">
                          <a:solidFill>
                            <a:schemeClr val="lt1"/>
                          </a:solidFill>
                          <a:effectLst/>
                          <a:latin typeface="+mn-lt"/>
                          <a:ea typeface="+mn-ea"/>
                          <a:cs typeface="+mn-cs"/>
                        </a:rPr>
                        <a:t>Hari said, "she is calling her friend". </a:t>
                      </a:r>
                    </a:p>
                    <a:p>
                      <a:pPr lvl="0"/>
                      <a:r>
                        <a:rPr lang="en-US" sz="1600" b="1" kern="1200" dirty="0">
                          <a:solidFill>
                            <a:schemeClr val="lt1"/>
                          </a:solidFill>
                          <a:effectLst/>
                          <a:latin typeface="+mn-lt"/>
                          <a:ea typeface="+mn-ea"/>
                          <a:cs typeface="+mn-cs"/>
                        </a:rPr>
                        <a:t>They said, " we may pass in our exam". </a:t>
                      </a:r>
                    </a:p>
                    <a:p>
                      <a:pPr lvl="0"/>
                      <a:r>
                        <a:rPr lang="en-US" sz="1600" b="1" kern="1200" dirty="0">
                          <a:solidFill>
                            <a:schemeClr val="lt1"/>
                          </a:solidFill>
                          <a:effectLst/>
                          <a:latin typeface="+mn-lt"/>
                          <a:ea typeface="+mn-ea"/>
                          <a:cs typeface="+mn-cs"/>
                        </a:rPr>
                        <a:t>He said , " the sun is hot". </a:t>
                      </a:r>
                    </a:p>
                    <a:p>
                      <a:pPr lvl="0"/>
                      <a:r>
                        <a:rPr lang="en-US" sz="1600" b="1" kern="1200" dirty="0">
                          <a:solidFill>
                            <a:schemeClr val="lt1"/>
                          </a:solidFill>
                          <a:effectLst/>
                          <a:latin typeface="+mn-lt"/>
                          <a:ea typeface="+mn-ea"/>
                          <a:cs typeface="+mn-cs"/>
                        </a:rPr>
                        <a:t>They will </a:t>
                      </a:r>
                      <a:r>
                        <a:rPr lang="en-US" sz="1600" b="1" kern="1200" dirty="0" err="1">
                          <a:solidFill>
                            <a:schemeClr val="lt1"/>
                          </a:solidFill>
                          <a:effectLst/>
                          <a:latin typeface="+mn-lt"/>
                          <a:ea typeface="+mn-ea"/>
                          <a:cs typeface="+mn-cs"/>
                        </a:rPr>
                        <a:t>say,"we</a:t>
                      </a:r>
                      <a:r>
                        <a:rPr lang="en-US" sz="1600" b="1" kern="1200" dirty="0">
                          <a:solidFill>
                            <a:schemeClr val="lt1"/>
                          </a:solidFill>
                          <a:effectLst/>
                          <a:latin typeface="+mn-lt"/>
                          <a:ea typeface="+mn-ea"/>
                          <a:cs typeface="+mn-cs"/>
                        </a:rPr>
                        <a:t> shall win the race".  </a:t>
                      </a:r>
                    </a:p>
                    <a:p>
                      <a:pPr lvl="0"/>
                      <a:r>
                        <a:rPr lang="en-US" sz="1600" b="1" kern="1200" dirty="0">
                          <a:solidFill>
                            <a:schemeClr val="lt1"/>
                          </a:solidFill>
                          <a:effectLst/>
                          <a:latin typeface="+mn-lt"/>
                          <a:ea typeface="+mn-ea"/>
                          <a:cs typeface="+mn-cs"/>
                        </a:rPr>
                        <a:t>Did you hear me? ( she asked me…. </a:t>
                      </a:r>
                    </a:p>
                    <a:p>
                      <a:pPr lvl="0"/>
                      <a:r>
                        <a:rPr lang="en-US" sz="1600" b="1" kern="1200" dirty="0">
                          <a:solidFill>
                            <a:schemeClr val="lt1"/>
                          </a:solidFill>
                          <a:effectLst/>
                          <a:latin typeface="+mn-lt"/>
                          <a:ea typeface="+mn-ea"/>
                          <a:cs typeface="+mn-cs"/>
                        </a:rPr>
                        <a:t>Please help the poor ( he requested ….) </a:t>
                      </a:r>
                    </a:p>
                    <a:p>
                      <a:pPr lvl="0"/>
                      <a:r>
                        <a:rPr lang="en-US" sz="1600" b="1" kern="1200" dirty="0">
                          <a:solidFill>
                            <a:schemeClr val="lt1"/>
                          </a:solidFill>
                          <a:effectLst/>
                          <a:latin typeface="+mn-lt"/>
                          <a:ea typeface="+mn-ea"/>
                          <a:cs typeface="+mn-cs"/>
                        </a:rPr>
                        <a:t>The headmaster say, "how many of you are there?  </a:t>
                      </a:r>
                    </a:p>
                    <a:p>
                      <a:pPr lvl="0"/>
                      <a:r>
                        <a:rPr lang="en-US" sz="1600" b="1" kern="1200" dirty="0">
                          <a:solidFill>
                            <a:schemeClr val="lt1"/>
                          </a:solidFill>
                          <a:effectLst/>
                          <a:latin typeface="+mn-lt"/>
                          <a:ea typeface="+mn-ea"/>
                          <a:cs typeface="+mn-cs"/>
                        </a:rPr>
                        <a:t>What is your name? ( he asked me…. </a:t>
                      </a:r>
                    </a:p>
                    <a:p>
                      <a:pPr lvl="0"/>
                      <a:r>
                        <a:rPr lang="en-US" sz="1600" b="1" kern="1200" dirty="0">
                          <a:solidFill>
                            <a:schemeClr val="lt1"/>
                          </a:solidFill>
                          <a:effectLst/>
                          <a:latin typeface="+mn-lt"/>
                          <a:ea typeface="+mn-ea"/>
                          <a:cs typeface="+mn-cs"/>
                        </a:rPr>
                        <a:t>I have been to </a:t>
                      </a:r>
                      <a:r>
                        <a:rPr lang="en-US" sz="1600" b="1" kern="1200" dirty="0" err="1">
                          <a:solidFill>
                            <a:schemeClr val="lt1"/>
                          </a:solidFill>
                          <a:effectLst/>
                          <a:latin typeface="+mn-lt"/>
                          <a:ea typeface="+mn-ea"/>
                          <a:cs typeface="+mn-cs"/>
                        </a:rPr>
                        <a:t>france</a:t>
                      </a:r>
                      <a:r>
                        <a:rPr lang="en-US" sz="1600" b="1" kern="1200" dirty="0">
                          <a:solidFill>
                            <a:schemeClr val="lt1"/>
                          </a:solidFill>
                          <a:effectLst/>
                          <a:latin typeface="+mn-lt"/>
                          <a:ea typeface="+mn-ea"/>
                          <a:cs typeface="+mn-cs"/>
                        </a:rPr>
                        <a:t>( he says  </a:t>
                      </a:r>
                    </a:p>
                    <a:p>
                      <a:pPr lvl="0"/>
                      <a:r>
                        <a:rPr lang="en-US" sz="1600" b="1" kern="1200" dirty="0">
                          <a:solidFill>
                            <a:schemeClr val="lt1"/>
                          </a:solidFill>
                          <a:effectLst/>
                          <a:latin typeface="+mn-lt"/>
                          <a:ea typeface="+mn-ea"/>
                          <a:cs typeface="+mn-cs"/>
                        </a:rPr>
                        <a:t>Students said to the principle, " can you mange the extra classes trough virtual process? </a:t>
                      </a:r>
                    </a:p>
                    <a:p>
                      <a:endParaRPr lang="en-US" dirty="0"/>
                    </a:p>
                  </a:txBody>
                  <a:tcPr/>
                </a:tc>
                <a:extLst>
                  <a:ext uri="{0D108BD9-81ED-4DB2-BD59-A6C34878D82A}">
                    <a16:rowId xmlns:a16="http://schemas.microsoft.com/office/drawing/2014/main" val="636691417"/>
                  </a:ext>
                </a:extLst>
              </a:tr>
            </a:tbl>
          </a:graphicData>
        </a:graphic>
      </p:graphicFrame>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CE77025B-8362-3A70-ED19-16897D85855F}"/>
                  </a:ext>
                </a:extLst>
              </p14:cNvPr>
              <p14:cNvContentPartPr/>
              <p14:nvPr/>
            </p14:nvContentPartPr>
            <p14:xfrm>
              <a:off x="6514920" y="3316320"/>
              <a:ext cx="879120" cy="173520"/>
            </p14:xfrm>
          </p:contentPart>
        </mc:Choice>
        <mc:Fallback xmlns="">
          <p:pic>
            <p:nvPicPr>
              <p:cNvPr id="11" name="Ink 10">
                <a:extLst>
                  <a:ext uri="{FF2B5EF4-FFF2-40B4-BE49-F238E27FC236}">
                    <a16:creationId xmlns:a16="http://schemas.microsoft.com/office/drawing/2014/main" id="{CE77025B-8362-3A70-ED19-16897D85855F}"/>
                  </a:ext>
                </a:extLst>
              </p:cNvPr>
              <p:cNvPicPr/>
              <p:nvPr/>
            </p:nvPicPr>
            <p:blipFill>
              <a:blip r:embed="rId6"/>
              <a:stretch>
                <a:fillRect/>
              </a:stretch>
            </p:blipFill>
            <p:spPr>
              <a:xfrm>
                <a:off x="6499080" y="3252960"/>
                <a:ext cx="9104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2E6B118-ED7C-587C-0ED1-81C0F0A20AAB}"/>
                  </a:ext>
                </a:extLst>
              </p14:cNvPr>
              <p14:cNvContentPartPr/>
              <p14:nvPr/>
            </p14:nvContentPartPr>
            <p14:xfrm>
              <a:off x="718560" y="10080"/>
              <a:ext cx="40320" cy="42480"/>
            </p14:xfrm>
          </p:contentPart>
        </mc:Choice>
        <mc:Fallback xmlns="">
          <p:pic>
            <p:nvPicPr>
              <p:cNvPr id="12" name="Ink 11">
                <a:extLst>
                  <a:ext uri="{FF2B5EF4-FFF2-40B4-BE49-F238E27FC236}">
                    <a16:creationId xmlns:a16="http://schemas.microsoft.com/office/drawing/2014/main" id="{82E6B118-ED7C-587C-0ED1-81C0F0A20AAB}"/>
                  </a:ext>
                </a:extLst>
              </p:cNvPr>
              <p:cNvPicPr/>
              <p:nvPr/>
            </p:nvPicPr>
            <p:blipFill>
              <a:blip r:embed="rId8"/>
              <a:stretch>
                <a:fillRect/>
              </a:stretch>
            </p:blipFill>
            <p:spPr>
              <a:xfrm>
                <a:off x="702720" y="-53280"/>
                <a:ext cx="71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B1D373CC-4EBE-C153-1C5A-F70439681CF6}"/>
                  </a:ext>
                </a:extLst>
              </p14:cNvPr>
              <p14:cNvContentPartPr/>
              <p14:nvPr/>
            </p14:nvContentPartPr>
            <p14:xfrm>
              <a:off x="218520" y="901800"/>
              <a:ext cx="11059200" cy="4302000"/>
            </p14:xfrm>
          </p:contentPart>
        </mc:Choice>
        <mc:Fallback>
          <p:pic>
            <p:nvPicPr>
              <p:cNvPr id="3" name="Ink 2">
                <a:extLst>
                  <a:ext uri="{FF2B5EF4-FFF2-40B4-BE49-F238E27FC236}">
                    <a16:creationId xmlns:a16="http://schemas.microsoft.com/office/drawing/2014/main" id="{B1D373CC-4EBE-C153-1C5A-F70439681CF6}"/>
                  </a:ext>
                </a:extLst>
              </p:cNvPr>
              <p:cNvPicPr/>
              <p:nvPr/>
            </p:nvPicPr>
            <p:blipFill>
              <a:blip r:embed="rId10"/>
              <a:stretch>
                <a:fillRect/>
              </a:stretch>
            </p:blipFill>
            <p:spPr>
              <a:xfrm>
                <a:off x="209160" y="892440"/>
                <a:ext cx="11077920" cy="4320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Ink 3">
                <a:extLst>
                  <a:ext uri="{FF2B5EF4-FFF2-40B4-BE49-F238E27FC236}">
                    <a16:creationId xmlns:a16="http://schemas.microsoft.com/office/drawing/2014/main" id="{38494EBA-EB8D-DB91-B309-0B660C9DDDC6}"/>
                  </a:ext>
                </a:extLst>
              </p14:cNvPr>
              <p14:cNvContentPartPr/>
              <p14:nvPr/>
            </p14:nvContentPartPr>
            <p14:xfrm>
              <a:off x="4142160" y="3423960"/>
              <a:ext cx="7675200" cy="3413520"/>
            </p14:xfrm>
          </p:contentPart>
        </mc:Choice>
        <mc:Fallback>
          <p:pic>
            <p:nvPicPr>
              <p:cNvPr id="4" name="Ink 3">
                <a:extLst>
                  <a:ext uri="{FF2B5EF4-FFF2-40B4-BE49-F238E27FC236}">
                    <a16:creationId xmlns:a16="http://schemas.microsoft.com/office/drawing/2014/main" id="{38494EBA-EB8D-DB91-B309-0B660C9DDDC6}"/>
                  </a:ext>
                </a:extLst>
              </p:cNvPr>
              <p:cNvPicPr/>
              <p:nvPr/>
            </p:nvPicPr>
            <p:blipFill>
              <a:blip r:embed="rId12"/>
              <a:stretch>
                <a:fillRect/>
              </a:stretch>
            </p:blipFill>
            <p:spPr>
              <a:xfrm>
                <a:off x="4132800" y="3414600"/>
                <a:ext cx="7693920" cy="3432240"/>
              </a:xfrm>
              <a:prstGeom prst="rect">
                <a:avLst/>
              </a:prstGeom>
            </p:spPr>
          </p:pic>
        </mc:Fallback>
      </mc:AlternateContent>
    </p:spTree>
    <p:extLst>
      <p:ext uri="{BB962C8B-B14F-4D97-AF65-F5344CB8AC3E}">
        <p14:creationId xmlns:p14="http://schemas.microsoft.com/office/powerpoint/2010/main" val="49691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F2CABC-DF51-93E6-DF67-AAF9EF62C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sp>
        <p:nvSpPr>
          <p:cNvPr id="4" name="TextBox 3">
            <a:extLst>
              <a:ext uri="{FF2B5EF4-FFF2-40B4-BE49-F238E27FC236}">
                <a16:creationId xmlns:a16="http://schemas.microsoft.com/office/drawing/2014/main" id="{19C37E7D-4EB5-8C05-020A-141D2AE59456}"/>
              </a:ext>
            </a:extLst>
          </p:cNvPr>
          <p:cNvSpPr txBox="1"/>
          <p:nvPr/>
        </p:nvSpPr>
        <p:spPr>
          <a:xfrm>
            <a:off x="287676" y="349321"/>
            <a:ext cx="11373492" cy="6524863"/>
          </a:xfrm>
          <a:prstGeom prst="rect">
            <a:avLst/>
          </a:prstGeom>
          <a:noFill/>
        </p:spPr>
        <p:txBody>
          <a:bodyPr wrap="square" rtlCol="0">
            <a:spAutoFit/>
          </a:bodyPr>
          <a:lstStyle/>
          <a:p>
            <a:pPr algn="l" fontAlgn="base">
              <a:buNone/>
            </a:pPr>
            <a:r>
              <a:rPr lang="en-US" dirty="0">
                <a:solidFill>
                  <a:srgbClr val="FF0000"/>
                </a:solidFill>
                <a:latin typeface="Times New Roman" panose="02020603050405020304" pitchFamily="18" charset="0"/>
                <a:cs typeface="Times New Roman" panose="02020603050405020304" pitchFamily="18" charset="0"/>
              </a:rPr>
              <a:t>How Did the neighbor respond about women pregnancy? </a:t>
            </a:r>
          </a:p>
          <a:p>
            <a:pPr algn="l" fontAlgn="base">
              <a:buNone/>
            </a:pPr>
            <a:endParaRPr lang="en-US"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b="1" i="0" dirty="0">
                <a:solidFill>
                  <a:schemeClr val="bg1"/>
                </a:solidFill>
                <a:effectLst/>
                <a:latin typeface="Times New Roman" panose="02020603050405020304" pitchFamily="18" charset="0"/>
                <a:cs typeface="Times New Roman" panose="02020603050405020304" pitchFamily="18" charset="0"/>
              </a:rPr>
              <a:t>➜</a:t>
            </a:r>
            <a:r>
              <a:rPr lang="en-US" b="0" i="0" dirty="0">
                <a:solidFill>
                  <a:schemeClr val="bg1"/>
                </a:solidFill>
                <a:effectLst/>
                <a:latin typeface="Times New Roman" panose="02020603050405020304" pitchFamily="18" charset="0"/>
                <a:cs typeface="Times New Roman" panose="02020603050405020304" pitchFamily="18" charset="0"/>
              </a:rPr>
              <a:t> The </a:t>
            </a:r>
            <a:r>
              <a:rPr lang="en-US" b="0" i="0" dirty="0" err="1">
                <a:solidFill>
                  <a:schemeClr val="bg1"/>
                </a:solidFill>
                <a:effectLst/>
                <a:latin typeface="Times New Roman" panose="02020603050405020304" pitchFamily="18" charset="0"/>
                <a:cs typeface="Times New Roman" panose="02020603050405020304" pitchFamily="18" charset="0"/>
              </a:rPr>
              <a:t>neighbours</a:t>
            </a:r>
            <a:r>
              <a:rPr lang="en-US" b="0" i="0" dirty="0">
                <a:solidFill>
                  <a:schemeClr val="bg1"/>
                </a:solidFill>
                <a:effectLst/>
                <a:latin typeface="Times New Roman" panose="02020603050405020304" pitchFamily="18" charset="0"/>
                <a:cs typeface="Times New Roman" panose="02020603050405020304" pitchFamily="18" charset="0"/>
              </a:rPr>
              <a:t> responded to the woman’s pregnancy by smiling tirelessly. The man in the deli gave her small presents of chocolates and him packets of cigarettes. In the summer, Italian women began to offer names. Greek women stopped the young woman in the street, pulled her skirt up and felt her belly, telling her it was bound to be a boy. By late summer the woman next door had knitted the baby a suit, complete with booties and beanie and the Polish widower next door had almost finished his two-car garage.</a:t>
            </a:r>
          </a:p>
          <a:p>
            <a:pPr algn="l" fontAlgn="base"/>
            <a:endParaRPr lang="en-US"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dirty="0" err="1">
                <a:solidFill>
                  <a:srgbClr val="FF0000"/>
                </a:solidFill>
                <a:latin typeface="Times New Roman" panose="02020603050405020304" pitchFamily="18" charset="0"/>
                <a:cs typeface="Times New Roman" panose="02020603050405020304" pitchFamily="18" charset="0"/>
              </a:rPr>
              <a:t>c.Why</a:t>
            </a:r>
            <a:r>
              <a:rPr lang="en-US" dirty="0">
                <a:solidFill>
                  <a:srgbClr val="FF0000"/>
                </a:solidFill>
                <a:latin typeface="Times New Roman" panose="02020603050405020304" pitchFamily="18" charset="0"/>
                <a:cs typeface="Times New Roman" panose="02020603050405020304" pitchFamily="18" charset="0"/>
              </a:rPr>
              <a:t> did the young man began to cry at the end of story ?</a:t>
            </a:r>
          </a:p>
          <a:p>
            <a:pPr algn="l" fontAlgn="base"/>
            <a:endParaRPr lang="en-US" sz="1600" b="0" i="0" dirty="0">
              <a:solidFill>
                <a:schemeClr val="bg1"/>
              </a:solidFill>
              <a:effectLst/>
              <a:latin typeface="Times New Roman" panose="02020603050405020304" pitchFamily="18" charset="0"/>
              <a:cs typeface="Times New Roman" panose="02020603050405020304" pitchFamily="18" charset="0"/>
            </a:endParaRPr>
          </a:p>
          <a:p>
            <a:r>
              <a:rPr lang="en-US" b="0" i="0" dirty="0">
                <a:solidFill>
                  <a:schemeClr val="bg1"/>
                </a:solidFill>
                <a:effectLst/>
                <a:latin typeface="Times New Roman" panose="02020603050405020304" pitchFamily="18" charset="0"/>
                <a:cs typeface="Times New Roman" panose="02020603050405020304" pitchFamily="18" charset="0"/>
              </a:rPr>
              <a:t>The young man began to weep at the end of the story because he was greatly touched by the help of </a:t>
            </a:r>
            <a:r>
              <a:rPr lang="en-US" b="0" i="0" dirty="0" err="1">
                <a:solidFill>
                  <a:schemeClr val="bg1"/>
                </a:solidFill>
                <a:effectLst/>
                <a:latin typeface="Times New Roman" panose="02020603050405020304" pitchFamily="18" charset="0"/>
                <a:cs typeface="Times New Roman" panose="02020603050405020304" pitchFamily="18" charset="0"/>
              </a:rPr>
              <a:t>neighbours</a:t>
            </a:r>
            <a:r>
              <a:rPr lang="en-US" b="0" i="0" dirty="0">
                <a:solidFill>
                  <a:schemeClr val="bg1"/>
                </a:solidFill>
                <a:effectLst/>
                <a:latin typeface="Times New Roman" panose="02020603050405020304" pitchFamily="18" charset="0"/>
                <a:cs typeface="Times New Roman" panose="02020603050405020304" pitchFamily="18" charset="0"/>
              </a:rPr>
              <a:t> which he didn’t expect due to the human feelings of </a:t>
            </a:r>
            <a:r>
              <a:rPr lang="en-US" b="0" i="0" dirty="0" err="1">
                <a:solidFill>
                  <a:schemeClr val="bg1"/>
                </a:solidFill>
                <a:effectLst/>
                <a:latin typeface="Times New Roman" panose="02020603050405020304" pitchFamily="18" charset="0"/>
                <a:cs typeface="Times New Roman" panose="02020603050405020304" pitchFamily="18" charset="0"/>
              </a:rPr>
              <a:t>neighbours</a:t>
            </a:r>
            <a:r>
              <a:rPr lang="en-US" b="0" i="0" dirty="0">
                <a:solidFill>
                  <a:schemeClr val="bg1"/>
                </a:solidFill>
                <a:effectLst/>
                <a:latin typeface="Times New Roman" panose="02020603050405020304" pitchFamily="18" charset="0"/>
                <a:cs typeface="Times New Roman" panose="02020603050405020304" pitchFamily="18" charset="0"/>
              </a:rPr>
              <a:t> towards them.</a:t>
            </a:r>
          </a:p>
          <a:p>
            <a:endParaRPr lang="en-US" b="0" i="0" dirty="0">
              <a:solidFill>
                <a:schemeClr val="bg1"/>
              </a:solidFill>
              <a:effectLst/>
              <a:latin typeface="Times New Roman" panose="02020603050405020304" pitchFamily="18" charset="0"/>
              <a:cs typeface="Times New Roman" panose="02020603050405020304" pitchFamily="18" charset="0"/>
            </a:endParaRPr>
          </a:p>
          <a:p>
            <a:pPr algn="l" fontAlgn="base">
              <a:buNone/>
            </a:pPr>
            <a:r>
              <a:rPr lang="en-US" dirty="0">
                <a:solidFill>
                  <a:srgbClr val="FF0000"/>
                </a:solidFill>
                <a:latin typeface="Times New Roman" panose="02020603050405020304" pitchFamily="18" charset="0"/>
                <a:cs typeface="Times New Roman" panose="02020603050405020304" pitchFamily="18" charset="0"/>
              </a:rPr>
              <a:t>d. </a:t>
            </a:r>
            <a:r>
              <a:rPr lang="en-US" b="1" i="0" dirty="0">
                <a:solidFill>
                  <a:srgbClr val="FF0000"/>
                </a:solidFill>
                <a:effectLst/>
                <a:latin typeface="Times New Roman" panose="02020603050405020304" pitchFamily="18" charset="0"/>
                <a:cs typeface="Times New Roman" panose="02020603050405020304" pitchFamily="18" charset="0"/>
              </a:rPr>
              <a:t> Why the author does not mention the any character in this play?</a:t>
            </a:r>
            <a:endParaRPr lang="en-US" b="0" i="0" dirty="0">
              <a:solidFill>
                <a:srgbClr val="FF0000"/>
              </a:solidFill>
              <a:effectLst/>
              <a:latin typeface="Times New Roman" panose="02020603050405020304" pitchFamily="18" charset="0"/>
              <a:cs typeface="Times New Roman" panose="02020603050405020304" pitchFamily="18" charset="0"/>
            </a:endParaRPr>
          </a:p>
          <a:p>
            <a:pPr algn="l" fontAlgn="base"/>
            <a:r>
              <a:rPr lang="en-US" b="1" i="0" dirty="0">
                <a:solidFill>
                  <a:schemeClr val="bg1"/>
                </a:solidFill>
                <a:effectLst/>
                <a:latin typeface="Times New Roman" panose="02020603050405020304" pitchFamily="18" charset="0"/>
                <a:cs typeface="Times New Roman" panose="02020603050405020304" pitchFamily="18" charset="0"/>
              </a:rPr>
              <a:t>➜</a:t>
            </a:r>
            <a:r>
              <a:rPr lang="en-US" b="0" i="0" dirty="0">
                <a:solidFill>
                  <a:schemeClr val="bg1"/>
                </a:solidFill>
                <a:effectLst/>
                <a:latin typeface="Times New Roman" panose="02020603050405020304" pitchFamily="18" charset="0"/>
                <a:cs typeface="Times New Roman" panose="02020603050405020304" pitchFamily="18" charset="0"/>
              </a:rPr>
              <a:t> I think the author didn’t characterize the persons in the story with proper names because he wants to generalize the case not to a specific person but also to every person who is culturally and linguistically from a different society. So the writer makes the couple for the universal character and he tries to share his idea that in the </a:t>
            </a:r>
            <a:r>
              <a:rPr lang="en-US" b="0" i="0" dirty="0" err="1">
                <a:solidFill>
                  <a:schemeClr val="bg1"/>
                </a:solidFill>
                <a:effectLst/>
                <a:latin typeface="Times New Roman" panose="02020603050405020304" pitchFamily="18" charset="0"/>
                <a:cs typeface="Times New Roman" panose="02020603050405020304" pitchFamily="18" charset="0"/>
              </a:rPr>
              <a:t>neighbourhood</a:t>
            </a:r>
            <a:r>
              <a:rPr lang="en-US" b="0" i="0" dirty="0">
                <a:solidFill>
                  <a:schemeClr val="bg1"/>
                </a:solidFill>
                <a:effectLst/>
                <a:latin typeface="Times New Roman" panose="02020603050405020304" pitchFamily="18" charset="0"/>
                <a:cs typeface="Times New Roman" panose="02020603050405020304" pitchFamily="18" charset="0"/>
              </a:rPr>
              <a:t>, humanity remains even after having different languages and cultural norms.</a:t>
            </a:r>
          </a:p>
          <a:p>
            <a:r>
              <a:rPr lang="en-US" sz="2400" dirty="0">
                <a:solidFill>
                  <a:schemeClr val="bg1"/>
                </a:solidFill>
                <a:latin typeface="Times New Roman" panose="02020603050405020304" pitchFamily="18" charset="0"/>
                <a:cs typeface="Times New Roman" panose="02020603050405020304" pitchFamily="18" charset="0"/>
              </a:rPr>
              <a:t> Other Questions</a:t>
            </a:r>
          </a:p>
          <a:p>
            <a:r>
              <a:rPr lang="en-US" sz="2400" dirty="0">
                <a:solidFill>
                  <a:schemeClr val="bg1"/>
                </a:solidFill>
                <a:latin typeface="Times New Roman" panose="02020603050405020304" pitchFamily="18" charset="0"/>
                <a:cs typeface="Times New Roman" panose="02020603050405020304" pitchFamily="18" charset="0"/>
              </a:rPr>
              <a:t>1. Describe the character of young man</a:t>
            </a:r>
          </a:p>
          <a:p>
            <a:r>
              <a:rPr lang="en-US" sz="2400" dirty="0">
                <a:solidFill>
                  <a:schemeClr val="bg1"/>
                </a:solidFill>
                <a:latin typeface="Times New Roman" panose="02020603050405020304" pitchFamily="18" charset="0"/>
                <a:cs typeface="Times New Roman" panose="02020603050405020304" pitchFamily="18" charset="0"/>
              </a:rPr>
              <a:t>2. Describe the feeling of young couple when they first arrived at new place</a:t>
            </a: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57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2A90875-24A3-03FE-8D30-DB4CE8173183}"/>
              </a:ext>
            </a:extLst>
          </p:cNvPr>
          <p:cNvSpPr>
            <a:spLocks noChangeArrowheads="1"/>
          </p:cNvSpPr>
          <p:nvPr/>
        </p:nvSpPr>
        <p:spPr bwMode="auto">
          <a:xfrm>
            <a:off x="1882118" y="0"/>
            <a:ext cx="2993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3600" b="0" i="0" u="sng" strike="noStrike" cap="none" normalizeH="0" baseline="0" dirty="0">
                <a:ln>
                  <a:noFill/>
                </a:ln>
                <a:solidFill>
                  <a:srgbClr val="FF0000"/>
                </a:solidFill>
                <a:effectLst/>
                <a:latin typeface="Times New Roman" panose="02020603050405020304" pitchFamily="18" charset="0"/>
                <a:ea typeface="Malgun Gothic" panose="020B0503020000020004" pitchFamily="34" charset="-127"/>
                <a:cs typeface="Times New Roman" panose="02020603050405020304" pitchFamily="18" charset="0"/>
              </a:rPr>
              <a:t>Relative clause</a:t>
            </a:r>
            <a:endParaRPr kumimoji="0" lang="en-US" altLang="ko-KR" sz="40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C0AFA15C-B23D-F639-6A02-DCB47F180E93}"/>
              </a:ext>
            </a:extLst>
          </p:cNvPr>
          <p:cNvGraphicFramePr>
            <a:graphicFrameLocks noGrp="1"/>
          </p:cNvGraphicFramePr>
          <p:nvPr>
            <p:extLst>
              <p:ext uri="{D42A27DB-BD31-4B8C-83A1-F6EECF244321}">
                <p14:modId xmlns:p14="http://schemas.microsoft.com/office/powerpoint/2010/main" val="1010999996"/>
              </p:ext>
            </p:extLst>
          </p:nvPr>
        </p:nvGraphicFramePr>
        <p:xfrm>
          <a:off x="180752" y="772829"/>
          <a:ext cx="5688420" cy="5921370"/>
        </p:xfrm>
        <a:graphic>
          <a:graphicData uri="http://schemas.openxmlformats.org/drawingml/2006/table">
            <a:tbl>
              <a:tblPr firstRow="1" bandRow="1">
                <a:tableStyleId>{5C22544A-7EE6-4342-B048-85BDC9FD1C3A}</a:tableStyleId>
              </a:tblPr>
              <a:tblGrid>
                <a:gridCol w="2844210">
                  <a:extLst>
                    <a:ext uri="{9D8B030D-6E8A-4147-A177-3AD203B41FA5}">
                      <a16:colId xmlns:a16="http://schemas.microsoft.com/office/drawing/2014/main" val="2212229283"/>
                    </a:ext>
                  </a:extLst>
                </a:gridCol>
                <a:gridCol w="2844210">
                  <a:extLst>
                    <a:ext uri="{9D8B030D-6E8A-4147-A177-3AD203B41FA5}">
                      <a16:colId xmlns:a16="http://schemas.microsoft.com/office/drawing/2014/main" val="1081939154"/>
                    </a:ext>
                  </a:extLst>
                </a:gridCol>
              </a:tblGrid>
              <a:tr h="599305">
                <a:tc>
                  <a:txBody>
                    <a:bodyPr/>
                    <a:lstStyle/>
                    <a:p>
                      <a:r>
                        <a:rPr lang="en-US" dirty="0"/>
                        <a:t>Who</a:t>
                      </a:r>
                    </a:p>
                  </a:txBody>
                  <a:tcPr/>
                </a:tc>
                <a:tc>
                  <a:txBody>
                    <a:bodyPr/>
                    <a:lstStyle/>
                    <a:p>
                      <a:r>
                        <a:rPr lang="ne-NP" sz="1800" b="1" kern="1200" dirty="0">
                          <a:solidFill>
                            <a:schemeClr val="lt1"/>
                          </a:solidFill>
                          <a:effectLst/>
                          <a:latin typeface="+mn-lt"/>
                          <a:ea typeface="+mn-ea"/>
                          <a:cs typeface="+mn-cs"/>
                        </a:rPr>
                        <a:t>को (</a:t>
                      </a:r>
                      <a:r>
                        <a:rPr lang="en-US" sz="1800" b="1" kern="1200" dirty="0">
                          <a:solidFill>
                            <a:schemeClr val="lt1"/>
                          </a:solidFill>
                          <a:effectLst/>
                          <a:latin typeface="+mn-lt"/>
                          <a:ea typeface="+mn-ea"/>
                          <a:cs typeface="+mn-cs"/>
                        </a:rPr>
                        <a:t>person) ( subject….. verb</a:t>
                      </a:r>
                      <a:endParaRPr lang="en-US" dirty="0"/>
                    </a:p>
                  </a:txBody>
                  <a:tcPr/>
                </a:tc>
                <a:extLst>
                  <a:ext uri="{0D108BD9-81ED-4DB2-BD59-A6C34878D82A}">
                    <a16:rowId xmlns:a16="http://schemas.microsoft.com/office/drawing/2014/main" val="2098155124"/>
                  </a:ext>
                </a:extLst>
              </a:tr>
              <a:tr h="342460">
                <a:tc>
                  <a:txBody>
                    <a:bodyPr/>
                    <a:lstStyle/>
                    <a:p>
                      <a:r>
                        <a:rPr lang="en-US" dirty="0"/>
                        <a:t>which</a:t>
                      </a:r>
                    </a:p>
                  </a:txBody>
                  <a:tcPr/>
                </a:tc>
                <a:tc>
                  <a:txBody>
                    <a:bodyPr/>
                    <a:lstStyle/>
                    <a:p>
                      <a:r>
                        <a:rPr lang="ne-NP" sz="1800" kern="1200" dirty="0">
                          <a:solidFill>
                            <a:schemeClr val="dk1"/>
                          </a:solidFill>
                          <a:effectLst/>
                          <a:latin typeface="+mn-lt"/>
                          <a:ea typeface="+mn-ea"/>
                          <a:cs typeface="+mn-cs"/>
                        </a:rPr>
                        <a:t>जुन </a:t>
                      </a:r>
                      <a:r>
                        <a:rPr lang="en-US" sz="1800" kern="1200" dirty="0">
                          <a:solidFill>
                            <a:schemeClr val="dk1"/>
                          </a:solidFill>
                          <a:effectLst/>
                          <a:latin typeface="+mn-lt"/>
                          <a:ea typeface="+mn-ea"/>
                          <a:cs typeface="+mn-cs"/>
                        </a:rPr>
                        <a:t>( things, animals)</a:t>
                      </a:r>
                      <a:endParaRPr lang="en-US" dirty="0"/>
                    </a:p>
                  </a:txBody>
                  <a:tcPr/>
                </a:tc>
                <a:extLst>
                  <a:ext uri="{0D108BD9-81ED-4DB2-BD59-A6C34878D82A}">
                    <a16:rowId xmlns:a16="http://schemas.microsoft.com/office/drawing/2014/main" val="1263757878"/>
                  </a:ext>
                </a:extLst>
              </a:tr>
              <a:tr h="342460">
                <a:tc>
                  <a:txBody>
                    <a:bodyPr/>
                    <a:lstStyle/>
                    <a:p>
                      <a:r>
                        <a:rPr lang="en-US" dirty="0"/>
                        <a:t>What</a:t>
                      </a:r>
                    </a:p>
                  </a:txBody>
                  <a:tcPr/>
                </a:tc>
                <a:tc>
                  <a:txBody>
                    <a:bodyPr/>
                    <a:lstStyle/>
                    <a:p>
                      <a:r>
                        <a:rPr lang="ne-NP" sz="1800" kern="1200" dirty="0">
                          <a:solidFill>
                            <a:schemeClr val="dk1"/>
                          </a:solidFill>
                          <a:effectLst/>
                          <a:latin typeface="+mn-lt"/>
                          <a:ea typeface="+mn-ea"/>
                          <a:cs typeface="+mn-cs"/>
                        </a:rPr>
                        <a:t>के</a:t>
                      </a:r>
                      <a:r>
                        <a:rPr lang="en-US" sz="1800" kern="1200" dirty="0">
                          <a:solidFill>
                            <a:schemeClr val="dk1"/>
                          </a:solidFill>
                          <a:effectLst/>
                          <a:latin typeface="+mn-lt"/>
                          <a:ea typeface="+mn-ea"/>
                          <a:cs typeface="+mn-cs"/>
                        </a:rPr>
                        <a:t> (thoughts) </a:t>
                      </a:r>
                      <a:endParaRPr lang="en-US" dirty="0"/>
                    </a:p>
                  </a:txBody>
                  <a:tcPr/>
                </a:tc>
                <a:extLst>
                  <a:ext uri="{0D108BD9-81ED-4DB2-BD59-A6C34878D82A}">
                    <a16:rowId xmlns:a16="http://schemas.microsoft.com/office/drawing/2014/main" val="4032861060"/>
                  </a:ext>
                </a:extLst>
              </a:tr>
              <a:tr h="1112994">
                <a:tc>
                  <a:txBody>
                    <a:bodyPr/>
                    <a:lstStyle/>
                    <a:p>
                      <a:r>
                        <a:rPr lang="en-US" dirty="0"/>
                        <a:t>That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ne-NP" sz="1800" kern="1200" dirty="0">
                          <a:solidFill>
                            <a:schemeClr val="dk1"/>
                          </a:solidFill>
                          <a:effectLst/>
                          <a:latin typeface="+mn-lt"/>
                          <a:ea typeface="+mn-ea"/>
                          <a:cs typeface="+mn-cs"/>
                        </a:rPr>
                      </a:br>
                      <a:r>
                        <a:rPr lang="ne-NP" sz="1800" kern="1200" dirty="0">
                          <a:solidFill>
                            <a:schemeClr val="dk1"/>
                          </a:solidFill>
                          <a:effectLst/>
                          <a:latin typeface="+mn-lt"/>
                          <a:ea typeface="+mn-ea"/>
                          <a:cs typeface="+mn-cs"/>
                        </a:rPr>
                        <a:t>त्यो</a:t>
                      </a:r>
                      <a:r>
                        <a:rPr lang="en-US" sz="1800" kern="1200" dirty="0">
                          <a:solidFill>
                            <a:schemeClr val="dk1"/>
                          </a:solidFill>
                          <a:effectLst/>
                          <a:latin typeface="+mn-lt"/>
                          <a:ea typeface="+mn-ea"/>
                          <a:cs typeface="+mn-cs"/>
                        </a:rPr>
                        <a:t> ( person, things, animals but only use) </a:t>
                      </a:r>
                    </a:p>
                    <a:p>
                      <a:endParaRPr lang="en-US" dirty="0"/>
                    </a:p>
                  </a:txBody>
                  <a:tcPr/>
                </a:tc>
                <a:extLst>
                  <a:ext uri="{0D108BD9-81ED-4DB2-BD59-A6C34878D82A}">
                    <a16:rowId xmlns:a16="http://schemas.microsoft.com/office/drawing/2014/main" val="2419724202"/>
                  </a:ext>
                </a:extLst>
              </a:tr>
              <a:tr h="583245">
                <a:tc>
                  <a:txBody>
                    <a:bodyPr/>
                    <a:lstStyle/>
                    <a:p>
                      <a:r>
                        <a:rPr lang="en-US" dirty="0"/>
                        <a:t>Whom</a:t>
                      </a:r>
                    </a:p>
                  </a:txBody>
                  <a:tcPr/>
                </a:tc>
                <a:tc>
                  <a:txBody>
                    <a:bodyPr/>
                    <a:lstStyle/>
                    <a:p>
                      <a:r>
                        <a:rPr lang="ne-NP" sz="1800" kern="1200" dirty="0">
                          <a:solidFill>
                            <a:schemeClr val="dk1"/>
                          </a:solidFill>
                          <a:effectLst/>
                          <a:latin typeface="+mn-lt"/>
                          <a:ea typeface="+mn-ea"/>
                          <a:cs typeface="+mn-cs"/>
                        </a:rPr>
                        <a:t>जसलाई(</a:t>
                      </a:r>
                      <a:r>
                        <a:rPr lang="en-US" sz="1800" kern="1200" dirty="0">
                          <a:solidFill>
                            <a:schemeClr val="dk1"/>
                          </a:solidFill>
                          <a:effectLst/>
                          <a:latin typeface="+mn-lt"/>
                          <a:ea typeface="+mn-ea"/>
                          <a:cs typeface="+mn-cs"/>
                        </a:rPr>
                        <a:t>Person but use in object place) </a:t>
                      </a:r>
                      <a:br>
                        <a:rPr lang="ne-NP" sz="1800" kern="1200" dirty="0">
                          <a:solidFill>
                            <a:schemeClr val="dk1"/>
                          </a:solidFill>
                          <a:effectLst/>
                          <a:latin typeface="+mn-lt"/>
                          <a:ea typeface="+mn-ea"/>
                          <a:cs typeface="+mn-cs"/>
                        </a:rPr>
                      </a:br>
                      <a:endParaRPr lang="en-US" dirty="0"/>
                    </a:p>
                  </a:txBody>
                  <a:tcPr/>
                </a:tc>
                <a:extLst>
                  <a:ext uri="{0D108BD9-81ED-4DB2-BD59-A6C34878D82A}">
                    <a16:rowId xmlns:a16="http://schemas.microsoft.com/office/drawing/2014/main" val="3974727839"/>
                  </a:ext>
                </a:extLst>
              </a:tr>
              <a:tr h="583245">
                <a:tc>
                  <a:txBody>
                    <a:bodyPr/>
                    <a:lstStyle/>
                    <a:p>
                      <a:r>
                        <a:rPr lang="en-US" dirty="0"/>
                        <a:t>Whose</a:t>
                      </a:r>
                    </a:p>
                  </a:txBody>
                  <a:tcPr/>
                </a:tc>
                <a:tc>
                  <a:txBody>
                    <a:bodyPr/>
                    <a:lstStyle/>
                    <a:p>
                      <a:r>
                        <a:rPr lang="ne-NP" sz="1800" kern="1200" dirty="0">
                          <a:solidFill>
                            <a:schemeClr val="dk1"/>
                          </a:solidFill>
                          <a:effectLst/>
                          <a:latin typeface="+mn-lt"/>
                          <a:ea typeface="+mn-ea"/>
                          <a:cs typeface="+mn-cs"/>
                        </a:rPr>
                        <a:t>जसको</a:t>
                      </a:r>
                      <a:r>
                        <a:rPr lang="en-US" sz="1800" kern="1200" dirty="0">
                          <a:solidFill>
                            <a:schemeClr val="dk1"/>
                          </a:solidFill>
                          <a:effectLst/>
                          <a:latin typeface="+mn-lt"/>
                          <a:ea typeface="+mn-ea"/>
                          <a:cs typeface="+mn-cs"/>
                        </a:rPr>
                        <a:t>(  person …. And pronoun/noun ) </a:t>
                      </a:r>
                      <a:endParaRPr lang="en-US" dirty="0"/>
                    </a:p>
                  </a:txBody>
                  <a:tcPr/>
                </a:tc>
                <a:extLst>
                  <a:ext uri="{0D108BD9-81ED-4DB2-BD59-A6C34878D82A}">
                    <a16:rowId xmlns:a16="http://schemas.microsoft.com/office/drawing/2014/main" val="3519356190"/>
                  </a:ext>
                </a:extLst>
              </a:tr>
              <a:tr h="583245">
                <a:tc>
                  <a:txBody>
                    <a:bodyPr/>
                    <a:lstStyle/>
                    <a:p>
                      <a:r>
                        <a:rPr lang="en-US" dirty="0"/>
                        <a:t>When</a:t>
                      </a:r>
                    </a:p>
                  </a:txBody>
                  <a:tcPr/>
                </a:tc>
                <a:tc>
                  <a:txBody>
                    <a:bodyPr/>
                    <a:lstStyle/>
                    <a:p>
                      <a:r>
                        <a:rPr lang="ne-NP" sz="1800" kern="1200" dirty="0">
                          <a:solidFill>
                            <a:schemeClr val="dk1"/>
                          </a:solidFill>
                          <a:effectLst/>
                          <a:latin typeface="+mn-lt"/>
                          <a:ea typeface="+mn-ea"/>
                          <a:cs typeface="+mn-cs"/>
                        </a:rPr>
                        <a:t>कहिले</a:t>
                      </a:r>
                      <a:r>
                        <a:rPr lang="en-US" sz="1800" kern="1200" dirty="0">
                          <a:solidFill>
                            <a:schemeClr val="dk1"/>
                          </a:solidFill>
                          <a:effectLst/>
                          <a:latin typeface="+mn-lt"/>
                          <a:ea typeface="+mn-ea"/>
                          <a:cs typeface="+mn-cs"/>
                        </a:rPr>
                        <a:t> ( time period) </a:t>
                      </a:r>
                      <a:endParaRPr lang="en-US" dirty="0"/>
                    </a:p>
                  </a:txBody>
                  <a:tcPr/>
                </a:tc>
                <a:extLst>
                  <a:ext uri="{0D108BD9-81ED-4DB2-BD59-A6C34878D82A}">
                    <a16:rowId xmlns:a16="http://schemas.microsoft.com/office/drawing/2014/main" val="1144158541"/>
                  </a:ext>
                </a:extLst>
              </a:tr>
              <a:tr h="583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Where </a:t>
                      </a:r>
                    </a:p>
                    <a:p>
                      <a:endParaRPr lang="en-US" dirty="0"/>
                    </a:p>
                  </a:txBody>
                  <a:tcPr/>
                </a:tc>
                <a:tc>
                  <a:txBody>
                    <a:bodyPr/>
                    <a:lstStyle/>
                    <a:p>
                      <a:r>
                        <a:rPr lang="ne-NP" dirty="0"/>
                        <a:t>कहाँ ( </a:t>
                      </a:r>
                      <a:r>
                        <a:rPr lang="en-US" dirty="0"/>
                        <a:t>place)</a:t>
                      </a:r>
                    </a:p>
                  </a:txBody>
                  <a:tcPr/>
                </a:tc>
                <a:extLst>
                  <a:ext uri="{0D108BD9-81ED-4DB2-BD59-A6C34878D82A}">
                    <a16:rowId xmlns:a16="http://schemas.microsoft.com/office/drawing/2014/main" val="590689823"/>
                  </a:ext>
                </a:extLst>
              </a:tr>
              <a:tr h="583245">
                <a:tc>
                  <a:txBody>
                    <a:bodyPr/>
                    <a:lstStyle/>
                    <a:p>
                      <a:r>
                        <a:rPr lang="en-US" dirty="0"/>
                        <a:t>Why</a:t>
                      </a:r>
                    </a:p>
                  </a:txBody>
                  <a:tcPr/>
                </a:tc>
                <a:tc>
                  <a:txBody>
                    <a:bodyPr/>
                    <a:lstStyle/>
                    <a:p>
                      <a:r>
                        <a:rPr lang="en-US" sz="1800" kern="1200" dirty="0">
                          <a:solidFill>
                            <a:schemeClr val="dk1"/>
                          </a:solidFill>
                          <a:effectLst/>
                          <a:latin typeface="+mn-lt"/>
                          <a:ea typeface="+mn-ea"/>
                          <a:cs typeface="+mn-cs"/>
                        </a:rPr>
                        <a:t>Reason </a:t>
                      </a:r>
                      <a:endParaRPr lang="en-US" dirty="0"/>
                    </a:p>
                  </a:txBody>
                  <a:tcPr/>
                </a:tc>
                <a:extLst>
                  <a:ext uri="{0D108BD9-81ED-4DB2-BD59-A6C34878D82A}">
                    <a16:rowId xmlns:a16="http://schemas.microsoft.com/office/drawing/2014/main" val="2734016266"/>
                  </a:ext>
                </a:extLst>
              </a:tr>
            </a:tbl>
          </a:graphicData>
        </a:graphic>
      </p:graphicFrame>
      <p:graphicFrame>
        <p:nvGraphicFramePr>
          <p:cNvPr id="6" name="Table 5">
            <a:extLst>
              <a:ext uri="{FF2B5EF4-FFF2-40B4-BE49-F238E27FC236}">
                <a16:creationId xmlns:a16="http://schemas.microsoft.com/office/drawing/2014/main" id="{4910ACEE-76CD-A893-FC1E-738538279F89}"/>
              </a:ext>
            </a:extLst>
          </p:cNvPr>
          <p:cNvGraphicFramePr>
            <a:graphicFrameLocks noGrp="1"/>
          </p:cNvGraphicFramePr>
          <p:nvPr>
            <p:extLst>
              <p:ext uri="{D42A27DB-BD31-4B8C-83A1-F6EECF244321}">
                <p14:modId xmlns:p14="http://schemas.microsoft.com/office/powerpoint/2010/main" val="3742599875"/>
              </p:ext>
            </p:extLst>
          </p:nvPr>
        </p:nvGraphicFramePr>
        <p:xfrm>
          <a:off x="5869172" y="0"/>
          <a:ext cx="6322828" cy="7223760"/>
        </p:xfrm>
        <a:graphic>
          <a:graphicData uri="http://schemas.openxmlformats.org/drawingml/2006/table">
            <a:tbl>
              <a:tblPr firstRow="1" bandRow="1">
                <a:tableStyleId>{F5AB1C69-6EDB-4FF4-983F-18BD219EF322}</a:tableStyleId>
              </a:tblPr>
              <a:tblGrid>
                <a:gridCol w="6322828">
                  <a:extLst>
                    <a:ext uri="{9D8B030D-6E8A-4147-A177-3AD203B41FA5}">
                      <a16:colId xmlns:a16="http://schemas.microsoft.com/office/drawing/2014/main" val="1165273743"/>
                    </a:ext>
                  </a:extLst>
                </a:gridCol>
              </a:tblGrid>
              <a:tr h="6857999">
                <a:tc>
                  <a:txBody>
                    <a:bodyPr/>
                    <a:lstStyle/>
                    <a:p>
                      <a:r>
                        <a:rPr lang="en-US" dirty="0"/>
                        <a:t>Practice Questions </a:t>
                      </a:r>
                    </a:p>
                    <a:p>
                      <a:pPr lvl="0"/>
                      <a:r>
                        <a:rPr lang="en-US" sz="2400" b="1" kern="1200" dirty="0">
                          <a:solidFill>
                            <a:schemeClr val="lt1"/>
                          </a:solidFill>
                          <a:effectLst/>
                          <a:latin typeface="+mn-lt"/>
                          <a:ea typeface="+mn-ea"/>
                          <a:cs typeface="+mn-cs"/>
                        </a:rPr>
                        <a:t>1. There is a lady ……… …….. wallet has been stolen. </a:t>
                      </a:r>
                    </a:p>
                    <a:p>
                      <a:pPr lvl="0"/>
                      <a:r>
                        <a:rPr lang="en-US" sz="2400" b="1" kern="1200" dirty="0">
                          <a:solidFill>
                            <a:schemeClr val="lt1"/>
                          </a:solidFill>
                          <a:effectLst/>
                          <a:latin typeface="+mn-lt"/>
                          <a:ea typeface="+mn-ea"/>
                          <a:cs typeface="+mn-cs"/>
                        </a:rPr>
                        <a:t>2. Do you know the man … …sold these glasses?</a:t>
                      </a:r>
                    </a:p>
                    <a:p>
                      <a:pPr lvl="0"/>
                      <a:r>
                        <a:rPr lang="en-US" sz="2400" b="1" kern="1200" dirty="0">
                          <a:solidFill>
                            <a:schemeClr val="lt1"/>
                          </a:solidFill>
                          <a:effectLst/>
                          <a:latin typeface="+mn-lt"/>
                          <a:ea typeface="+mn-ea"/>
                          <a:cs typeface="+mn-cs"/>
                        </a:rPr>
                        <a:t>3. The knife… ….you cut the bread with is very sharp .(who/whose/which)</a:t>
                      </a:r>
                    </a:p>
                    <a:p>
                      <a:pPr lvl="0"/>
                      <a:r>
                        <a:rPr lang="en-US" sz="2400" b="1" kern="1200" dirty="0">
                          <a:solidFill>
                            <a:schemeClr val="lt1"/>
                          </a:solidFill>
                          <a:effectLst/>
                          <a:latin typeface="+mn-lt"/>
                          <a:ea typeface="+mn-ea"/>
                          <a:cs typeface="+mn-cs"/>
                        </a:rPr>
                        <a:t>3. Why do you blame him for everything …that… goes wrong?</a:t>
                      </a:r>
                    </a:p>
                    <a:p>
                      <a:pPr lvl="0"/>
                      <a:r>
                        <a:rPr lang="en-US" sz="2400" b="1" kern="1200" dirty="0">
                          <a:solidFill>
                            <a:schemeClr val="lt1"/>
                          </a:solidFill>
                          <a:effectLst/>
                          <a:latin typeface="+mn-lt"/>
                          <a:ea typeface="+mn-ea"/>
                          <a:cs typeface="+mn-cs"/>
                        </a:rPr>
                        <a:t>4. A cemetery is a place… … </a:t>
                      </a:r>
                      <a:r>
                        <a:rPr lang="ne-NP" sz="2400" b="1" kern="1200" dirty="0">
                          <a:solidFill>
                            <a:schemeClr val="lt1"/>
                          </a:solidFill>
                          <a:effectLst/>
                          <a:latin typeface="+mn-lt"/>
                          <a:ea typeface="+mn-ea"/>
                          <a:cs typeface="+mn-cs"/>
                        </a:rPr>
                        <a:t> </a:t>
                      </a:r>
                      <a:r>
                        <a:rPr lang="en-US" sz="2400" b="1" kern="1200" dirty="0">
                          <a:solidFill>
                            <a:schemeClr val="lt1"/>
                          </a:solidFill>
                          <a:effectLst/>
                          <a:latin typeface="+mn-lt"/>
                          <a:ea typeface="+mn-ea"/>
                          <a:cs typeface="+mn-cs"/>
                        </a:rPr>
                        <a:t> dead bodies are buried.</a:t>
                      </a:r>
                    </a:p>
                    <a:p>
                      <a:pPr lvl="0"/>
                      <a:r>
                        <a:rPr lang="en-US" sz="2400" b="1" kern="1200" dirty="0">
                          <a:solidFill>
                            <a:schemeClr val="lt1"/>
                          </a:solidFill>
                          <a:effectLst/>
                          <a:latin typeface="+mn-lt"/>
                          <a:ea typeface="+mn-ea"/>
                          <a:cs typeface="+mn-cs"/>
                        </a:rPr>
                        <a:t>5. This school is for those children  ……. Mother tongue is not </a:t>
                      </a:r>
                      <a:r>
                        <a:rPr lang="en-US" sz="2400" b="1" kern="1200" dirty="0" err="1">
                          <a:solidFill>
                            <a:schemeClr val="lt1"/>
                          </a:solidFill>
                          <a:effectLst/>
                          <a:latin typeface="+mn-lt"/>
                          <a:ea typeface="+mn-ea"/>
                          <a:cs typeface="+mn-cs"/>
                        </a:rPr>
                        <a:t>nepali</a:t>
                      </a:r>
                      <a:r>
                        <a:rPr lang="en-US" sz="2400" b="1" kern="1200" dirty="0">
                          <a:solidFill>
                            <a:schemeClr val="lt1"/>
                          </a:solidFill>
                          <a:effectLst/>
                          <a:latin typeface="+mn-lt"/>
                          <a:ea typeface="+mn-ea"/>
                          <a:cs typeface="+mn-cs"/>
                        </a:rPr>
                        <a:t>. </a:t>
                      </a:r>
                    </a:p>
                    <a:p>
                      <a:pPr lvl="0"/>
                      <a:r>
                        <a:rPr lang="en-US" sz="2400" b="1" kern="1200" dirty="0">
                          <a:solidFill>
                            <a:schemeClr val="lt1"/>
                          </a:solidFill>
                          <a:effectLst/>
                          <a:latin typeface="+mn-lt"/>
                          <a:ea typeface="+mn-ea"/>
                          <a:cs typeface="+mn-cs"/>
                        </a:rPr>
                        <a:t>6. I don’t know the name of the person … …I speak over the telephone. ( who/whose/whom)</a:t>
                      </a:r>
                    </a:p>
                    <a:p>
                      <a:pPr lvl="0"/>
                      <a:r>
                        <a:rPr lang="en-US" sz="2400" b="1" kern="1200" dirty="0">
                          <a:solidFill>
                            <a:schemeClr val="lt1"/>
                          </a:solidFill>
                          <a:effectLst/>
                          <a:latin typeface="+mn-lt"/>
                          <a:ea typeface="+mn-ea"/>
                          <a:cs typeface="+mn-cs"/>
                        </a:rPr>
                        <a:t>7. This is the house . The house belongs to my uncle( who/whom/where/ which) </a:t>
                      </a:r>
                    </a:p>
                    <a:p>
                      <a:pPr lvl="0"/>
                      <a:r>
                        <a:rPr lang="en-US" sz="2400" b="1" kern="1200" dirty="0">
                          <a:solidFill>
                            <a:schemeClr val="lt1"/>
                          </a:solidFill>
                          <a:effectLst/>
                          <a:latin typeface="+mn-lt"/>
                          <a:ea typeface="+mn-ea"/>
                          <a:cs typeface="+mn-cs"/>
                        </a:rPr>
                        <a:t>8. The driver,… .. was driving along the </a:t>
                      </a:r>
                      <a:r>
                        <a:rPr lang="en-US" sz="2400" b="1" kern="1200" dirty="0" err="1">
                          <a:solidFill>
                            <a:schemeClr val="lt1"/>
                          </a:solidFill>
                          <a:effectLst/>
                          <a:latin typeface="+mn-lt"/>
                          <a:ea typeface="+mn-ea"/>
                          <a:cs typeface="+mn-cs"/>
                        </a:rPr>
                        <a:t>raod</a:t>
                      </a:r>
                      <a:r>
                        <a:rPr lang="en-US" sz="2400" b="1" kern="1200" dirty="0">
                          <a:solidFill>
                            <a:schemeClr val="lt1"/>
                          </a:solidFill>
                          <a:effectLst/>
                          <a:latin typeface="+mn-lt"/>
                          <a:ea typeface="+mn-ea"/>
                          <a:cs typeface="+mn-cs"/>
                        </a:rPr>
                        <a:t>,  was carefully. ( put the appropriate connective/ relative clause)  </a:t>
                      </a:r>
                    </a:p>
                    <a:p>
                      <a:endParaRPr lang="en-US" dirty="0"/>
                    </a:p>
                  </a:txBody>
                  <a:tcPr/>
                </a:tc>
                <a:extLst>
                  <a:ext uri="{0D108BD9-81ED-4DB2-BD59-A6C34878D82A}">
                    <a16:rowId xmlns:a16="http://schemas.microsoft.com/office/drawing/2014/main" val="1299572295"/>
                  </a:ext>
                </a:extLst>
              </a:tr>
            </a:tbl>
          </a:graphicData>
        </a:graphic>
      </p:graphicFrame>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9F686D3-DE59-6237-DCF0-F90BA3F82C51}"/>
                  </a:ext>
                </a:extLst>
              </p14:cNvPr>
              <p14:cNvContentPartPr/>
              <p14:nvPr/>
            </p14:nvContentPartPr>
            <p14:xfrm>
              <a:off x="720" y="222840"/>
              <a:ext cx="12002760" cy="5905800"/>
            </p14:xfrm>
          </p:contentPart>
        </mc:Choice>
        <mc:Fallback>
          <p:pic>
            <p:nvPicPr>
              <p:cNvPr id="2" name="Ink 1">
                <a:extLst>
                  <a:ext uri="{FF2B5EF4-FFF2-40B4-BE49-F238E27FC236}">
                    <a16:creationId xmlns:a16="http://schemas.microsoft.com/office/drawing/2014/main" id="{19F686D3-DE59-6237-DCF0-F90BA3F82C51}"/>
                  </a:ext>
                </a:extLst>
              </p:cNvPr>
              <p:cNvPicPr/>
              <p:nvPr/>
            </p:nvPicPr>
            <p:blipFill>
              <a:blip r:embed="rId3"/>
              <a:stretch>
                <a:fillRect/>
              </a:stretch>
            </p:blipFill>
            <p:spPr>
              <a:xfrm>
                <a:off x="-8640" y="213480"/>
                <a:ext cx="12021480" cy="5924520"/>
              </a:xfrm>
              <a:prstGeom prst="rect">
                <a:avLst/>
              </a:prstGeom>
            </p:spPr>
          </p:pic>
        </mc:Fallback>
      </mc:AlternateContent>
    </p:spTree>
    <p:extLst>
      <p:ext uri="{BB962C8B-B14F-4D97-AF65-F5344CB8AC3E}">
        <p14:creationId xmlns:p14="http://schemas.microsoft.com/office/powerpoint/2010/main" val="705829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4640FB-258E-EE1E-CD3D-CF627990184E}"/>
              </a:ext>
            </a:extLst>
          </p:cNvPr>
          <p:cNvSpPr txBox="1"/>
          <p:nvPr/>
        </p:nvSpPr>
        <p:spPr>
          <a:xfrm>
            <a:off x="121578" y="92468"/>
            <a:ext cx="4563438" cy="3598934"/>
          </a:xfrm>
          <a:prstGeom prst="rect">
            <a:avLst/>
          </a:prstGeom>
          <a:noFill/>
        </p:spPr>
        <p:txBody>
          <a:bodyPr wrap="square" rtlCol="0">
            <a:spAutoFit/>
          </a:bodyPr>
          <a:lstStyle/>
          <a:p>
            <a:pPr marL="457200" marR="0">
              <a:lnSpc>
                <a:spcPct val="115000"/>
              </a:lnSpc>
              <a:spcAft>
                <a:spcPts val="1000"/>
              </a:spcAft>
              <a:buNone/>
            </a:pPr>
            <a:r>
              <a:rPr lang="en-US" sz="2400" u="sng"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Connective/ Conjunction</a:t>
            </a:r>
            <a:endParaRPr lang="en-US" sz="24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tabLst>
                <a:tab pos="114300" algn="l"/>
              </a:tabLst>
            </a:pP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Although + subject+ verb + object ( even though, though) </a:t>
            </a:r>
            <a:b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Despite +  + </a:t>
            </a:r>
            <a:r>
              <a:rPr lang="en-US" sz="18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ing</a:t>
            </a: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noun/phrases/ genres</a:t>
            </a:r>
            <a:b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In spite+ </a:t>
            </a:r>
            <a:r>
              <a:rPr lang="en-US" sz="1800" dirty="0" err="1">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ing</a:t>
            </a: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 noun/ phrases ….. </a:t>
            </a:r>
            <a:b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highlight>
                  <a:srgbClr val="FFFF00"/>
                </a:highlight>
                <a:latin typeface="Times New Roman" panose="02020603050405020304" pitchFamily="18" charset="0"/>
                <a:ea typeface="Malgun Gothic" panose="020B0503020000020004" pitchFamily="34" charset="-127"/>
                <a:cs typeface="Mangal" panose="02040503050203030202" pitchFamily="18" charset="0"/>
              </a:rPr>
              <a:t>despite the fact that+ …….</a:t>
            </a:r>
            <a:br>
              <a:rPr lang="en-US" sz="1800"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Because </a:t>
            </a:r>
            <a:r>
              <a:rPr lang="ne-NP" sz="18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rPr>
              <a:t>‍</a:t>
            </a:r>
            <a:r>
              <a:rPr lang="en-US" sz="1800" dirty="0">
                <a:solidFill>
                  <a:srgbClr val="000000"/>
                </a:solidFill>
                <a:effectLst/>
                <a:latin typeface="MS Mincho" panose="02020609040205080304" pitchFamily="49" charset="-128"/>
                <a:ea typeface="Malgun Gothic" panose="020B0503020000020004" pitchFamily="34" charset="-127"/>
                <a:cs typeface="MS Mincho" panose="02020609040205080304" pitchFamily="49" charset="-128"/>
              </a:rPr>
              <a:t>= </a:t>
            </a:r>
            <a:r>
              <a:rPr lang="ne-NP" sz="1800" dirty="0">
                <a:solidFill>
                  <a:srgbClr val="000000"/>
                </a:solidFill>
                <a:effectLst/>
                <a:latin typeface="MS Mincho" panose="02020609040205080304" pitchFamily="49" charset="-128"/>
                <a:ea typeface="Malgun Gothic" panose="020B0503020000020004" pitchFamily="34" charset="-127"/>
                <a:cs typeface="Mangal" panose="02040503050203030202" pitchFamily="18" charset="0"/>
              </a:rPr>
              <a:t>किनभने</a:t>
            </a:r>
            <a:b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Unless = until ( </a:t>
            </a:r>
            <a:r>
              <a:rPr lang="ne-NP"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जबसम्म)</a:t>
            </a:r>
            <a:b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so that </a:t>
            </a:r>
            <a:r>
              <a:rPr lang="ne-NP" sz="18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rPr>
              <a:t>‍</a:t>
            </a:r>
            <a:r>
              <a:rPr lang="en-US" sz="1800" dirty="0">
                <a:solidFill>
                  <a:srgbClr val="000000"/>
                </a:solidFill>
                <a:effectLst/>
                <a:latin typeface="MS Mincho" panose="02020609040205080304" pitchFamily="49" charset="-128"/>
                <a:ea typeface="Malgun Gothic" panose="020B0503020000020004" pitchFamily="34" charset="-127"/>
                <a:cs typeface="MS Mincho" panose="02020609040205080304" pitchFamily="49" charset="-128"/>
              </a:rPr>
              <a:t>= </a:t>
            </a:r>
            <a:r>
              <a:rPr lang="ne-NP" sz="1800" dirty="0">
                <a:solidFill>
                  <a:srgbClr val="000000"/>
                </a:solidFill>
                <a:effectLst/>
                <a:latin typeface="MS Mincho" panose="02020609040205080304" pitchFamily="49" charset="-128"/>
                <a:ea typeface="Malgun Gothic" panose="020B0503020000020004" pitchFamily="34" charset="-127"/>
                <a:cs typeface="Mangal" panose="02040503050203030202" pitchFamily="18" charset="0"/>
              </a:rPr>
              <a:t>त्यसकारण </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endParaRPr lang="en-US" dirty="0"/>
          </a:p>
        </p:txBody>
      </p:sp>
      <p:graphicFrame>
        <p:nvGraphicFramePr>
          <p:cNvPr id="3" name="Table 2">
            <a:extLst>
              <a:ext uri="{FF2B5EF4-FFF2-40B4-BE49-F238E27FC236}">
                <a16:creationId xmlns:a16="http://schemas.microsoft.com/office/drawing/2014/main" id="{180E6953-E5A8-E0FA-D2B8-5430E7691D43}"/>
              </a:ext>
            </a:extLst>
          </p:cNvPr>
          <p:cNvGraphicFramePr>
            <a:graphicFrameLocks noGrp="1"/>
          </p:cNvGraphicFramePr>
          <p:nvPr>
            <p:extLst>
              <p:ext uri="{D42A27DB-BD31-4B8C-83A1-F6EECF244321}">
                <p14:modId xmlns:p14="http://schemas.microsoft.com/office/powerpoint/2010/main" val="2187498255"/>
              </p:ext>
            </p:extLst>
          </p:nvPr>
        </p:nvGraphicFramePr>
        <p:xfrm>
          <a:off x="4058292" y="0"/>
          <a:ext cx="8133708" cy="6858000"/>
        </p:xfrm>
        <a:graphic>
          <a:graphicData uri="http://schemas.openxmlformats.org/drawingml/2006/table">
            <a:tbl>
              <a:tblPr firstRow="1" bandRow="1">
                <a:tableStyleId>{2D5ABB26-0587-4C30-8999-92F81FD0307C}</a:tableStyleId>
              </a:tblPr>
              <a:tblGrid>
                <a:gridCol w="8133708">
                  <a:extLst>
                    <a:ext uri="{9D8B030D-6E8A-4147-A177-3AD203B41FA5}">
                      <a16:colId xmlns:a16="http://schemas.microsoft.com/office/drawing/2014/main" val="419922898"/>
                    </a:ext>
                  </a:extLst>
                </a:gridCol>
              </a:tblGrid>
              <a:tr h="6858000">
                <a:tc>
                  <a:txBody>
                    <a:bodyPr/>
                    <a:lstStyle/>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We got wet in the rain, We had an umbrella.( use appropriate connective) </a:t>
                      </a:r>
                    </a:p>
                    <a:p>
                      <a:pPr lvl="0"/>
                      <a:endParaRPr lang="en-US" sz="20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Ram is a very handsome, he still unmarried. ( use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approparte</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connective) </a:t>
                      </a:r>
                    </a:p>
                    <a:p>
                      <a:pPr lvl="0"/>
                      <a:endParaRPr lang="en-US" sz="20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It is impossible for one to successes  unless/because . One works hard. ( put correct connective in the space) </a:t>
                      </a:r>
                    </a:p>
                    <a:p>
                      <a:pPr lvl="0"/>
                      <a:endParaRPr lang="en-US" sz="20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I couldn’t submitted the assignment  on time…   …I was out in the country ( put connective) </a:t>
                      </a:r>
                    </a:p>
                    <a:p>
                      <a:pPr lvl="0"/>
                      <a:endParaRPr lang="en-US" sz="20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She worked hard…………… she didn’t pass her exam. ( join the connective" although") </a:t>
                      </a:r>
                    </a:p>
                    <a:p>
                      <a:pPr lvl="0"/>
                      <a:endParaRPr lang="en-US" sz="20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I wanted to go back from office…… I was feeling uneasy. ( use the connective/ because, so that/ whichever) </a:t>
                      </a:r>
                    </a:p>
                    <a:p>
                      <a:pPr lvl="0"/>
                      <a:endParaRPr lang="en-US" sz="20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 He is rich, he is always dressed in rags. ( put the correct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conjuction</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p>
                    <a:p>
                      <a:pPr lvl="0"/>
                      <a:r>
                        <a:rPr lang="en-US" sz="2000" kern="1200" dirty="0">
                          <a:solidFill>
                            <a:schemeClr val="tx1"/>
                          </a:solidFill>
                          <a:effectLst/>
                          <a:latin typeface="Times New Roman" panose="02020603050405020304" pitchFamily="18" charset="0"/>
                          <a:ea typeface="+mn-ea"/>
                          <a:cs typeface="Times New Roman" panose="02020603050405020304" pitchFamily="18" charset="0"/>
                        </a:rPr>
                        <a:t>I am very tired today, I walk for long time . ( use even though) </a:t>
                      </a:r>
                    </a:p>
                    <a:p>
                      <a:endParaRPr lang="en-US" dirty="0"/>
                    </a:p>
                  </a:txBody>
                  <a:tcPr/>
                </a:tc>
                <a:extLst>
                  <a:ext uri="{0D108BD9-81ED-4DB2-BD59-A6C34878D82A}">
                    <a16:rowId xmlns:a16="http://schemas.microsoft.com/office/drawing/2014/main" val="3197073062"/>
                  </a:ext>
                </a:extLst>
              </a:tr>
            </a:tbl>
          </a:graphicData>
        </a:graphic>
      </p:graphicFrame>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4DB50EF-9A53-AC16-F892-372531183EF7}"/>
                  </a:ext>
                </a:extLst>
              </p14:cNvPr>
              <p14:cNvContentPartPr/>
              <p14:nvPr/>
            </p14:nvContentPartPr>
            <p14:xfrm>
              <a:off x="720" y="3960"/>
              <a:ext cx="11525760" cy="6132240"/>
            </p14:xfrm>
          </p:contentPart>
        </mc:Choice>
        <mc:Fallback>
          <p:pic>
            <p:nvPicPr>
              <p:cNvPr id="4" name="Ink 3">
                <a:extLst>
                  <a:ext uri="{FF2B5EF4-FFF2-40B4-BE49-F238E27FC236}">
                    <a16:creationId xmlns:a16="http://schemas.microsoft.com/office/drawing/2014/main" id="{E4DB50EF-9A53-AC16-F892-372531183EF7}"/>
                  </a:ext>
                </a:extLst>
              </p:cNvPr>
              <p:cNvPicPr/>
              <p:nvPr/>
            </p:nvPicPr>
            <p:blipFill>
              <a:blip r:embed="rId3"/>
              <a:stretch>
                <a:fillRect/>
              </a:stretch>
            </p:blipFill>
            <p:spPr>
              <a:xfrm>
                <a:off x="-8640" y="-5400"/>
                <a:ext cx="11544480" cy="6150960"/>
              </a:xfrm>
              <a:prstGeom prst="rect">
                <a:avLst/>
              </a:prstGeom>
            </p:spPr>
          </p:pic>
        </mc:Fallback>
      </mc:AlternateContent>
    </p:spTree>
    <p:extLst>
      <p:ext uri="{BB962C8B-B14F-4D97-AF65-F5344CB8AC3E}">
        <p14:creationId xmlns:p14="http://schemas.microsoft.com/office/powerpoint/2010/main" val="3024067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E47A9-0944-C005-7771-5A5C063BB5AB}"/>
              </a:ext>
            </a:extLst>
          </p:cNvPr>
          <p:cNvSpPr txBox="1"/>
          <p:nvPr/>
        </p:nvSpPr>
        <p:spPr>
          <a:xfrm>
            <a:off x="205483" y="246580"/>
            <a:ext cx="11661169" cy="3359894"/>
          </a:xfrm>
          <a:prstGeom prst="rect">
            <a:avLst/>
          </a:prstGeom>
          <a:noFill/>
        </p:spPr>
        <p:txBody>
          <a:bodyPr wrap="square" rtlCol="0">
            <a:spAutoFit/>
          </a:bodyPr>
          <a:lstStyle/>
          <a:p>
            <a:pPr marL="0" marR="0" algn="ctr">
              <a:lnSpc>
                <a:spcPct val="115000"/>
              </a:lnSpc>
              <a:spcAft>
                <a:spcPts val="1000"/>
              </a:spcAft>
              <a:buNone/>
            </a:pPr>
            <a:r>
              <a:rPr lang="en-US" sz="3200" u="sng"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Preposition- 1 marks Fix </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800" dirty="0">
                <a:solidFill>
                  <a:srgbClr val="FF0000"/>
                </a:solidFill>
                <a:effectLst/>
                <a:highlight>
                  <a:srgbClr val="FFFF00"/>
                </a:highlight>
                <a:latin typeface="Times New Roman" panose="02020603050405020304" pitchFamily="18" charset="0"/>
                <a:ea typeface="Malgun Gothic" panose="020B0503020000020004" pitchFamily="34" charset="-127"/>
                <a:cs typeface="Mangal" panose="02040503050203030202" pitchFamily="18" charset="0"/>
              </a:rPr>
              <a:t>Link between two words</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buNone/>
            </a:pP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Pre= </a:t>
            </a:r>
            <a:r>
              <a:rPr lang="ne-NP"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पहिले </a:t>
            </a:r>
            <a:br>
              <a:rPr lang="ne-NP"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position = </a:t>
            </a:r>
            <a:r>
              <a:rPr lang="ne-NP"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ठाउ</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pPr marL="0" marR="0">
              <a:lnSpc>
                <a:spcPct val="115000"/>
              </a:lnSpc>
              <a:spcAft>
                <a:spcPts val="1000"/>
              </a:spcAft>
            </a:pP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Direction </a:t>
            </a:r>
            <a:b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Time </a:t>
            </a:r>
            <a:b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0000"/>
                </a:solidFill>
                <a:effectLst/>
                <a:latin typeface="Times New Roman" panose="02020603050405020304" pitchFamily="18" charset="0"/>
                <a:ea typeface="Malgun Gothic" panose="020B0503020000020004" pitchFamily="34" charset="-127"/>
                <a:cs typeface="Mangal" panose="02040503050203030202" pitchFamily="18" charset="0"/>
              </a:rPr>
              <a:t>place </a:t>
            </a:r>
            <a:endParaRPr lang="en-US" sz="1800" dirty="0">
              <a:effectLst/>
              <a:latin typeface="Calibri" panose="020F0502020204030204" pitchFamily="34" charset="0"/>
              <a:ea typeface="Malgun Gothic" panose="020B0503020000020004" pitchFamily="34" charset="-127"/>
              <a:cs typeface="Mangal" panose="02040503050203030202" pitchFamily="18" charset="0"/>
            </a:endParaRPr>
          </a:p>
          <a:p>
            <a:endParaRPr lang="en-US" dirty="0"/>
          </a:p>
        </p:txBody>
      </p:sp>
      <p:pic>
        <p:nvPicPr>
          <p:cNvPr id="4" name="Picture 3">
            <a:extLst>
              <a:ext uri="{FF2B5EF4-FFF2-40B4-BE49-F238E27FC236}">
                <a16:creationId xmlns:a16="http://schemas.microsoft.com/office/drawing/2014/main" id="{6AEAF513-8FE4-897C-F306-BFBF0B586F34}"/>
              </a:ext>
            </a:extLst>
          </p:cNvPr>
          <p:cNvPicPr>
            <a:picLocks noChangeAspect="1"/>
          </p:cNvPicPr>
          <p:nvPr/>
        </p:nvPicPr>
        <p:blipFill>
          <a:blip r:embed="rId2"/>
          <a:stretch>
            <a:fillRect/>
          </a:stretch>
        </p:blipFill>
        <p:spPr>
          <a:xfrm>
            <a:off x="2094412" y="1242135"/>
            <a:ext cx="5138595" cy="2401849"/>
          </a:xfrm>
          <a:prstGeom prst="rect">
            <a:avLst/>
          </a:prstGeom>
        </p:spPr>
      </p:pic>
      <p:pic>
        <p:nvPicPr>
          <p:cNvPr id="6" name="Picture 5">
            <a:extLst>
              <a:ext uri="{FF2B5EF4-FFF2-40B4-BE49-F238E27FC236}">
                <a16:creationId xmlns:a16="http://schemas.microsoft.com/office/drawing/2014/main" id="{20A50ADA-EF0B-6FCD-8124-EC5E15BCBE13}"/>
              </a:ext>
            </a:extLst>
          </p:cNvPr>
          <p:cNvPicPr>
            <a:picLocks noChangeAspect="1"/>
          </p:cNvPicPr>
          <p:nvPr/>
        </p:nvPicPr>
        <p:blipFill>
          <a:blip r:embed="rId3"/>
          <a:srcRect r="14010"/>
          <a:stretch/>
        </p:blipFill>
        <p:spPr>
          <a:xfrm>
            <a:off x="7233007" y="1242135"/>
            <a:ext cx="4958993" cy="1548570"/>
          </a:xfrm>
          <a:prstGeom prst="rect">
            <a:avLst/>
          </a:prstGeom>
        </p:spPr>
      </p:pic>
      <p:graphicFrame>
        <p:nvGraphicFramePr>
          <p:cNvPr id="7" name="Table 6">
            <a:extLst>
              <a:ext uri="{FF2B5EF4-FFF2-40B4-BE49-F238E27FC236}">
                <a16:creationId xmlns:a16="http://schemas.microsoft.com/office/drawing/2014/main" id="{834E0897-CDCA-D97F-A383-E179CA06BF63}"/>
              </a:ext>
            </a:extLst>
          </p:cNvPr>
          <p:cNvGraphicFramePr>
            <a:graphicFrameLocks noGrp="1"/>
          </p:cNvGraphicFramePr>
          <p:nvPr>
            <p:extLst>
              <p:ext uri="{D42A27DB-BD31-4B8C-83A1-F6EECF244321}">
                <p14:modId xmlns:p14="http://schemas.microsoft.com/office/powerpoint/2010/main" val="1564613913"/>
              </p:ext>
            </p:extLst>
          </p:nvPr>
        </p:nvGraphicFramePr>
        <p:xfrm>
          <a:off x="0" y="3643984"/>
          <a:ext cx="12191999" cy="3214016"/>
        </p:xfrm>
        <a:graphic>
          <a:graphicData uri="http://schemas.openxmlformats.org/drawingml/2006/table">
            <a:tbl>
              <a:tblPr firstRow="1" bandRow="1">
                <a:tableStyleId>{2D5ABB26-0587-4C30-8999-92F81FD0307C}</a:tableStyleId>
              </a:tblPr>
              <a:tblGrid>
                <a:gridCol w="12191999">
                  <a:extLst>
                    <a:ext uri="{9D8B030D-6E8A-4147-A177-3AD203B41FA5}">
                      <a16:colId xmlns:a16="http://schemas.microsoft.com/office/drawing/2014/main" val="2114280866"/>
                    </a:ext>
                  </a:extLst>
                </a:gridCol>
              </a:tblGrid>
              <a:tr h="3214016">
                <a:tc>
                  <a:txBody>
                    <a:bodyPr/>
                    <a:lstStyle/>
                    <a:p>
                      <a:pPr lvl="0"/>
                      <a:r>
                        <a:rPr lang="en-US" sz="3200" u="none" strike="noStrike" kern="1200" dirty="0">
                          <a:solidFill>
                            <a:schemeClr val="tx1"/>
                          </a:solidFill>
                          <a:effectLst/>
                          <a:latin typeface="Times New Roman" panose="02020603050405020304" pitchFamily="18" charset="0"/>
                          <a:ea typeface="+mn-ea"/>
                          <a:cs typeface="Times New Roman" panose="02020603050405020304" pitchFamily="18" charset="0"/>
                        </a:rPr>
                        <a:t>I  do not in fact, know who she is staring … .. ( on/in/at/with) ( Put the suitable preposition) </a:t>
                      </a:r>
                    </a:p>
                    <a:p>
                      <a:pPr lvl="0"/>
                      <a:r>
                        <a:rPr lang="en-US" sz="3200" u="none" strike="noStrike" kern="1200" dirty="0">
                          <a:solidFill>
                            <a:schemeClr val="tx1"/>
                          </a:solidFill>
                          <a:effectLst/>
                          <a:latin typeface="Times New Roman" panose="02020603050405020304" pitchFamily="18" charset="0"/>
                          <a:ea typeface="+mn-ea"/>
                          <a:cs typeface="Times New Roman" panose="02020603050405020304" pitchFamily="18" charset="0"/>
                        </a:rPr>
                        <a:t>He was just come … ….6ö clock. (</a:t>
                      </a:r>
                      <a:r>
                        <a:rPr lang="en-US" sz="3200" u="none" strike="noStrike" kern="1200" dirty="0" err="1">
                          <a:solidFill>
                            <a:schemeClr val="tx1"/>
                          </a:solidFill>
                          <a:effectLst/>
                          <a:latin typeface="Times New Roman" panose="02020603050405020304" pitchFamily="18" charset="0"/>
                          <a:ea typeface="+mn-ea"/>
                          <a:cs typeface="Times New Roman" panose="02020603050405020304" pitchFamily="18" charset="0"/>
                        </a:rPr>
                        <a:t>at,in,with</a:t>
                      </a:r>
                      <a:r>
                        <a:rPr lang="en-US" sz="320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p>
                      <a:pPr lvl="0"/>
                      <a:r>
                        <a:rPr lang="en-US" sz="3200" u="none" strike="noStrike" kern="1200" dirty="0">
                          <a:solidFill>
                            <a:schemeClr val="tx1"/>
                          </a:solidFill>
                          <a:effectLst/>
                          <a:latin typeface="Times New Roman" panose="02020603050405020304" pitchFamily="18" charset="0"/>
                          <a:ea typeface="+mn-ea"/>
                          <a:cs typeface="Times New Roman" panose="02020603050405020304" pitchFamily="18" charset="0"/>
                        </a:rPr>
                        <a:t>Rita was going to market … ..(in/ with/at/of) their kinship.</a:t>
                      </a:r>
                    </a:p>
                    <a:p>
                      <a:pPr lvl="0"/>
                      <a:r>
                        <a:rPr lang="en-US" sz="3200" u="none" strike="noStrike" kern="1200" dirty="0">
                          <a:solidFill>
                            <a:schemeClr val="tx1"/>
                          </a:solidFill>
                          <a:effectLst/>
                          <a:latin typeface="Times New Roman" panose="02020603050405020304" pitchFamily="18" charset="0"/>
                          <a:ea typeface="+mn-ea"/>
                          <a:cs typeface="Times New Roman" panose="02020603050405020304" pitchFamily="18" charset="0"/>
                        </a:rPr>
                        <a:t>He was coming… …..me( towards/ with/off)</a:t>
                      </a:r>
                    </a:p>
                    <a:p>
                      <a:r>
                        <a:rPr lang="en-US" sz="3200" kern="1200" dirty="0">
                          <a:solidFill>
                            <a:schemeClr val="tx1"/>
                          </a:solidFill>
                          <a:effectLst/>
                          <a:latin typeface="Times New Roman" panose="02020603050405020304" pitchFamily="18" charset="0"/>
                          <a:ea typeface="+mn-ea"/>
                          <a:cs typeface="Times New Roman" panose="02020603050405020304" pitchFamily="18" charset="0"/>
                        </a:rPr>
                        <a:t>She is 6 years old …   lovely in nature (of/in/at/with)</a:t>
                      </a:r>
                      <a:r>
                        <a:rPr lang="en-US" sz="3200" u="sng"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2814999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C4E120A-14C7-1A96-9388-CFE1220EBFE1}"/>
                  </a:ext>
                </a:extLst>
              </p14:cNvPr>
              <p14:cNvContentPartPr/>
              <p14:nvPr/>
            </p14:nvContentPartPr>
            <p14:xfrm>
              <a:off x="2494440" y="768240"/>
              <a:ext cx="6754680" cy="4883040"/>
            </p14:xfrm>
          </p:contentPart>
        </mc:Choice>
        <mc:Fallback>
          <p:pic>
            <p:nvPicPr>
              <p:cNvPr id="3" name="Ink 2">
                <a:extLst>
                  <a:ext uri="{FF2B5EF4-FFF2-40B4-BE49-F238E27FC236}">
                    <a16:creationId xmlns:a16="http://schemas.microsoft.com/office/drawing/2014/main" id="{FC4E120A-14C7-1A96-9388-CFE1220EBFE1}"/>
                  </a:ext>
                </a:extLst>
              </p:cNvPr>
              <p:cNvPicPr/>
              <p:nvPr/>
            </p:nvPicPr>
            <p:blipFill>
              <a:blip r:embed="rId5"/>
              <a:stretch>
                <a:fillRect/>
              </a:stretch>
            </p:blipFill>
            <p:spPr>
              <a:xfrm>
                <a:off x="2485080" y="758880"/>
                <a:ext cx="6773400" cy="4901760"/>
              </a:xfrm>
              <a:prstGeom prst="rect">
                <a:avLst/>
              </a:prstGeom>
            </p:spPr>
          </p:pic>
        </mc:Fallback>
      </mc:AlternateContent>
    </p:spTree>
    <p:extLst>
      <p:ext uri="{BB962C8B-B14F-4D97-AF65-F5344CB8AC3E}">
        <p14:creationId xmlns:p14="http://schemas.microsoft.com/office/powerpoint/2010/main" val="3436191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D16D2D-3628-0DF9-8DCF-91DA59C4BDB0}"/>
              </a:ext>
            </a:extLst>
          </p:cNvPr>
          <p:cNvSpPr txBox="1"/>
          <p:nvPr/>
        </p:nvSpPr>
        <p:spPr>
          <a:xfrm>
            <a:off x="2702103" y="287676"/>
            <a:ext cx="6143946" cy="954107"/>
          </a:xfrm>
          <a:prstGeom prst="rect">
            <a:avLst/>
          </a:prstGeom>
          <a:noFill/>
        </p:spPr>
        <p:txBody>
          <a:bodyPr wrap="square" rtlCol="0">
            <a:spAutoFit/>
          </a:bodyPr>
          <a:lstStyle/>
          <a:p>
            <a:r>
              <a:rPr lang="en-US" sz="2800" dirty="0">
                <a:solidFill>
                  <a:srgbClr val="FF0000"/>
                </a:solidFill>
                <a:highlight>
                  <a:srgbClr val="FFFF00"/>
                </a:highlight>
              </a:rPr>
              <a:t>Adjective and Adverb </a:t>
            </a:r>
          </a:p>
          <a:p>
            <a:endParaRPr lang="en-US" sz="2800" dirty="0">
              <a:solidFill>
                <a:srgbClr val="FF0000"/>
              </a:solidFill>
              <a:highlight>
                <a:srgbClr val="FFFF00"/>
              </a:highlight>
            </a:endParaRPr>
          </a:p>
        </p:txBody>
      </p:sp>
      <p:pic>
        <p:nvPicPr>
          <p:cNvPr id="7" name="Picture 6">
            <a:extLst>
              <a:ext uri="{FF2B5EF4-FFF2-40B4-BE49-F238E27FC236}">
                <a16:creationId xmlns:a16="http://schemas.microsoft.com/office/drawing/2014/main" id="{511236C5-0ABA-F376-AD82-A3DAF0329D47}"/>
              </a:ext>
            </a:extLst>
          </p:cNvPr>
          <p:cNvPicPr>
            <a:picLocks noChangeAspect="1"/>
          </p:cNvPicPr>
          <p:nvPr/>
        </p:nvPicPr>
        <p:blipFill>
          <a:blip r:embed="rId2"/>
          <a:stretch>
            <a:fillRect/>
          </a:stretch>
        </p:blipFill>
        <p:spPr>
          <a:xfrm>
            <a:off x="0" y="891343"/>
            <a:ext cx="7291085" cy="3187497"/>
          </a:xfrm>
          <a:prstGeom prst="rect">
            <a:avLst/>
          </a:prstGeom>
        </p:spPr>
      </p:pic>
      <p:graphicFrame>
        <p:nvGraphicFramePr>
          <p:cNvPr id="8" name="Table 7">
            <a:extLst>
              <a:ext uri="{FF2B5EF4-FFF2-40B4-BE49-F238E27FC236}">
                <a16:creationId xmlns:a16="http://schemas.microsoft.com/office/drawing/2014/main" id="{2FFA020B-4682-F830-D18A-AA1502AA6E66}"/>
              </a:ext>
            </a:extLst>
          </p:cNvPr>
          <p:cNvGraphicFramePr>
            <a:graphicFrameLocks noGrp="1"/>
          </p:cNvGraphicFramePr>
          <p:nvPr>
            <p:extLst>
              <p:ext uri="{D42A27DB-BD31-4B8C-83A1-F6EECF244321}">
                <p14:modId xmlns:p14="http://schemas.microsoft.com/office/powerpoint/2010/main" val="3279833714"/>
              </p:ext>
            </p:extLst>
          </p:nvPr>
        </p:nvGraphicFramePr>
        <p:xfrm>
          <a:off x="7291084" y="0"/>
          <a:ext cx="4900915" cy="4798031"/>
        </p:xfrm>
        <a:graphic>
          <a:graphicData uri="http://schemas.openxmlformats.org/drawingml/2006/table">
            <a:tbl>
              <a:tblPr firstRow="1" bandRow="1">
                <a:tableStyleId>{5C22544A-7EE6-4342-B048-85BDC9FD1C3A}</a:tableStyleId>
              </a:tblPr>
              <a:tblGrid>
                <a:gridCol w="4900915">
                  <a:extLst>
                    <a:ext uri="{9D8B030D-6E8A-4147-A177-3AD203B41FA5}">
                      <a16:colId xmlns:a16="http://schemas.microsoft.com/office/drawing/2014/main" val="2803008571"/>
                    </a:ext>
                  </a:extLst>
                </a:gridCol>
              </a:tblGrid>
              <a:tr h="4798031">
                <a:tc>
                  <a:txBody>
                    <a:bodyPr/>
                    <a:lstStyle/>
                    <a:p>
                      <a:pPr lvl="0"/>
                      <a:endParaRPr lang="en-US" sz="1800" b="1" kern="1200" dirty="0">
                        <a:solidFill>
                          <a:schemeClr val="lt1"/>
                        </a:solidFill>
                        <a:effectLst/>
                        <a:latin typeface="+mn-lt"/>
                        <a:ea typeface="+mn-ea"/>
                        <a:cs typeface="+mn-cs"/>
                      </a:endParaRPr>
                    </a:p>
                    <a:p>
                      <a:pPr lvl="0"/>
                      <a:r>
                        <a:rPr lang="en-US" sz="1800" b="1" kern="1200" dirty="0">
                          <a:solidFill>
                            <a:schemeClr val="lt1"/>
                          </a:solidFill>
                          <a:effectLst/>
                          <a:latin typeface="+mn-lt"/>
                          <a:ea typeface="+mn-ea"/>
                          <a:cs typeface="+mn-cs"/>
                        </a:rPr>
                        <a:t>Practice Questions </a:t>
                      </a:r>
                    </a:p>
                    <a:p>
                      <a:pPr lvl="0"/>
                      <a:endParaRPr lang="en-US" sz="1800" b="1" kern="1200" dirty="0">
                        <a:solidFill>
                          <a:schemeClr val="lt1"/>
                        </a:solidFill>
                        <a:effectLst/>
                        <a:latin typeface="+mn-lt"/>
                        <a:ea typeface="+mn-ea"/>
                        <a:cs typeface="+mn-cs"/>
                      </a:endParaRPr>
                    </a:p>
                    <a:p>
                      <a:pPr lvl="0"/>
                      <a:r>
                        <a:rPr lang="en-US" sz="1800" b="1" kern="1200" dirty="0">
                          <a:solidFill>
                            <a:schemeClr val="lt1"/>
                          </a:solidFill>
                          <a:effectLst/>
                          <a:latin typeface="+mn-lt"/>
                          <a:ea typeface="+mn-ea"/>
                          <a:cs typeface="+mn-cs"/>
                        </a:rPr>
                        <a:t>The little girl dance really…   ..in the annual program of the school. ( choose the </a:t>
                      </a:r>
                      <a:r>
                        <a:rPr lang="en-US" sz="1800" b="1" kern="1200" dirty="0" err="1">
                          <a:solidFill>
                            <a:schemeClr val="lt1"/>
                          </a:solidFill>
                          <a:effectLst/>
                          <a:latin typeface="+mn-lt"/>
                          <a:ea typeface="+mn-ea"/>
                          <a:cs typeface="+mn-cs"/>
                        </a:rPr>
                        <a:t>approparte</a:t>
                      </a:r>
                      <a:r>
                        <a:rPr lang="en-US" sz="1800" b="1" kern="1200" dirty="0">
                          <a:solidFill>
                            <a:schemeClr val="lt1"/>
                          </a:solidFill>
                          <a:effectLst/>
                          <a:latin typeface="+mn-lt"/>
                          <a:ea typeface="+mn-ea"/>
                          <a:cs typeface="+mn-cs"/>
                        </a:rPr>
                        <a:t> adverb) </a:t>
                      </a:r>
                    </a:p>
                    <a:p>
                      <a:pPr lvl="0"/>
                      <a:r>
                        <a:rPr lang="en-US" sz="1800" b="1" kern="1200" dirty="0">
                          <a:solidFill>
                            <a:schemeClr val="lt1"/>
                          </a:solidFill>
                          <a:effectLst/>
                          <a:latin typeface="+mn-lt"/>
                          <a:ea typeface="+mn-ea"/>
                          <a:cs typeface="+mn-cs"/>
                        </a:rPr>
                        <a:t>This year the whole winter season was dry. There was very… …. ..( little /many/ more) rain. ( choose the appropriate word)</a:t>
                      </a:r>
                    </a:p>
                    <a:p>
                      <a:pPr lvl="0"/>
                      <a:r>
                        <a:rPr lang="en-US" sz="1800" b="1" kern="1200" dirty="0">
                          <a:solidFill>
                            <a:schemeClr val="lt1"/>
                          </a:solidFill>
                          <a:effectLst/>
                          <a:latin typeface="+mn-lt"/>
                          <a:ea typeface="+mn-ea"/>
                          <a:cs typeface="+mn-cs"/>
                        </a:rPr>
                        <a:t>Health care in Nepal is not as… …..as it is abroad. ( use 'expensive' appropriately)</a:t>
                      </a:r>
                    </a:p>
                    <a:p>
                      <a:pPr lvl="0"/>
                      <a:r>
                        <a:rPr lang="en-US" sz="1800" b="1" kern="1200" dirty="0">
                          <a:solidFill>
                            <a:schemeClr val="lt1"/>
                          </a:solidFill>
                          <a:effectLst/>
                          <a:latin typeface="+mn-lt"/>
                          <a:ea typeface="+mn-ea"/>
                          <a:cs typeface="+mn-cs"/>
                        </a:rPr>
                        <a:t>Can I borrow… …....books from you?( choose the any/some) </a:t>
                      </a:r>
                    </a:p>
                    <a:p>
                      <a:pPr lvl="0"/>
                      <a:r>
                        <a:rPr lang="en-US" sz="1800" b="1" kern="1200" dirty="0">
                          <a:solidFill>
                            <a:schemeClr val="lt1"/>
                          </a:solidFill>
                          <a:effectLst/>
                          <a:latin typeface="+mn-lt"/>
                          <a:ea typeface="+mn-ea"/>
                          <a:cs typeface="+mn-cs"/>
                        </a:rPr>
                        <a:t>The cool breeze blew … …... on her face ( complete the sentences use appropriate adverb)</a:t>
                      </a:r>
                    </a:p>
                    <a:p>
                      <a:endParaRPr lang="en-US" dirty="0"/>
                    </a:p>
                  </a:txBody>
                  <a:tcPr/>
                </a:tc>
                <a:extLst>
                  <a:ext uri="{0D108BD9-81ED-4DB2-BD59-A6C34878D82A}">
                    <a16:rowId xmlns:a16="http://schemas.microsoft.com/office/drawing/2014/main" val="4108141626"/>
                  </a:ext>
                </a:extLst>
              </a:tr>
            </a:tbl>
          </a:graphicData>
        </a:graphic>
      </p:graphicFrame>
      <p:graphicFrame>
        <p:nvGraphicFramePr>
          <p:cNvPr id="9" name="Table 8">
            <a:extLst>
              <a:ext uri="{FF2B5EF4-FFF2-40B4-BE49-F238E27FC236}">
                <a16:creationId xmlns:a16="http://schemas.microsoft.com/office/drawing/2014/main" id="{BE2982B5-B194-1FC7-C7D2-4FF806EB1255}"/>
              </a:ext>
            </a:extLst>
          </p:cNvPr>
          <p:cNvGraphicFramePr>
            <a:graphicFrameLocks noGrp="1"/>
          </p:cNvGraphicFramePr>
          <p:nvPr>
            <p:extLst>
              <p:ext uri="{D42A27DB-BD31-4B8C-83A1-F6EECF244321}">
                <p14:modId xmlns:p14="http://schemas.microsoft.com/office/powerpoint/2010/main" val="4028698601"/>
              </p:ext>
            </p:extLst>
          </p:nvPr>
        </p:nvGraphicFramePr>
        <p:xfrm>
          <a:off x="123290" y="4407614"/>
          <a:ext cx="10325608" cy="2560320"/>
        </p:xfrm>
        <a:graphic>
          <a:graphicData uri="http://schemas.openxmlformats.org/drawingml/2006/table">
            <a:tbl>
              <a:tblPr firstRow="1" bandRow="1">
                <a:tableStyleId>{2D5ABB26-0587-4C30-8999-92F81FD0307C}</a:tableStyleId>
              </a:tblPr>
              <a:tblGrid>
                <a:gridCol w="10325608">
                  <a:extLst>
                    <a:ext uri="{9D8B030D-6E8A-4147-A177-3AD203B41FA5}">
                      <a16:colId xmlns:a16="http://schemas.microsoft.com/office/drawing/2014/main" val="2224756169"/>
                    </a:ext>
                  </a:extLst>
                </a:gridCol>
              </a:tblGrid>
              <a:tr h="2162710">
                <a:tc>
                  <a:txBody>
                    <a:bodyPr/>
                    <a:lstStyle/>
                    <a:p>
                      <a:endParaRPr lang="en-US" dirty="0"/>
                    </a:p>
                    <a:p>
                      <a:pPr algn="l"/>
                      <a:r>
                        <a:rPr lang="en-US" i="1" u="sng" dirty="0"/>
                        <a:t>Extra Question </a:t>
                      </a:r>
                    </a:p>
                    <a:p>
                      <a:pPr algn="l"/>
                      <a:endParaRPr lang="en-US" i="1" u="sng" dirty="0"/>
                    </a:p>
                    <a:p>
                      <a:r>
                        <a:rPr lang="en-US" i="1" dirty="0">
                          <a:latin typeface="Times New Roman" panose="02020603050405020304" pitchFamily="18" charset="0"/>
                          <a:cs typeface="Times New Roman" panose="02020603050405020304" pitchFamily="18" charset="0"/>
                        </a:rPr>
                        <a:t>The hungry dog barked loudly at the stranger. (</a:t>
                      </a:r>
                      <a:r>
                        <a:rPr lang="en-US" dirty="0">
                          <a:latin typeface="Times New Roman" panose="02020603050405020304" pitchFamily="18" charset="0"/>
                          <a:cs typeface="Times New Roman" panose="02020603050405020304" pitchFamily="18" charset="0"/>
                        </a:rPr>
                        <a:t>Identify the adjective in this sentence: )</a:t>
                      </a:r>
                    </a:p>
                    <a:p>
                      <a:r>
                        <a:rPr lang="en-US" i="1" dirty="0">
                          <a:latin typeface="Times New Roman" panose="02020603050405020304" pitchFamily="18" charset="0"/>
                          <a:cs typeface="Times New Roman" panose="02020603050405020304" pitchFamily="18" charset="0"/>
                        </a:rPr>
                        <a:t>She carefully painted the picture. (</a:t>
                      </a:r>
                      <a:r>
                        <a:rPr lang="en-US" dirty="0">
                          <a:latin typeface="Times New Roman" panose="02020603050405020304" pitchFamily="18" charset="0"/>
                          <a:cs typeface="Times New Roman" panose="02020603050405020304" pitchFamily="18" charset="0"/>
                        </a:rPr>
                        <a:t>What is the adverb in this sentence, and what does it describe? )</a:t>
                      </a:r>
                    </a:p>
                    <a:p>
                      <a:r>
                        <a:rPr lang="en-US" i="1" dirty="0">
                          <a:latin typeface="Times New Roman" panose="02020603050405020304" pitchFamily="18" charset="0"/>
                          <a:cs typeface="Times New Roman" panose="02020603050405020304" pitchFamily="18" charset="0"/>
                        </a:rPr>
                        <a:t>He is a quick runner. (</a:t>
                      </a:r>
                      <a:r>
                        <a:rPr lang="en-US" dirty="0">
                          <a:latin typeface="Times New Roman" panose="02020603050405020304" pitchFamily="18" charset="0"/>
                          <a:cs typeface="Times New Roman" panose="02020603050405020304" pitchFamily="18" charset="0"/>
                        </a:rPr>
                        <a:t>Rewrite the sentence using an adverb instead of an adjective: )</a:t>
                      </a:r>
                    </a:p>
                    <a:p>
                      <a:r>
                        <a:rPr lang="en-US" i="1" dirty="0">
                          <a:latin typeface="Times New Roman" panose="02020603050405020304" pitchFamily="18" charset="0"/>
                          <a:cs typeface="Times New Roman" panose="02020603050405020304" pitchFamily="18" charset="0"/>
                        </a:rPr>
                        <a:t>The students completed the test ___.(</a:t>
                      </a:r>
                      <a:r>
                        <a:rPr lang="en-US" dirty="0">
                          <a:latin typeface="Times New Roman" panose="02020603050405020304" pitchFamily="18" charset="0"/>
                          <a:cs typeface="Times New Roman" panose="02020603050405020304" pitchFamily="18" charset="0"/>
                        </a:rPr>
                        <a:t>Fill in the blank with the correct form of the word (adjective or adverb): )</a:t>
                      </a:r>
                    </a:p>
                    <a:p>
                      <a:r>
                        <a:rPr lang="en-US" dirty="0">
                          <a:latin typeface="Times New Roman" panose="02020603050405020304" pitchFamily="18" charset="0"/>
                          <a:cs typeface="Times New Roman" panose="02020603050405020304" pitchFamily="18" charset="0"/>
                        </a:rPr>
                        <a:t> </a:t>
                      </a:r>
                    </a:p>
                    <a:p>
                      <a:endParaRPr lang="en-US" dirty="0"/>
                    </a:p>
                  </a:txBody>
                  <a:tcPr/>
                </a:tc>
                <a:extLst>
                  <a:ext uri="{0D108BD9-81ED-4DB2-BD59-A6C34878D82A}">
                    <a16:rowId xmlns:a16="http://schemas.microsoft.com/office/drawing/2014/main" val="3192902162"/>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A3B7058-932B-95CA-77CE-099BD46B2C3A}"/>
                  </a:ext>
                </a:extLst>
              </p14:cNvPr>
              <p14:cNvContentPartPr/>
              <p14:nvPr/>
            </p14:nvContentPartPr>
            <p14:xfrm>
              <a:off x="49320" y="293760"/>
              <a:ext cx="11822760" cy="6128640"/>
            </p14:xfrm>
          </p:contentPart>
        </mc:Choice>
        <mc:Fallback>
          <p:pic>
            <p:nvPicPr>
              <p:cNvPr id="2" name="Ink 1">
                <a:extLst>
                  <a:ext uri="{FF2B5EF4-FFF2-40B4-BE49-F238E27FC236}">
                    <a16:creationId xmlns:a16="http://schemas.microsoft.com/office/drawing/2014/main" id="{FA3B7058-932B-95CA-77CE-099BD46B2C3A}"/>
                  </a:ext>
                </a:extLst>
              </p:cNvPr>
              <p:cNvPicPr/>
              <p:nvPr/>
            </p:nvPicPr>
            <p:blipFill>
              <a:blip r:embed="rId4"/>
              <a:stretch>
                <a:fillRect/>
              </a:stretch>
            </p:blipFill>
            <p:spPr>
              <a:xfrm>
                <a:off x="39960" y="284400"/>
                <a:ext cx="11841480" cy="6147360"/>
              </a:xfrm>
              <a:prstGeom prst="rect">
                <a:avLst/>
              </a:prstGeom>
            </p:spPr>
          </p:pic>
        </mc:Fallback>
      </mc:AlternateContent>
    </p:spTree>
    <p:extLst>
      <p:ext uri="{BB962C8B-B14F-4D97-AF65-F5344CB8AC3E}">
        <p14:creationId xmlns:p14="http://schemas.microsoft.com/office/powerpoint/2010/main" val="449832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8479CA9-70CC-281E-E691-492E407A2A3B}"/>
              </a:ext>
            </a:extLst>
          </p:cNvPr>
          <p:cNvGraphicFramePr>
            <a:graphicFrameLocks noGrp="1"/>
          </p:cNvGraphicFramePr>
          <p:nvPr>
            <p:extLst>
              <p:ext uri="{D42A27DB-BD31-4B8C-83A1-F6EECF244321}">
                <p14:modId xmlns:p14="http://schemas.microsoft.com/office/powerpoint/2010/main" val="3798824332"/>
              </p:ext>
            </p:extLst>
          </p:nvPr>
        </p:nvGraphicFramePr>
        <p:xfrm>
          <a:off x="940942" y="641645"/>
          <a:ext cx="10515600" cy="3657600"/>
        </p:xfrm>
        <a:graphic>
          <a:graphicData uri="http://schemas.openxmlformats.org/drawingml/2006/table">
            <a:tbl>
              <a:tblPr/>
              <a:tblGrid>
                <a:gridCol w="3505200">
                  <a:extLst>
                    <a:ext uri="{9D8B030D-6E8A-4147-A177-3AD203B41FA5}">
                      <a16:colId xmlns:a16="http://schemas.microsoft.com/office/drawing/2014/main" val="2795260820"/>
                    </a:ext>
                  </a:extLst>
                </a:gridCol>
                <a:gridCol w="3505200">
                  <a:extLst>
                    <a:ext uri="{9D8B030D-6E8A-4147-A177-3AD203B41FA5}">
                      <a16:colId xmlns:a16="http://schemas.microsoft.com/office/drawing/2014/main" val="590393995"/>
                    </a:ext>
                  </a:extLst>
                </a:gridCol>
                <a:gridCol w="3505200">
                  <a:extLst>
                    <a:ext uri="{9D8B030D-6E8A-4147-A177-3AD203B41FA5}">
                      <a16:colId xmlns:a16="http://schemas.microsoft.com/office/drawing/2014/main" val="2798398722"/>
                    </a:ext>
                  </a:extLst>
                </a:gridCol>
              </a:tblGrid>
              <a:tr h="0">
                <a:tc>
                  <a:txBody>
                    <a:bodyPr/>
                    <a:lstStyle/>
                    <a:p>
                      <a:r>
                        <a:rPr lang="en-US" b="1" dirty="0"/>
                        <a:t>Modal Verb </a:t>
                      </a:r>
                      <a:endParaRPr lang="hi-IN" dirty="0"/>
                    </a:p>
                  </a:txBody>
                  <a:tcPr anchor="ctr">
                    <a:lnL>
                      <a:noFill/>
                    </a:lnL>
                    <a:lnR>
                      <a:noFill/>
                    </a:lnR>
                    <a:lnT>
                      <a:noFill/>
                    </a:lnT>
                    <a:lnB>
                      <a:noFill/>
                    </a:lnB>
                    <a:noFill/>
                  </a:tcPr>
                </a:tc>
                <a:tc>
                  <a:txBody>
                    <a:bodyPr/>
                    <a:lstStyle/>
                    <a:p>
                      <a:r>
                        <a:rPr lang="en-US" b="1"/>
                        <a:t>Use</a:t>
                      </a:r>
                      <a:endParaRPr lang="en-US"/>
                    </a:p>
                  </a:txBody>
                  <a:tcPr anchor="ctr">
                    <a:lnL>
                      <a:noFill/>
                    </a:lnL>
                    <a:lnR>
                      <a:noFill/>
                    </a:lnR>
                    <a:lnT>
                      <a:noFill/>
                    </a:lnT>
                    <a:lnB>
                      <a:noFill/>
                    </a:lnB>
                    <a:noFill/>
                  </a:tcPr>
                </a:tc>
                <a:tc>
                  <a:txBody>
                    <a:bodyPr/>
                    <a:lstStyle/>
                    <a:p>
                      <a:r>
                        <a:rPr lang="en-US" b="1"/>
                        <a:t>Example Sentence</a:t>
                      </a:r>
                      <a:endParaRPr lang="en-US"/>
                    </a:p>
                  </a:txBody>
                  <a:tcPr anchor="ctr">
                    <a:lnL>
                      <a:noFill/>
                    </a:lnL>
                    <a:lnR>
                      <a:noFill/>
                    </a:lnR>
                    <a:lnT>
                      <a:noFill/>
                    </a:lnT>
                    <a:lnB>
                      <a:noFill/>
                    </a:lnB>
                    <a:noFill/>
                  </a:tcPr>
                </a:tc>
                <a:extLst>
                  <a:ext uri="{0D108BD9-81ED-4DB2-BD59-A6C34878D82A}">
                    <a16:rowId xmlns:a16="http://schemas.microsoft.com/office/drawing/2014/main" val="3147136792"/>
                  </a:ext>
                </a:extLst>
              </a:tr>
              <a:tr h="0">
                <a:tc>
                  <a:txBody>
                    <a:bodyPr/>
                    <a:lstStyle/>
                    <a:p>
                      <a:r>
                        <a:rPr lang="en-US" b="1"/>
                        <a:t>Can (</a:t>
                      </a:r>
                      <a:r>
                        <a:rPr lang="hi-IN" b="1"/>
                        <a:t>सक्छ)</a:t>
                      </a:r>
                      <a:endParaRPr lang="hi-IN"/>
                    </a:p>
                  </a:txBody>
                  <a:tcPr anchor="ctr">
                    <a:lnL>
                      <a:noFill/>
                    </a:lnL>
                    <a:lnR>
                      <a:noFill/>
                    </a:lnR>
                    <a:lnT>
                      <a:noFill/>
                    </a:lnT>
                    <a:lnB>
                      <a:noFill/>
                    </a:lnB>
                    <a:noFill/>
                  </a:tcPr>
                </a:tc>
                <a:tc>
                  <a:txBody>
                    <a:bodyPr/>
                    <a:lstStyle/>
                    <a:p>
                      <a:r>
                        <a:rPr lang="en-US"/>
                        <a:t>Ability / Permission</a:t>
                      </a:r>
                    </a:p>
                  </a:txBody>
                  <a:tcPr anchor="ctr">
                    <a:lnL>
                      <a:noFill/>
                    </a:lnL>
                    <a:lnR>
                      <a:noFill/>
                    </a:lnR>
                    <a:lnT>
                      <a:noFill/>
                    </a:lnT>
                    <a:lnB>
                      <a:noFill/>
                    </a:lnB>
                    <a:noFill/>
                  </a:tcPr>
                </a:tc>
                <a:tc>
                  <a:txBody>
                    <a:bodyPr/>
                    <a:lstStyle/>
                    <a:p>
                      <a:r>
                        <a:rPr lang="en-US"/>
                        <a:t>I can swim.</a:t>
                      </a:r>
                    </a:p>
                  </a:txBody>
                  <a:tcPr anchor="ctr">
                    <a:lnL>
                      <a:noFill/>
                    </a:lnL>
                    <a:lnR>
                      <a:noFill/>
                    </a:lnR>
                    <a:lnT>
                      <a:noFill/>
                    </a:lnT>
                    <a:lnB>
                      <a:noFill/>
                    </a:lnB>
                    <a:noFill/>
                  </a:tcPr>
                </a:tc>
                <a:extLst>
                  <a:ext uri="{0D108BD9-81ED-4DB2-BD59-A6C34878D82A}">
                    <a16:rowId xmlns:a16="http://schemas.microsoft.com/office/drawing/2014/main" val="2526770113"/>
                  </a:ext>
                </a:extLst>
              </a:tr>
              <a:tr h="0">
                <a:tc>
                  <a:txBody>
                    <a:bodyPr/>
                    <a:lstStyle/>
                    <a:p>
                      <a:r>
                        <a:rPr lang="en-US" b="1"/>
                        <a:t>Could (</a:t>
                      </a:r>
                      <a:r>
                        <a:rPr lang="hi-IN" b="1"/>
                        <a:t>सक्थ्यो)</a:t>
                      </a:r>
                      <a:endParaRPr lang="hi-IN"/>
                    </a:p>
                  </a:txBody>
                  <a:tcPr anchor="ctr">
                    <a:lnL>
                      <a:noFill/>
                    </a:lnL>
                    <a:lnR>
                      <a:noFill/>
                    </a:lnR>
                    <a:lnT>
                      <a:noFill/>
                    </a:lnT>
                    <a:lnB>
                      <a:noFill/>
                    </a:lnB>
                    <a:noFill/>
                  </a:tcPr>
                </a:tc>
                <a:tc>
                  <a:txBody>
                    <a:bodyPr/>
                    <a:lstStyle/>
                    <a:p>
                      <a:r>
                        <a:rPr lang="en-US"/>
                        <a:t>Past ability / Politeness</a:t>
                      </a:r>
                    </a:p>
                  </a:txBody>
                  <a:tcPr anchor="ctr">
                    <a:lnL>
                      <a:noFill/>
                    </a:lnL>
                    <a:lnR>
                      <a:noFill/>
                    </a:lnR>
                    <a:lnT>
                      <a:noFill/>
                    </a:lnT>
                    <a:lnB>
                      <a:noFill/>
                    </a:lnB>
                    <a:noFill/>
                  </a:tcPr>
                </a:tc>
                <a:tc>
                  <a:txBody>
                    <a:bodyPr/>
                    <a:lstStyle/>
                    <a:p>
                      <a:r>
                        <a:rPr lang="en-US"/>
                        <a:t>I could read at five.</a:t>
                      </a:r>
                    </a:p>
                  </a:txBody>
                  <a:tcPr anchor="ctr">
                    <a:lnL>
                      <a:noFill/>
                    </a:lnL>
                    <a:lnR>
                      <a:noFill/>
                    </a:lnR>
                    <a:lnT>
                      <a:noFill/>
                    </a:lnT>
                    <a:lnB>
                      <a:noFill/>
                    </a:lnB>
                    <a:noFill/>
                  </a:tcPr>
                </a:tc>
                <a:extLst>
                  <a:ext uri="{0D108BD9-81ED-4DB2-BD59-A6C34878D82A}">
                    <a16:rowId xmlns:a16="http://schemas.microsoft.com/office/drawing/2014/main" val="3522481117"/>
                  </a:ext>
                </a:extLst>
              </a:tr>
              <a:tr h="0">
                <a:tc>
                  <a:txBody>
                    <a:bodyPr/>
                    <a:lstStyle/>
                    <a:p>
                      <a:r>
                        <a:rPr lang="en-US" b="1"/>
                        <a:t>May (</a:t>
                      </a:r>
                      <a:r>
                        <a:rPr lang="hi-IN" b="1"/>
                        <a:t>सक्छ / अनुमति)</a:t>
                      </a:r>
                      <a:endParaRPr lang="hi-IN"/>
                    </a:p>
                  </a:txBody>
                  <a:tcPr anchor="ctr">
                    <a:lnL>
                      <a:noFill/>
                    </a:lnL>
                    <a:lnR>
                      <a:noFill/>
                    </a:lnR>
                    <a:lnT>
                      <a:noFill/>
                    </a:lnT>
                    <a:lnB>
                      <a:noFill/>
                    </a:lnB>
                    <a:noFill/>
                  </a:tcPr>
                </a:tc>
                <a:tc>
                  <a:txBody>
                    <a:bodyPr/>
                    <a:lstStyle/>
                    <a:p>
                      <a:r>
                        <a:rPr lang="en-US"/>
                        <a:t>Permission / Possibility</a:t>
                      </a:r>
                    </a:p>
                  </a:txBody>
                  <a:tcPr anchor="ctr">
                    <a:lnL>
                      <a:noFill/>
                    </a:lnL>
                    <a:lnR>
                      <a:noFill/>
                    </a:lnR>
                    <a:lnT>
                      <a:noFill/>
                    </a:lnT>
                    <a:lnB>
                      <a:noFill/>
                    </a:lnB>
                    <a:noFill/>
                  </a:tcPr>
                </a:tc>
                <a:tc>
                  <a:txBody>
                    <a:bodyPr/>
                    <a:lstStyle/>
                    <a:p>
                      <a:r>
                        <a:rPr lang="en-US"/>
                        <a:t>May I come in?</a:t>
                      </a:r>
                    </a:p>
                  </a:txBody>
                  <a:tcPr anchor="ctr">
                    <a:lnL>
                      <a:noFill/>
                    </a:lnL>
                    <a:lnR>
                      <a:noFill/>
                    </a:lnR>
                    <a:lnT>
                      <a:noFill/>
                    </a:lnT>
                    <a:lnB>
                      <a:noFill/>
                    </a:lnB>
                    <a:noFill/>
                  </a:tcPr>
                </a:tc>
                <a:extLst>
                  <a:ext uri="{0D108BD9-81ED-4DB2-BD59-A6C34878D82A}">
                    <a16:rowId xmlns:a16="http://schemas.microsoft.com/office/drawing/2014/main" val="665234356"/>
                  </a:ext>
                </a:extLst>
              </a:tr>
              <a:tr h="0">
                <a:tc>
                  <a:txBody>
                    <a:bodyPr/>
                    <a:lstStyle/>
                    <a:p>
                      <a:r>
                        <a:rPr lang="en-US" b="1"/>
                        <a:t>Might (</a:t>
                      </a:r>
                      <a:r>
                        <a:rPr lang="hi-IN" b="1"/>
                        <a:t>सम्भावना)</a:t>
                      </a:r>
                      <a:endParaRPr lang="hi-IN"/>
                    </a:p>
                  </a:txBody>
                  <a:tcPr anchor="ctr">
                    <a:lnL>
                      <a:noFill/>
                    </a:lnL>
                    <a:lnR>
                      <a:noFill/>
                    </a:lnR>
                    <a:lnT>
                      <a:noFill/>
                    </a:lnT>
                    <a:lnB>
                      <a:noFill/>
                    </a:lnB>
                    <a:noFill/>
                  </a:tcPr>
                </a:tc>
                <a:tc>
                  <a:txBody>
                    <a:bodyPr/>
                    <a:lstStyle/>
                    <a:p>
                      <a:r>
                        <a:rPr lang="en-US" dirty="0"/>
                        <a:t>Possibility</a:t>
                      </a:r>
                    </a:p>
                  </a:txBody>
                  <a:tcPr anchor="ctr">
                    <a:lnL>
                      <a:noFill/>
                    </a:lnL>
                    <a:lnR>
                      <a:noFill/>
                    </a:lnR>
                    <a:lnT>
                      <a:noFill/>
                    </a:lnT>
                    <a:lnB>
                      <a:noFill/>
                    </a:lnB>
                    <a:noFill/>
                  </a:tcPr>
                </a:tc>
                <a:tc>
                  <a:txBody>
                    <a:bodyPr/>
                    <a:lstStyle/>
                    <a:p>
                      <a:r>
                        <a:rPr lang="en-US"/>
                        <a:t>It might rain today.</a:t>
                      </a:r>
                    </a:p>
                  </a:txBody>
                  <a:tcPr anchor="ctr">
                    <a:lnL>
                      <a:noFill/>
                    </a:lnL>
                    <a:lnR>
                      <a:noFill/>
                    </a:lnR>
                    <a:lnT>
                      <a:noFill/>
                    </a:lnT>
                    <a:lnB>
                      <a:noFill/>
                    </a:lnB>
                    <a:noFill/>
                  </a:tcPr>
                </a:tc>
                <a:extLst>
                  <a:ext uri="{0D108BD9-81ED-4DB2-BD59-A6C34878D82A}">
                    <a16:rowId xmlns:a16="http://schemas.microsoft.com/office/drawing/2014/main" val="2104231359"/>
                  </a:ext>
                </a:extLst>
              </a:tr>
              <a:tr h="0">
                <a:tc>
                  <a:txBody>
                    <a:bodyPr/>
                    <a:lstStyle/>
                    <a:p>
                      <a:r>
                        <a:rPr lang="en-US" b="1"/>
                        <a:t>Must (</a:t>
                      </a:r>
                      <a:r>
                        <a:rPr lang="hi-IN" b="1"/>
                        <a:t>अनिवार्यता)</a:t>
                      </a:r>
                      <a:endParaRPr lang="hi-IN"/>
                    </a:p>
                  </a:txBody>
                  <a:tcPr anchor="ctr">
                    <a:lnL>
                      <a:noFill/>
                    </a:lnL>
                    <a:lnR>
                      <a:noFill/>
                    </a:lnR>
                    <a:lnT>
                      <a:noFill/>
                    </a:lnT>
                    <a:lnB>
                      <a:noFill/>
                    </a:lnB>
                    <a:noFill/>
                  </a:tcPr>
                </a:tc>
                <a:tc>
                  <a:txBody>
                    <a:bodyPr/>
                    <a:lstStyle/>
                    <a:p>
                      <a:r>
                        <a:rPr lang="en-US"/>
                        <a:t>Necessity / Obligation</a:t>
                      </a:r>
                    </a:p>
                  </a:txBody>
                  <a:tcPr anchor="ctr">
                    <a:lnL>
                      <a:noFill/>
                    </a:lnL>
                    <a:lnR>
                      <a:noFill/>
                    </a:lnR>
                    <a:lnT>
                      <a:noFill/>
                    </a:lnT>
                    <a:lnB>
                      <a:noFill/>
                    </a:lnB>
                    <a:noFill/>
                  </a:tcPr>
                </a:tc>
                <a:tc>
                  <a:txBody>
                    <a:bodyPr/>
                    <a:lstStyle/>
                    <a:p>
                      <a:r>
                        <a:rPr lang="en-US"/>
                        <a:t>You must wear a seatbelt.</a:t>
                      </a:r>
                    </a:p>
                  </a:txBody>
                  <a:tcPr anchor="ctr">
                    <a:lnL>
                      <a:noFill/>
                    </a:lnL>
                    <a:lnR>
                      <a:noFill/>
                    </a:lnR>
                    <a:lnT>
                      <a:noFill/>
                    </a:lnT>
                    <a:lnB>
                      <a:noFill/>
                    </a:lnB>
                    <a:noFill/>
                  </a:tcPr>
                </a:tc>
                <a:extLst>
                  <a:ext uri="{0D108BD9-81ED-4DB2-BD59-A6C34878D82A}">
                    <a16:rowId xmlns:a16="http://schemas.microsoft.com/office/drawing/2014/main" val="3761613172"/>
                  </a:ext>
                </a:extLst>
              </a:tr>
              <a:tr h="0">
                <a:tc>
                  <a:txBody>
                    <a:bodyPr/>
                    <a:lstStyle/>
                    <a:p>
                      <a:r>
                        <a:rPr lang="en-US" b="1"/>
                        <a:t>Shall (</a:t>
                      </a:r>
                      <a:r>
                        <a:rPr lang="hi-IN" b="1"/>
                        <a:t>गर्छु / गरौं)</a:t>
                      </a:r>
                      <a:endParaRPr lang="hi-IN"/>
                    </a:p>
                  </a:txBody>
                  <a:tcPr anchor="ctr">
                    <a:lnL>
                      <a:noFill/>
                    </a:lnL>
                    <a:lnR>
                      <a:noFill/>
                    </a:lnR>
                    <a:lnT>
                      <a:noFill/>
                    </a:lnT>
                    <a:lnB>
                      <a:noFill/>
                    </a:lnB>
                    <a:noFill/>
                  </a:tcPr>
                </a:tc>
                <a:tc>
                  <a:txBody>
                    <a:bodyPr/>
                    <a:lstStyle/>
                    <a:p>
                      <a:r>
                        <a:rPr lang="en-US"/>
                        <a:t>Suggestion / Future (formal)</a:t>
                      </a:r>
                    </a:p>
                  </a:txBody>
                  <a:tcPr anchor="ctr">
                    <a:lnL>
                      <a:noFill/>
                    </a:lnL>
                    <a:lnR>
                      <a:noFill/>
                    </a:lnR>
                    <a:lnT>
                      <a:noFill/>
                    </a:lnT>
                    <a:lnB>
                      <a:noFill/>
                    </a:lnB>
                    <a:noFill/>
                  </a:tcPr>
                </a:tc>
                <a:tc>
                  <a:txBody>
                    <a:bodyPr/>
                    <a:lstStyle/>
                    <a:p>
                      <a:r>
                        <a:rPr lang="en-US"/>
                        <a:t>Shall we go now?</a:t>
                      </a:r>
                    </a:p>
                  </a:txBody>
                  <a:tcPr anchor="ctr">
                    <a:lnL>
                      <a:noFill/>
                    </a:lnL>
                    <a:lnR>
                      <a:noFill/>
                    </a:lnR>
                    <a:lnT>
                      <a:noFill/>
                    </a:lnT>
                    <a:lnB>
                      <a:noFill/>
                    </a:lnB>
                    <a:noFill/>
                  </a:tcPr>
                </a:tc>
                <a:extLst>
                  <a:ext uri="{0D108BD9-81ED-4DB2-BD59-A6C34878D82A}">
                    <a16:rowId xmlns:a16="http://schemas.microsoft.com/office/drawing/2014/main" val="3816828901"/>
                  </a:ext>
                </a:extLst>
              </a:tr>
              <a:tr h="0">
                <a:tc>
                  <a:txBody>
                    <a:bodyPr/>
                    <a:lstStyle/>
                    <a:p>
                      <a:r>
                        <a:rPr lang="en-US" b="1"/>
                        <a:t>Should (</a:t>
                      </a:r>
                      <a:r>
                        <a:rPr lang="hi-IN" b="1"/>
                        <a:t>गर्नुपर्छ)</a:t>
                      </a:r>
                      <a:endParaRPr lang="hi-IN"/>
                    </a:p>
                  </a:txBody>
                  <a:tcPr anchor="ctr">
                    <a:lnL>
                      <a:noFill/>
                    </a:lnL>
                    <a:lnR>
                      <a:noFill/>
                    </a:lnR>
                    <a:lnT>
                      <a:noFill/>
                    </a:lnT>
                    <a:lnB>
                      <a:noFill/>
                    </a:lnB>
                    <a:noFill/>
                  </a:tcPr>
                </a:tc>
                <a:tc>
                  <a:txBody>
                    <a:bodyPr/>
                    <a:lstStyle/>
                    <a:p>
                      <a:r>
                        <a:rPr lang="en-US"/>
                        <a:t>Advice</a:t>
                      </a:r>
                    </a:p>
                  </a:txBody>
                  <a:tcPr anchor="ctr">
                    <a:lnL>
                      <a:noFill/>
                    </a:lnL>
                    <a:lnR>
                      <a:noFill/>
                    </a:lnR>
                    <a:lnT>
                      <a:noFill/>
                    </a:lnT>
                    <a:lnB>
                      <a:noFill/>
                    </a:lnB>
                    <a:noFill/>
                  </a:tcPr>
                </a:tc>
                <a:tc>
                  <a:txBody>
                    <a:bodyPr/>
                    <a:lstStyle/>
                    <a:p>
                      <a:r>
                        <a:rPr lang="en-US"/>
                        <a:t>You should sleep early.</a:t>
                      </a:r>
                    </a:p>
                  </a:txBody>
                  <a:tcPr anchor="ctr">
                    <a:lnL>
                      <a:noFill/>
                    </a:lnL>
                    <a:lnR>
                      <a:noFill/>
                    </a:lnR>
                    <a:lnT>
                      <a:noFill/>
                    </a:lnT>
                    <a:lnB>
                      <a:noFill/>
                    </a:lnB>
                    <a:noFill/>
                  </a:tcPr>
                </a:tc>
                <a:extLst>
                  <a:ext uri="{0D108BD9-81ED-4DB2-BD59-A6C34878D82A}">
                    <a16:rowId xmlns:a16="http://schemas.microsoft.com/office/drawing/2014/main" val="3090961922"/>
                  </a:ext>
                </a:extLst>
              </a:tr>
              <a:tr h="0">
                <a:tc>
                  <a:txBody>
                    <a:bodyPr/>
                    <a:lstStyle/>
                    <a:p>
                      <a:r>
                        <a:rPr lang="en-US" b="1"/>
                        <a:t>Will (</a:t>
                      </a:r>
                      <a:r>
                        <a:rPr lang="hi-IN" b="1"/>
                        <a:t>गर्नेछ)</a:t>
                      </a:r>
                      <a:endParaRPr lang="hi-IN"/>
                    </a:p>
                  </a:txBody>
                  <a:tcPr anchor="ctr">
                    <a:lnL>
                      <a:noFill/>
                    </a:lnL>
                    <a:lnR>
                      <a:noFill/>
                    </a:lnR>
                    <a:lnT>
                      <a:noFill/>
                    </a:lnT>
                    <a:lnB>
                      <a:noFill/>
                    </a:lnB>
                    <a:noFill/>
                  </a:tcPr>
                </a:tc>
                <a:tc>
                  <a:txBody>
                    <a:bodyPr/>
                    <a:lstStyle/>
                    <a:p>
                      <a:r>
                        <a:rPr lang="en-US"/>
                        <a:t>Future / Promise</a:t>
                      </a:r>
                    </a:p>
                  </a:txBody>
                  <a:tcPr anchor="ctr">
                    <a:lnL>
                      <a:noFill/>
                    </a:lnL>
                    <a:lnR>
                      <a:noFill/>
                    </a:lnR>
                    <a:lnT>
                      <a:noFill/>
                    </a:lnT>
                    <a:lnB>
                      <a:noFill/>
                    </a:lnB>
                    <a:noFill/>
                  </a:tcPr>
                </a:tc>
                <a:tc>
                  <a:txBody>
                    <a:bodyPr/>
                    <a:lstStyle/>
                    <a:p>
                      <a:r>
                        <a:rPr lang="en-US"/>
                        <a:t>I will help you.</a:t>
                      </a:r>
                    </a:p>
                  </a:txBody>
                  <a:tcPr anchor="ctr">
                    <a:lnL>
                      <a:noFill/>
                    </a:lnL>
                    <a:lnR>
                      <a:noFill/>
                    </a:lnR>
                    <a:lnT>
                      <a:noFill/>
                    </a:lnT>
                    <a:lnB>
                      <a:noFill/>
                    </a:lnB>
                    <a:noFill/>
                  </a:tcPr>
                </a:tc>
                <a:extLst>
                  <a:ext uri="{0D108BD9-81ED-4DB2-BD59-A6C34878D82A}">
                    <a16:rowId xmlns:a16="http://schemas.microsoft.com/office/drawing/2014/main" val="1425170528"/>
                  </a:ext>
                </a:extLst>
              </a:tr>
              <a:tr h="0">
                <a:tc>
                  <a:txBody>
                    <a:bodyPr/>
                    <a:lstStyle/>
                    <a:p>
                      <a:r>
                        <a:rPr lang="en-US" b="1"/>
                        <a:t>Would (</a:t>
                      </a:r>
                      <a:r>
                        <a:rPr lang="hi-IN" b="1"/>
                        <a:t>गर्थ्यो / गर्नुहुन्छ?)</a:t>
                      </a:r>
                      <a:endParaRPr lang="hi-IN"/>
                    </a:p>
                  </a:txBody>
                  <a:tcPr anchor="ctr">
                    <a:lnL>
                      <a:noFill/>
                    </a:lnL>
                    <a:lnR>
                      <a:noFill/>
                    </a:lnR>
                    <a:lnT>
                      <a:noFill/>
                    </a:lnT>
                    <a:lnB>
                      <a:noFill/>
                    </a:lnB>
                    <a:noFill/>
                  </a:tcPr>
                </a:tc>
                <a:tc>
                  <a:txBody>
                    <a:bodyPr/>
                    <a:lstStyle/>
                    <a:p>
                      <a:r>
                        <a:rPr lang="en-US"/>
                        <a:t>Polite request / Hypothetical</a:t>
                      </a:r>
                    </a:p>
                  </a:txBody>
                  <a:tcPr anchor="ctr">
                    <a:lnL>
                      <a:noFill/>
                    </a:lnL>
                    <a:lnR>
                      <a:noFill/>
                    </a:lnR>
                    <a:lnT>
                      <a:noFill/>
                    </a:lnT>
                    <a:lnB>
                      <a:noFill/>
                    </a:lnB>
                    <a:noFill/>
                  </a:tcPr>
                </a:tc>
                <a:tc>
                  <a:txBody>
                    <a:bodyPr/>
                    <a:lstStyle/>
                    <a:p>
                      <a:r>
                        <a:rPr lang="en-US" dirty="0"/>
                        <a:t>Would you like tea?</a:t>
                      </a:r>
                    </a:p>
                  </a:txBody>
                  <a:tcPr anchor="ctr">
                    <a:lnL>
                      <a:noFill/>
                    </a:lnL>
                    <a:lnR>
                      <a:noFill/>
                    </a:lnR>
                    <a:lnT>
                      <a:noFill/>
                    </a:lnT>
                    <a:lnB>
                      <a:noFill/>
                    </a:lnB>
                    <a:noFill/>
                  </a:tcPr>
                </a:tc>
                <a:extLst>
                  <a:ext uri="{0D108BD9-81ED-4DB2-BD59-A6C34878D82A}">
                    <a16:rowId xmlns:a16="http://schemas.microsoft.com/office/drawing/2014/main" val="276367532"/>
                  </a:ext>
                </a:extLst>
              </a:tr>
            </a:tbl>
          </a:graphicData>
        </a:graphic>
      </p:graphicFrame>
      <p:sp>
        <p:nvSpPr>
          <p:cNvPr id="3" name="TextBox 2">
            <a:extLst>
              <a:ext uri="{FF2B5EF4-FFF2-40B4-BE49-F238E27FC236}">
                <a16:creationId xmlns:a16="http://schemas.microsoft.com/office/drawing/2014/main" id="{9BEB8017-8E37-06A3-DC58-56D16EE5E69F}"/>
              </a:ext>
            </a:extLst>
          </p:cNvPr>
          <p:cNvSpPr txBox="1"/>
          <p:nvPr/>
        </p:nvSpPr>
        <p:spPr>
          <a:xfrm>
            <a:off x="3595955" y="26111"/>
            <a:ext cx="6441896" cy="584775"/>
          </a:xfrm>
          <a:prstGeom prst="rect">
            <a:avLst/>
          </a:prstGeom>
          <a:noFill/>
        </p:spPr>
        <p:txBody>
          <a:bodyPr wrap="square" rtlCol="0">
            <a:spAutoFit/>
          </a:bodyPr>
          <a:lstStyle/>
          <a:p>
            <a:r>
              <a:rPr lang="en-US" sz="3200" dirty="0">
                <a:solidFill>
                  <a:srgbClr val="FF0000"/>
                </a:solidFill>
                <a:highlight>
                  <a:srgbClr val="FFFF00"/>
                </a:highlight>
              </a:rPr>
              <a:t>Model Verb </a:t>
            </a:r>
          </a:p>
        </p:txBody>
      </p:sp>
      <p:graphicFrame>
        <p:nvGraphicFramePr>
          <p:cNvPr id="4" name="Table 3">
            <a:extLst>
              <a:ext uri="{FF2B5EF4-FFF2-40B4-BE49-F238E27FC236}">
                <a16:creationId xmlns:a16="http://schemas.microsoft.com/office/drawing/2014/main" id="{E3B8596E-14B3-2368-A675-B5EA935A6CB8}"/>
              </a:ext>
            </a:extLst>
          </p:cNvPr>
          <p:cNvGraphicFramePr>
            <a:graphicFrameLocks noGrp="1"/>
          </p:cNvGraphicFramePr>
          <p:nvPr>
            <p:extLst>
              <p:ext uri="{D42A27DB-BD31-4B8C-83A1-F6EECF244321}">
                <p14:modId xmlns:p14="http://schemas.microsoft.com/office/powerpoint/2010/main" val="635790596"/>
              </p:ext>
            </p:extLst>
          </p:nvPr>
        </p:nvGraphicFramePr>
        <p:xfrm>
          <a:off x="0" y="4643919"/>
          <a:ext cx="12192000" cy="218797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1225963896"/>
                    </a:ext>
                  </a:extLst>
                </a:gridCol>
              </a:tblGrid>
              <a:tr h="2187970">
                <a:tc>
                  <a:txBody>
                    <a:bodyPr/>
                    <a:lstStyle/>
                    <a:p>
                      <a:r>
                        <a:rPr lang="en-US" dirty="0"/>
                        <a:t>Practice Questions </a:t>
                      </a:r>
                    </a:p>
                    <a:p>
                      <a:endParaRPr lang="en-US" dirty="0"/>
                    </a:p>
                    <a:p>
                      <a:pPr marL="342900" indent="-342900">
                        <a:buAutoNum type="arabicParenR"/>
                      </a:pPr>
                      <a:r>
                        <a:rPr lang="en-US" dirty="0"/>
                        <a:t>The street had a nasty jam. There ……( might/must/could/would) have been a demonstration of some political parties ( choose best model verb) </a:t>
                      </a:r>
                    </a:p>
                    <a:p>
                      <a:pPr marL="342900" indent="-342900">
                        <a:buAutoNum type="arabicParenR"/>
                      </a:pPr>
                      <a:r>
                        <a:rPr lang="en-US" dirty="0"/>
                        <a:t>People……….think interesting but I think it is pathetic ( use might/could/should to complete sentences) </a:t>
                      </a:r>
                    </a:p>
                    <a:p>
                      <a:pPr marL="342900" indent="-342900">
                        <a:buAutoNum type="arabicParenR"/>
                      </a:pPr>
                      <a:r>
                        <a:rPr lang="en-US" dirty="0"/>
                        <a:t>Look! The man is laughing out loudly jumping on the floor. He ……( can/must/will/would) be mad ( choose bet one in the blanks) </a:t>
                      </a:r>
                    </a:p>
                  </a:txBody>
                  <a:tcPr/>
                </a:tc>
                <a:extLst>
                  <a:ext uri="{0D108BD9-81ED-4DB2-BD59-A6C34878D82A}">
                    <a16:rowId xmlns:a16="http://schemas.microsoft.com/office/drawing/2014/main" val="212758616"/>
                  </a:ext>
                </a:extLst>
              </a:tr>
            </a:tbl>
          </a:graphicData>
        </a:graphic>
      </p:graphicFrame>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93D5279-6902-C03D-D5D1-06D702C86C1F}"/>
                  </a:ext>
                </a:extLst>
              </p14:cNvPr>
              <p14:cNvContentPartPr/>
              <p14:nvPr/>
            </p14:nvContentPartPr>
            <p14:xfrm>
              <a:off x="1201320" y="4738680"/>
              <a:ext cx="6843600" cy="1670400"/>
            </p14:xfrm>
          </p:contentPart>
        </mc:Choice>
        <mc:Fallback>
          <p:pic>
            <p:nvPicPr>
              <p:cNvPr id="5" name="Ink 4">
                <a:extLst>
                  <a:ext uri="{FF2B5EF4-FFF2-40B4-BE49-F238E27FC236}">
                    <a16:creationId xmlns:a16="http://schemas.microsoft.com/office/drawing/2014/main" id="{993D5279-6902-C03D-D5D1-06D702C86C1F}"/>
                  </a:ext>
                </a:extLst>
              </p:cNvPr>
              <p:cNvPicPr/>
              <p:nvPr/>
            </p:nvPicPr>
            <p:blipFill>
              <a:blip r:embed="rId3"/>
              <a:stretch>
                <a:fillRect/>
              </a:stretch>
            </p:blipFill>
            <p:spPr>
              <a:xfrm>
                <a:off x="1191960" y="4729320"/>
                <a:ext cx="6862320" cy="1689120"/>
              </a:xfrm>
              <a:prstGeom prst="rect">
                <a:avLst/>
              </a:prstGeom>
            </p:spPr>
          </p:pic>
        </mc:Fallback>
      </mc:AlternateContent>
    </p:spTree>
    <p:extLst>
      <p:ext uri="{BB962C8B-B14F-4D97-AF65-F5344CB8AC3E}">
        <p14:creationId xmlns:p14="http://schemas.microsoft.com/office/powerpoint/2010/main" val="259336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072821-24D7-94BA-7315-80912C41A312}"/>
              </a:ext>
            </a:extLst>
          </p:cNvPr>
          <p:cNvSpPr txBox="1"/>
          <p:nvPr/>
        </p:nvSpPr>
        <p:spPr>
          <a:xfrm>
            <a:off x="92467" y="246580"/>
            <a:ext cx="11835830" cy="5789405"/>
          </a:xfrm>
          <a:prstGeom prst="rect">
            <a:avLst/>
          </a:prstGeom>
          <a:noFill/>
        </p:spPr>
        <p:txBody>
          <a:bodyPr wrap="square" rtlCol="0">
            <a:spAutoFit/>
          </a:bodyPr>
          <a:lstStyle/>
          <a:p>
            <a:pPr>
              <a:lnSpc>
                <a:spcPct val="107000"/>
              </a:lnSpc>
              <a:spcAft>
                <a:spcPts val="800"/>
              </a:spcAft>
              <a:buNone/>
            </a:pPr>
            <a:r>
              <a:rPr lang="en-US" sz="1400" b="1" kern="100" dirty="0">
                <a:effectLst/>
                <a:latin typeface="Calibri" panose="020F0502020204030204" pitchFamily="34" charset="0"/>
                <a:cs typeface="Mangal" panose="02040503050203030202" pitchFamily="18" charset="0"/>
              </a:rPr>
              <a:t>1. Read the following text and complete the tasks that follow. [15]</a:t>
            </a:r>
            <a:endParaRPr lang="en-US" sz="1400" kern="100" dirty="0">
              <a:effectLst/>
              <a:latin typeface="Calibri" panose="020F0502020204030204" pitchFamily="34" charset="0"/>
              <a:cs typeface="Mangal" panose="02040503050203030202" pitchFamily="18" charset="0"/>
            </a:endParaRPr>
          </a:p>
          <a:p>
            <a:pPr algn="just">
              <a:lnSpc>
                <a:spcPct val="107000"/>
              </a:lnSpc>
              <a:spcAft>
                <a:spcPts val="800"/>
              </a:spcAft>
              <a:buNone/>
            </a:pPr>
            <a:r>
              <a:rPr lang="en-US" sz="1400" kern="100" dirty="0">
                <a:effectLst/>
                <a:latin typeface="Calibri" panose="020F0502020204030204" pitchFamily="34" charset="0"/>
                <a:cs typeface="Mangal" panose="02040503050203030202" pitchFamily="18" charset="0"/>
              </a:rPr>
              <a:t>Can you imagine a college without walls, professors or classrooms ? Educator Bunker Roy can. More than 40 years ago, Roy, now 69, </a:t>
            </a:r>
            <a:r>
              <a:rPr lang="en-US" sz="1400" b="1" kern="100" dirty="0">
                <a:effectLst/>
                <a:latin typeface="Calibri" panose="020F0502020204030204" pitchFamily="34" charset="0"/>
                <a:cs typeface="Mangal" panose="02040503050203030202" pitchFamily="18" charset="0"/>
              </a:rPr>
              <a:t>founded</a:t>
            </a:r>
            <a:r>
              <a:rPr lang="en-US" sz="1400" kern="100" dirty="0">
                <a:effectLst/>
                <a:latin typeface="Calibri" panose="020F0502020204030204" pitchFamily="34" charset="0"/>
                <a:cs typeface="Mangal" panose="02040503050203030202" pitchFamily="18" charset="0"/>
              </a:rPr>
              <a:t> the Barefoot college in </a:t>
            </a:r>
            <a:r>
              <a:rPr lang="en-US" sz="1400" kern="100" dirty="0" err="1">
                <a:effectLst/>
                <a:latin typeface="Calibri" panose="020F0502020204030204" pitchFamily="34" charset="0"/>
                <a:cs typeface="Mangal" panose="02040503050203030202" pitchFamily="18" charset="0"/>
              </a:rPr>
              <a:t>Tilonia</a:t>
            </a:r>
            <a:r>
              <a:rPr lang="en-US" sz="1400" kern="100" dirty="0">
                <a:effectLst/>
                <a:latin typeface="Calibri" panose="020F0502020204030204" pitchFamily="34" charset="0"/>
                <a:cs typeface="Mangal" panose="02040503050203030202" pitchFamily="18" charset="0"/>
              </a:rPr>
              <a:t>, Rajasthan. His school admits rural women, often grandmothers and teaches them the basics of solar engineering and freshwater technology. His efforts have </a:t>
            </a:r>
            <a:r>
              <a:rPr lang="en-US" sz="1400" b="1" kern="100" dirty="0">
                <a:effectLst/>
                <a:latin typeface="Calibri" panose="020F0502020204030204" pitchFamily="34" charset="0"/>
                <a:cs typeface="Mangal" panose="02040503050203030202" pitchFamily="18" charset="0"/>
              </a:rPr>
              <a:t>yielded</a:t>
            </a:r>
            <a:r>
              <a:rPr lang="en-US" sz="1400" kern="100" dirty="0">
                <a:effectLst/>
                <a:latin typeface="Calibri" panose="020F0502020204030204" pitchFamily="34" charset="0"/>
                <a:cs typeface="Mangal" panose="02040503050203030202" pitchFamily="18" charset="0"/>
              </a:rPr>
              <a:t> enormous benefits. When the women return to their homes, they are trained enough to provide their communities, some of the world's most lonely places, with electricity and clean water. They also gain something important: a new found self confidence. The Barefoot model has already been used to </a:t>
            </a:r>
            <a:r>
              <a:rPr lang="en-US" sz="1400" b="1" kern="100" dirty="0">
                <a:effectLst/>
                <a:latin typeface="Calibri" panose="020F0502020204030204" pitchFamily="34" charset="0"/>
                <a:cs typeface="Mangal" panose="02040503050203030202" pitchFamily="18" charset="0"/>
              </a:rPr>
              <a:t>empower</a:t>
            </a:r>
            <a:r>
              <a:rPr lang="en-US" sz="1400" kern="100" dirty="0">
                <a:effectLst/>
                <a:latin typeface="Calibri" panose="020F0502020204030204" pitchFamily="34" charset="0"/>
                <a:cs typeface="Mangal" panose="02040503050203030202" pitchFamily="18" charset="0"/>
              </a:rPr>
              <a:t> women throughout Asia, Africa, and Latin America. Last year, former president, Bill Clinton presented Roy with a Clinton Global Citizen Award, which </a:t>
            </a:r>
            <a:r>
              <a:rPr lang="en-US" sz="1400" kern="100" dirty="0" err="1">
                <a:effectLst/>
                <a:latin typeface="Calibri" panose="020F0502020204030204" pitchFamily="34" charset="0"/>
                <a:cs typeface="Mangal" panose="02040503050203030202" pitchFamily="18" charset="0"/>
              </a:rPr>
              <a:t>honours</a:t>
            </a:r>
            <a:r>
              <a:rPr lang="en-US" sz="1400" kern="100" dirty="0">
                <a:effectLst/>
                <a:latin typeface="Calibri" panose="020F0502020204030204" pitchFamily="34" charset="0"/>
                <a:cs typeface="Mangal" panose="02040503050203030202" pitchFamily="18" charset="0"/>
              </a:rPr>
              <a:t> leaders who are solving the world's problems in effective ways.</a:t>
            </a:r>
          </a:p>
          <a:p>
            <a:pPr algn="just">
              <a:lnSpc>
                <a:spcPct val="107000"/>
              </a:lnSpc>
              <a:spcAft>
                <a:spcPts val="800"/>
              </a:spcAft>
              <a:buNone/>
            </a:pPr>
            <a:r>
              <a:rPr lang="en-US" sz="1400" kern="100" dirty="0">
                <a:effectLst/>
                <a:latin typeface="Calibri" panose="020F0502020204030204" pitchFamily="34" charset="0"/>
                <a:cs typeface="Mangal" panose="02040503050203030202" pitchFamily="18" charset="0"/>
              </a:rPr>
              <a:t>If you go all over the world, to very remote villages, you will often find only very old people and very young people. The men have already left. So, two ideas were put into practice in order to make the Barefoot model work. First, it was declared that men are untrainable, </a:t>
            </a:r>
            <a:r>
              <a:rPr lang="en-US" sz="1400" b="1" kern="100" dirty="0">
                <a:effectLst/>
                <a:latin typeface="Calibri" panose="020F0502020204030204" pitchFamily="34" charset="0"/>
                <a:cs typeface="Mangal" panose="02040503050203030202" pitchFamily="18" charset="0"/>
              </a:rPr>
              <a:t>restless</a:t>
            </a:r>
            <a:r>
              <a:rPr lang="en-US" sz="1400" kern="100" dirty="0">
                <a:effectLst/>
                <a:latin typeface="Calibri" panose="020F0502020204030204" pitchFamily="34" charset="0"/>
                <a:cs typeface="Mangal" panose="02040503050203030202" pitchFamily="18" charset="0"/>
              </a:rPr>
              <a:t>, always ready to move, ambitious, and they all want a </a:t>
            </a:r>
            <a:r>
              <a:rPr lang="en-US" sz="1400" b="1" kern="100" dirty="0">
                <a:effectLst/>
                <a:latin typeface="Calibri" panose="020F0502020204030204" pitchFamily="34" charset="0"/>
                <a:cs typeface="Mangal" panose="02040503050203030202" pitchFamily="18" charset="0"/>
              </a:rPr>
              <a:t>certificate</a:t>
            </a:r>
            <a:r>
              <a:rPr lang="en-US" sz="1400" kern="100" dirty="0">
                <a:effectLst/>
                <a:latin typeface="Calibri" panose="020F0502020204030204" pitchFamily="34" charset="0"/>
                <a:cs typeface="Mangal" panose="02040503050203030202" pitchFamily="18" charset="0"/>
              </a:rPr>
              <a:t> to show for their efforts. And the moment you give one of them a certificate, he leaves the village looking for a job in the city. That is how, the simple, practical solution of training grandmothers came up. They are sympathetic, tolerant, willing to learn, and patient. All the qualities you need are there. And the second idea was not to give out certificates. Because the moment a certificate is given, a woman, like a man, will see it as a passport for leaving rural areas and going to urban areas to find a job.</a:t>
            </a:r>
          </a:p>
          <a:p>
            <a:pPr algn="just">
              <a:lnSpc>
                <a:spcPct val="107000"/>
              </a:lnSpc>
              <a:spcAft>
                <a:spcPts val="800"/>
              </a:spcAft>
            </a:pPr>
            <a:r>
              <a:rPr lang="en-US" sz="1400" kern="100" dirty="0">
                <a:effectLst/>
                <a:latin typeface="Calibri" panose="020F0502020204030204" pitchFamily="34" charset="0"/>
                <a:cs typeface="Mangal" panose="02040503050203030202" pitchFamily="18" charset="0"/>
              </a:rPr>
              <a:t>Barefoot college follows the lifestyle of Mahatma Gandhi; students eat, sleep and work on the floor. They can work for 20 years or they can go home the next day. As of today, 604 women solar engineers from 1083 villages in 63 countries have been trained. The engineers have given solar power to 45,000 houses. These were done by women who had never left their homes before. They hate the idea of leaving their families and getting on a plane. When they reach India, sometimes after 19 hours of travel, they are faced with </a:t>
            </a:r>
            <a:r>
              <a:rPr lang="en-US" sz="1400" b="1" kern="100" dirty="0">
                <a:effectLst/>
                <a:latin typeface="Calibri" panose="020F0502020204030204" pitchFamily="34" charset="0"/>
                <a:cs typeface="Mangal" panose="02040503050203030202" pitchFamily="18" charset="0"/>
              </a:rPr>
              <a:t>strange</a:t>
            </a:r>
            <a:r>
              <a:rPr lang="en-US" sz="1400" kern="100" dirty="0">
                <a:effectLst/>
                <a:latin typeface="Calibri" panose="020F0502020204030204" pitchFamily="34" charset="0"/>
                <a:cs typeface="Mangal" panose="02040503050203030202" pitchFamily="18" charset="0"/>
              </a:rPr>
              <a:t> food, strange people and strange </a:t>
            </a:r>
            <a:r>
              <a:rPr lang="en-US" sz="1400" b="1" kern="100" dirty="0">
                <a:effectLst/>
                <a:latin typeface="Calibri" panose="020F0502020204030204" pitchFamily="34" charset="0"/>
                <a:cs typeface="Mangal" panose="02040503050203030202" pitchFamily="18" charset="0"/>
              </a:rPr>
              <a:t>language.</a:t>
            </a:r>
            <a:r>
              <a:rPr lang="en-US" sz="1400" kern="100" dirty="0">
                <a:effectLst/>
                <a:latin typeface="Calibri" panose="020F0502020204030204" pitchFamily="34" charset="0"/>
                <a:cs typeface="Mangal" panose="02040503050203030202" pitchFamily="18" charset="0"/>
              </a:rPr>
              <a:t> All the training is done in sign language. Yet in six months, they will know more about solar engineering than most university graduates. Some women face problems at home for attending college. Most of the husbands do not like their wives going to these colleges and tell them not to come back if they do so. But, on her return when she is able to help, provide her village with solar electricity, her husband wants her to get back home. The respect she now has is enormous and she considers, herself no less than solar engineers. Bunker Roy dreams of providing the world's 47 least developed countries with Barefoot college trained grandmothers, and solar-electrify more than 1,00,000 houses.</a:t>
            </a:r>
          </a:p>
          <a:p>
            <a:endParaRPr lang="en-US" sz="1400" dirty="0"/>
          </a:p>
        </p:txBody>
      </p:sp>
    </p:spTree>
    <p:extLst>
      <p:ext uri="{BB962C8B-B14F-4D97-AF65-F5344CB8AC3E}">
        <p14:creationId xmlns:p14="http://schemas.microsoft.com/office/powerpoint/2010/main" val="957072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B0361D-0F9A-432F-A4BF-A0165166133F}"/>
              </a:ext>
            </a:extLst>
          </p:cNvPr>
          <p:cNvSpPr txBox="1"/>
          <p:nvPr/>
        </p:nvSpPr>
        <p:spPr>
          <a:xfrm>
            <a:off x="291101" y="339047"/>
            <a:ext cx="11609798" cy="5755743"/>
          </a:xfrm>
          <a:prstGeom prst="rect">
            <a:avLst/>
          </a:prstGeom>
          <a:noFill/>
        </p:spPr>
        <p:txBody>
          <a:bodyPr wrap="square" rtlCol="0">
            <a:spAutoFit/>
          </a:bodyPr>
          <a:lstStyle/>
          <a:p>
            <a:pPr>
              <a:lnSpc>
                <a:spcPct val="107000"/>
              </a:lnSpc>
              <a:spcAft>
                <a:spcPts val="800"/>
              </a:spcAft>
              <a:buNone/>
            </a:pPr>
            <a:r>
              <a:rPr lang="en-US" sz="1800" b="1" kern="100" dirty="0">
                <a:effectLst/>
                <a:latin typeface="Calibri" panose="020F0502020204030204" pitchFamily="34" charset="0"/>
                <a:cs typeface="Mangal" panose="02040503050203030202" pitchFamily="18" charset="0"/>
              </a:rPr>
              <a:t>A. Complete the following sentences using the words highlighted in the text. Two of those words are not necessary. [5x1=5 ]</a:t>
            </a:r>
            <a:endParaRPr lang="en-US" sz="1800" kern="100" dirty="0">
              <a:effectLst/>
              <a:latin typeface="Calibri" panose="020F0502020204030204" pitchFamily="34" charset="0"/>
              <a:cs typeface="Mangal" panose="02040503050203030202" pitchFamily="18" charset="0"/>
            </a:endParaRP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a. I could not understand what he is saying, Can you tell me which..... he is speaking?</a:t>
            </a: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b. The children in my class always become ....... near the end of the lecture.</a:t>
            </a: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c. A group of volunteers ...... a club and started to raise funds to help the poor people.</a:t>
            </a: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d. On completion of the training, everyone will be awarded a .....</a:t>
            </a:r>
          </a:p>
          <a:p>
            <a:pPr>
              <a:lnSpc>
                <a:spcPct val="107000"/>
              </a:lnSpc>
              <a:spcAft>
                <a:spcPts val="800"/>
              </a:spcAft>
            </a:pPr>
            <a:r>
              <a:rPr lang="en-US" sz="1800" kern="100" dirty="0">
                <a:effectLst/>
                <a:latin typeface="Calibri" panose="020F0502020204030204" pitchFamily="34" charset="0"/>
                <a:cs typeface="Mangal" panose="02040503050203030202" pitchFamily="18" charset="0"/>
              </a:rPr>
              <a:t>e. I have no idea why she is behaving in a ... way today.</a:t>
            </a:r>
          </a:p>
          <a:p>
            <a:pPr>
              <a:lnSpc>
                <a:spcPct val="107000"/>
              </a:lnSpc>
              <a:spcAft>
                <a:spcPts val="800"/>
              </a:spcAft>
              <a:buNone/>
            </a:pPr>
            <a:r>
              <a:rPr lang="en-US" sz="1800" b="1" kern="100" dirty="0">
                <a:effectLst/>
                <a:latin typeface="Calibri" panose="020F0502020204030204" pitchFamily="34" charset="0"/>
                <a:cs typeface="Mangal" panose="02040503050203030202" pitchFamily="18" charset="0"/>
              </a:rPr>
              <a:t>B. Read the text again and write TRUE if the statement agrees with the information given in the text. FALSE if the statement contradicts the information given in the text. NOT GIVEN if there is no information in the text. [5x1=5]</a:t>
            </a:r>
            <a:endParaRPr lang="en-US" sz="1800" kern="100" dirty="0">
              <a:effectLst/>
              <a:latin typeface="Calibri" panose="020F0502020204030204" pitchFamily="34" charset="0"/>
              <a:cs typeface="Mangal" panose="02040503050203030202" pitchFamily="18" charset="0"/>
            </a:endParaRP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a. Barefoot college was established forty years ago.</a:t>
            </a: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b. According to the passage, Bunker Roy is sixty nine years old.</a:t>
            </a: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c. Roy's father encouraged him to set up Barefoot college.</a:t>
            </a:r>
          </a:p>
          <a:p>
            <a:pPr>
              <a:lnSpc>
                <a:spcPct val="107000"/>
              </a:lnSpc>
              <a:spcAft>
                <a:spcPts val="800"/>
              </a:spcAft>
              <a:buNone/>
            </a:pPr>
            <a:r>
              <a:rPr lang="en-US" sz="1800" kern="100" dirty="0">
                <a:effectLst/>
                <a:latin typeface="Calibri" panose="020F0502020204030204" pitchFamily="34" charset="0"/>
                <a:cs typeface="Mangal" panose="02040503050203030202" pitchFamily="18" charset="0"/>
              </a:rPr>
              <a:t>d. Barefoot college enrolled only grandmothers who are willing to leave their homes.</a:t>
            </a:r>
          </a:p>
          <a:p>
            <a:pPr>
              <a:lnSpc>
                <a:spcPct val="107000"/>
              </a:lnSpc>
              <a:spcAft>
                <a:spcPts val="800"/>
              </a:spcAft>
            </a:pPr>
            <a:r>
              <a:rPr lang="en-US" sz="1800" kern="100" dirty="0">
                <a:effectLst/>
                <a:latin typeface="Calibri" panose="020F0502020204030204" pitchFamily="34" charset="0"/>
                <a:cs typeface="Mangal" panose="02040503050203030202" pitchFamily="18" charset="0"/>
              </a:rPr>
              <a:t>e. Majority of the men from the remote villages moved to city in search of work.</a:t>
            </a:r>
          </a:p>
          <a:p>
            <a:pPr>
              <a:lnSpc>
                <a:spcPct val="107000"/>
              </a:lnSpc>
              <a:spcAft>
                <a:spcPts val="800"/>
              </a:spcAft>
            </a:pPr>
            <a:endParaRPr lang="en-US" sz="1800" kern="100" dirty="0">
              <a:effectLst/>
              <a:latin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7128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0CEEB-5E36-694A-34D4-449A08CB16E8}"/>
              </a:ext>
            </a:extLst>
          </p:cNvPr>
          <p:cNvSpPr txBox="1"/>
          <p:nvPr/>
        </p:nvSpPr>
        <p:spPr>
          <a:xfrm>
            <a:off x="133564" y="236306"/>
            <a:ext cx="11784458" cy="2763064"/>
          </a:xfrm>
          <a:prstGeom prst="rect">
            <a:avLst/>
          </a:prstGeom>
          <a:noFill/>
        </p:spPr>
        <p:txBody>
          <a:bodyPr wrap="square" rtlCol="0">
            <a:spAutoFit/>
          </a:bodyPr>
          <a:lstStyle/>
          <a:p>
            <a:pPr>
              <a:lnSpc>
                <a:spcPct val="107000"/>
              </a:lnSpc>
              <a:spcAft>
                <a:spcPts val="800"/>
              </a:spcAft>
              <a:buNone/>
            </a:pPr>
            <a:r>
              <a:rPr lang="en-US" sz="1800" b="1" kern="100" dirty="0">
                <a:effectLst/>
                <a:latin typeface="Calibri" panose="020F0502020204030204" pitchFamily="34" charset="0"/>
                <a:cs typeface="Mangal" panose="02040503050203030202" pitchFamily="18" charset="0"/>
              </a:rPr>
              <a:t>C. Read the text again and answer the following questions in ONE SENTENCE each. [5x1=5]</a:t>
            </a:r>
            <a:endParaRPr lang="en-US" sz="1800" kern="100" dirty="0">
              <a:effectLst/>
              <a:latin typeface="Calibri" panose="020F0502020204030204" pitchFamily="34" charset="0"/>
              <a:cs typeface="Mangal" panose="02040503050203030202" pitchFamily="18" charset="0"/>
            </a:endParaRPr>
          </a:p>
          <a:p>
            <a:pPr>
              <a:lnSpc>
                <a:spcPct val="107000"/>
              </a:lnSpc>
              <a:spcAft>
                <a:spcPts val="800"/>
              </a:spcAft>
              <a:buNone/>
            </a:pPr>
            <a:r>
              <a:rPr lang="en-US" sz="1800" b="1" kern="100" dirty="0">
                <a:effectLst/>
                <a:latin typeface="Calibri" panose="020F0502020204030204" pitchFamily="34" charset="0"/>
                <a:cs typeface="Mangal" panose="02040503050203030202" pitchFamily="18" charset="0"/>
              </a:rPr>
              <a:t>a. In what way do you think Barefoot college is different from other colleges?</a:t>
            </a:r>
            <a:endParaRPr lang="en-US" sz="1800" kern="100" dirty="0">
              <a:effectLst/>
              <a:latin typeface="Calibri" panose="020F0502020204030204" pitchFamily="34" charset="0"/>
              <a:cs typeface="Mangal" panose="02040503050203030202" pitchFamily="18" charset="0"/>
            </a:endParaRPr>
          </a:p>
          <a:p>
            <a:pPr>
              <a:lnSpc>
                <a:spcPct val="107000"/>
              </a:lnSpc>
              <a:spcAft>
                <a:spcPts val="800"/>
              </a:spcAft>
              <a:buNone/>
            </a:pPr>
            <a:r>
              <a:rPr lang="en-US" sz="1800" b="1" kern="100" dirty="0">
                <a:effectLst/>
                <a:latin typeface="Calibri" panose="020F0502020204030204" pitchFamily="34" charset="0"/>
                <a:cs typeface="Mangal" panose="02040503050203030202" pitchFamily="18" charset="0"/>
              </a:rPr>
              <a:t>b. How was Roy's work </a:t>
            </a:r>
            <a:r>
              <a:rPr lang="en-US" sz="1800" b="1" kern="100" dirty="0" err="1">
                <a:effectLst/>
                <a:latin typeface="Calibri" panose="020F0502020204030204" pitchFamily="34" charset="0"/>
                <a:cs typeface="Mangal" panose="02040503050203030202" pitchFamily="18" charset="0"/>
              </a:rPr>
              <a:t>recognised</a:t>
            </a:r>
            <a:r>
              <a:rPr lang="en-US" sz="1800" b="1" kern="100" dirty="0">
                <a:effectLst/>
                <a:latin typeface="Calibri" panose="020F0502020204030204" pitchFamily="34" charset="0"/>
                <a:cs typeface="Mangal" panose="02040503050203030202" pitchFamily="18" charset="0"/>
              </a:rPr>
              <a:t>?</a:t>
            </a:r>
            <a:endParaRPr lang="en-US" sz="1800" kern="100" dirty="0">
              <a:effectLst/>
              <a:latin typeface="Calibri" panose="020F0502020204030204" pitchFamily="34" charset="0"/>
              <a:cs typeface="Mangal" panose="02040503050203030202" pitchFamily="18" charset="0"/>
            </a:endParaRPr>
          </a:p>
          <a:p>
            <a:pPr>
              <a:lnSpc>
                <a:spcPct val="107000"/>
              </a:lnSpc>
              <a:spcAft>
                <a:spcPts val="800"/>
              </a:spcAft>
              <a:buNone/>
            </a:pPr>
            <a:r>
              <a:rPr lang="en-US" sz="1800" b="1" kern="100" dirty="0">
                <a:effectLst/>
                <a:latin typeface="Calibri" panose="020F0502020204030204" pitchFamily="34" charset="0"/>
                <a:cs typeface="Mangal" panose="02040503050203030202" pitchFamily="18" charset="0"/>
              </a:rPr>
              <a:t>c. Why does the author mention the word 'passport' in the second paragraph?</a:t>
            </a:r>
            <a:endParaRPr lang="en-US" sz="1800" kern="100" dirty="0">
              <a:effectLst/>
              <a:latin typeface="Calibri" panose="020F0502020204030204" pitchFamily="34" charset="0"/>
              <a:cs typeface="Mangal" panose="02040503050203030202" pitchFamily="18" charset="0"/>
            </a:endParaRPr>
          </a:p>
          <a:p>
            <a:pPr>
              <a:lnSpc>
                <a:spcPct val="107000"/>
              </a:lnSpc>
              <a:spcAft>
                <a:spcPts val="800"/>
              </a:spcAft>
              <a:buNone/>
            </a:pPr>
            <a:r>
              <a:rPr lang="en-US" sz="1800" b="1" kern="100" dirty="0">
                <a:effectLst/>
                <a:latin typeface="Calibri" panose="020F0502020204030204" pitchFamily="34" charset="0"/>
                <a:cs typeface="Mangal" panose="02040503050203030202" pitchFamily="18" charset="0"/>
              </a:rPr>
              <a:t>d. Do you agree or disagree with the ideology of Bunker Roy? Why, why not? Give a reason.</a:t>
            </a:r>
            <a:endParaRPr lang="en-US" sz="1800" kern="100" dirty="0">
              <a:effectLst/>
              <a:latin typeface="Calibri" panose="020F0502020204030204" pitchFamily="34" charset="0"/>
              <a:cs typeface="Mangal" panose="02040503050203030202" pitchFamily="18" charset="0"/>
            </a:endParaRPr>
          </a:p>
          <a:p>
            <a:pPr>
              <a:lnSpc>
                <a:spcPct val="107000"/>
              </a:lnSpc>
              <a:spcAft>
                <a:spcPts val="800"/>
              </a:spcAft>
            </a:pPr>
            <a:r>
              <a:rPr lang="en-US" sz="1800" b="1" kern="100" dirty="0">
                <a:effectLst/>
                <a:latin typeface="Calibri" panose="020F0502020204030204" pitchFamily="34" charset="0"/>
                <a:cs typeface="Mangal" panose="02040503050203030202" pitchFamily="18" charset="0"/>
              </a:rPr>
              <a:t>e. What is the main idea of the text?</a:t>
            </a:r>
            <a:endParaRPr lang="en-US" sz="1800" kern="100" dirty="0">
              <a:effectLst/>
              <a:latin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3759693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od luck for your exams Template | PosterMyWall">
            <a:extLst>
              <a:ext uri="{FF2B5EF4-FFF2-40B4-BE49-F238E27FC236}">
                <a16:creationId xmlns:a16="http://schemas.microsoft.com/office/drawing/2014/main" id="{233318F5-783D-0D62-C953-E526EC7CE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2"/>
            <a:ext cx="7012112" cy="6864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FF663D-911B-3D69-4759-2A0B43219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112" y="0"/>
            <a:ext cx="5179888" cy="6864230"/>
          </a:xfrm>
          <a:prstGeom prst="rect">
            <a:avLst/>
          </a:prstGeom>
        </p:spPr>
      </p:pic>
    </p:spTree>
    <p:extLst>
      <p:ext uri="{BB962C8B-B14F-4D97-AF65-F5344CB8AC3E}">
        <p14:creationId xmlns:p14="http://schemas.microsoft.com/office/powerpoint/2010/main" val="215468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4D0F5-6FCA-B38E-E462-8F8408244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sp>
        <p:nvSpPr>
          <p:cNvPr id="4" name="TextBox 3">
            <a:extLst>
              <a:ext uri="{FF2B5EF4-FFF2-40B4-BE49-F238E27FC236}">
                <a16:creationId xmlns:a16="http://schemas.microsoft.com/office/drawing/2014/main" id="{55443043-43C1-40A9-1A27-2E17291277E9}"/>
              </a:ext>
            </a:extLst>
          </p:cNvPr>
          <p:cNvSpPr txBox="1"/>
          <p:nvPr/>
        </p:nvSpPr>
        <p:spPr>
          <a:xfrm>
            <a:off x="195209" y="154112"/>
            <a:ext cx="11815282" cy="5816977"/>
          </a:xfrm>
          <a:prstGeom prst="rect">
            <a:avLst/>
          </a:prstGeom>
          <a:noFill/>
        </p:spPr>
        <p:txBody>
          <a:bodyPr wrap="square" rtlCol="0">
            <a:spAutoFit/>
          </a:bodyPr>
          <a:lstStyle/>
          <a:p>
            <a:pPr algn="ctr"/>
            <a:r>
              <a:rPr lang="en-US" sz="2800" dirty="0">
                <a:solidFill>
                  <a:srgbClr val="00B0F0"/>
                </a:solidFill>
              </a:rPr>
              <a:t>A Respectable Women- Kate Chopin</a:t>
            </a:r>
          </a:p>
          <a:p>
            <a:r>
              <a:rPr lang="en-US" sz="2800" dirty="0">
                <a:solidFill>
                  <a:srgbClr val="00B0F0"/>
                </a:solidFill>
              </a:rPr>
              <a:t>Summary </a:t>
            </a:r>
          </a:p>
          <a:p>
            <a:pPr algn="just">
              <a:buNone/>
            </a:pPr>
            <a:r>
              <a:rPr lang="en-US" sz="2000" b="1" dirty="0">
                <a:solidFill>
                  <a:srgbClr val="FF0000"/>
                </a:solidFill>
                <a:latin typeface="Times New Roman" panose="02020603050405020304" pitchFamily="18" charset="0"/>
                <a:cs typeface="Times New Roman" panose="02020603050405020304" pitchFamily="18" charset="0"/>
              </a:rPr>
              <a:t>Character and Role</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i="1" dirty="0">
                <a:solidFill>
                  <a:schemeClr val="bg1"/>
                </a:solidFill>
                <a:latin typeface="Times New Roman" panose="02020603050405020304" pitchFamily="18" charset="0"/>
                <a:cs typeface="Times New Roman" panose="02020603050405020304" pitchFamily="18" charset="0"/>
              </a:rPr>
              <a:t>Mrs. Baroda</a:t>
            </a:r>
            <a:r>
              <a:rPr lang="en-US" sz="2000" dirty="0">
                <a:solidFill>
                  <a:schemeClr val="bg1"/>
                </a:solidFill>
                <a:latin typeface="Times New Roman" panose="02020603050405020304" pitchFamily="18" charset="0"/>
                <a:cs typeface="Times New Roman" panose="02020603050405020304" pitchFamily="18" charset="0"/>
              </a:rPr>
              <a:t>: A complex protagonist who battles personal desire and societal expectations.</a:t>
            </a:r>
          </a:p>
          <a:p>
            <a:pPr algn="just">
              <a:buFont typeface="Arial" panose="020B0604020202020204" pitchFamily="34" charset="0"/>
              <a:buChar char="•"/>
            </a:pPr>
            <a:r>
              <a:rPr lang="en-US" sz="2000" i="1" dirty="0" err="1">
                <a:solidFill>
                  <a:schemeClr val="bg1"/>
                </a:solidFill>
                <a:latin typeface="Times New Roman" panose="02020603050405020304" pitchFamily="18" charset="0"/>
                <a:cs typeface="Times New Roman" panose="02020603050405020304" pitchFamily="18" charset="0"/>
              </a:rPr>
              <a:t>Gouvernail</a:t>
            </a:r>
            <a:r>
              <a:rPr lang="en-US" sz="2000" dirty="0">
                <a:solidFill>
                  <a:schemeClr val="bg1"/>
                </a:solidFill>
                <a:latin typeface="Times New Roman" panose="02020603050405020304" pitchFamily="18" charset="0"/>
                <a:cs typeface="Times New Roman" panose="02020603050405020304" pitchFamily="18" charset="0"/>
              </a:rPr>
              <a:t>: A calm, introspective visitor who unintentionally challenges Mrs. Baroda’s moral boundaries.</a:t>
            </a:r>
          </a:p>
          <a:p>
            <a:pPr>
              <a:buFont typeface="Arial" panose="020B0604020202020204" pitchFamily="34" charset="0"/>
              <a:buChar char="•"/>
            </a:pPr>
            <a:r>
              <a:rPr lang="en-US" sz="2000" i="1" dirty="0">
                <a:solidFill>
                  <a:schemeClr val="bg1"/>
                </a:solidFill>
                <a:latin typeface="Times New Roman" panose="02020603050405020304" pitchFamily="18" charset="0"/>
                <a:cs typeface="Times New Roman" panose="02020603050405020304" pitchFamily="18" charset="0"/>
              </a:rPr>
              <a:t>Gaston Baroda</a:t>
            </a:r>
            <a:r>
              <a:rPr lang="en-US" sz="2000" dirty="0">
                <a:solidFill>
                  <a:schemeClr val="bg1"/>
                </a:solidFill>
                <a:latin typeface="Times New Roman" panose="02020603050405020304" pitchFamily="18" charset="0"/>
                <a:cs typeface="Times New Roman" panose="02020603050405020304" pitchFamily="18" charset="0"/>
              </a:rPr>
              <a:t>: Her trusting husband, unaware of her internal struggle</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800" dirty="0">
              <a:solidFill>
                <a:srgbClr val="00B0F0"/>
              </a:solidFill>
            </a:endParaRPr>
          </a:p>
          <a:p>
            <a:pPr algn="just">
              <a:buNone/>
            </a:pPr>
            <a:r>
              <a:rPr lang="en-US" sz="2000" dirty="0">
                <a:solidFill>
                  <a:srgbClr val="FFFF00"/>
                </a:solidFill>
                <a:latin typeface="Times New Roman" panose="02020603050405020304" pitchFamily="18" charset="0"/>
                <a:cs typeface="Times New Roman" panose="02020603050405020304" pitchFamily="18" charset="0"/>
              </a:rPr>
              <a:t>In Kate Chopin’s </a:t>
            </a:r>
            <a:r>
              <a:rPr lang="en-US" sz="2000" i="1" dirty="0">
                <a:solidFill>
                  <a:srgbClr val="FFFF00"/>
                </a:solidFill>
                <a:latin typeface="Times New Roman" panose="02020603050405020304" pitchFamily="18" charset="0"/>
                <a:cs typeface="Times New Roman" panose="02020603050405020304" pitchFamily="18" charset="0"/>
              </a:rPr>
              <a:t>A Respectable Woman</a:t>
            </a:r>
            <a:r>
              <a:rPr lang="en-US" sz="2000" dirty="0">
                <a:solidFill>
                  <a:srgbClr val="FFFF00"/>
                </a:solidFill>
                <a:latin typeface="Times New Roman" panose="02020603050405020304" pitchFamily="18" charset="0"/>
                <a:cs typeface="Times New Roman" panose="02020603050405020304" pitchFamily="18" charset="0"/>
              </a:rPr>
              <a:t>, Mrs. Baroda experiences inner conflict as she finds herself unexpectedly attracted to her husband’s friend, </a:t>
            </a:r>
            <a:r>
              <a:rPr lang="en-US" sz="2000" dirty="0" err="1">
                <a:solidFill>
                  <a:srgbClr val="FFFF00"/>
                </a:solidFill>
                <a:latin typeface="Times New Roman" panose="02020603050405020304" pitchFamily="18" charset="0"/>
                <a:cs typeface="Times New Roman" panose="02020603050405020304" pitchFamily="18" charset="0"/>
              </a:rPr>
              <a:t>Gouvernail</a:t>
            </a:r>
            <a:r>
              <a:rPr lang="en-US" sz="2000" dirty="0">
                <a:solidFill>
                  <a:srgbClr val="FFFF00"/>
                </a:solidFill>
                <a:latin typeface="Times New Roman" panose="02020603050405020304" pitchFamily="18" charset="0"/>
                <a:cs typeface="Times New Roman" panose="02020603050405020304" pitchFamily="18" charset="0"/>
              </a:rPr>
              <a:t>. Initially disappointed by his visit, she slowly grows fond of his calm demeanor. Despite her attraction, she resists temptation, upholding her role as a “respectable woman.” After </a:t>
            </a:r>
            <a:r>
              <a:rPr lang="en-US" sz="2000" dirty="0" err="1">
                <a:solidFill>
                  <a:srgbClr val="FFFF00"/>
                </a:solidFill>
                <a:latin typeface="Times New Roman" panose="02020603050405020304" pitchFamily="18" charset="0"/>
                <a:cs typeface="Times New Roman" panose="02020603050405020304" pitchFamily="18" charset="0"/>
              </a:rPr>
              <a:t>Gouvernail</a:t>
            </a:r>
            <a:r>
              <a:rPr lang="en-US" sz="2000" dirty="0">
                <a:solidFill>
                  <a:srgbClr val="FFFF00"/>
                </a:solidFill>
                <a:latin typeface="Times New Roman" panose="02020603050405020304" pitchFamily="18" charset="0"/>
                <a:cs typeface="Times New Roman" panose="02020603050405020304" pitchFamily="18" charset="0"/>
              </a:rPr>
              <a:t> leaves, she decides to confront and control her emotions. When her husband later proposes another visit from </a:t>
            </a:r>
            <a:r>
              <a:rPr lang="en-US" sz="2000" dirty="0" err="1">
                <a:solidFill>
                  <a:srgbClr val="FFFF00"/>
                </a:solidFill>
                <a:latin typeface="Times New Roman" panose="02020603050405020304" pitchFamily="18" charset="0"/>
                <a:cs typeface="Times New Roman" panose="02020603050405020304" pitchFamily="18" charset="0"/>
              </a:rPr>
              <a:t>Gouvernail</a:t>
            </a:r>
            <a:r>
              <a:rPr lang="en-US" sz="2000" dirty="0">
                <a:solidFill>
                  <a:srgbClr val="FFFF00"/>
                </a:solidFill>
                <a:latin typeface="Times New Roman" panose="02020603050405020304" pitchFamily="18" charset="0"/>
                <a:cs typeface="Times New Roman" panose="02020603050405020304" pitchFamily="18" charset="0"/>
              </a:rPr>
              <a:t>, she agrees, claiming to have “overcome everything.”</a:t>
            </a:r>
          </a:p>
          <a:p>
            <a:pPr>
              <a:buNone/>
            </a:pPr>
            <a:r>
              <a:rPr lang="en-US" sz="2000" b="1" dirty="0">
                <a:solidFill>
                  <a:schemeClr val="bg1"/>
                </a:solidFill>
                <a:latin typeface="Times New Roman" panose="02020603050405020304" pitchFamily="18" charset="0"/>
                <a:cs typeface="Times New Roman" panose="02020603050405020304" pitchFamily="18" charset="0"/>
              </a:rPr>
              <a:t>Theme:</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story explores inner conflict, temptation, societal norms, gender expectations, and the idea of self-restraint in the name of respectability and reputation.</a:t>
            </a:r>
          </a:p>
          <a:p>
            <a:pPr>
              <a:buNone/>
            </a:pPr>
            <a:endParaRPr lang="en-US" sz="2000" dirty="0">
              <a:latin typeface="Times New Roman" panose="02020603050405020304" pitchFamily="18" charset="0"/>
              <a:cs typeface="Times New Roman" panose="02020603050405020304" pitchFamily="18" charset="0"/>
            </a:endParaRPr>
          </a:p>
          <a:p>
            <a:endParaRPr lang="en-US" sz="2800" dirty="0">
              <a:solidFill>
                <a:srgbClr val="00B0F0"/>
              </a:solidFill>
            </a:endParaRPr>
          </a:p>
        </p:txBody>
      </p:sp>
      <p:sp>
        <p:nvSpPr>
          <p:cNvPr id="5" name="TextBox 4">
            <a:extLst>
              <a:ext uri="{FF2B5EF4-FFF2-40B4-BE49-F238E27FC236}">
                <a16:creationId xmlns:a16="http://schemas.microsoft.com/office/drawing/2014/main" id="{916AFF88-305E-73EC-B4F2-8395DF3B5F88}"/>
              </a:ext>
            </a:extLst>
          </p:cNvPr>
          <p:cNvSpPr txBox="1"/>
          <p:nvPr/>
        </p:nvSpPr>
        <p:spPr>
          <a:xfrm>
            <a:off x="195209" y="5381266"/>
            <a:ext cx="11630346" cy="1200329"/>
          </a:xfrm>
          <a:prstGeom prst="rect">
            <a:avLst/>
          </a:prstGeom>
          <a:noFill/>
        </p:spPr>
        <p:txBody>
          <a:bodyPr wrap="square" rtlCol="0">
            <a:spAutoFit/>
          </a:bodyPr>
          <a:lstStyle/>
          <a:p>
            <a:r>
              <a:rPr lang="en-US" i="1" dirty="0">
                <a:solidFill>
                  <a:schemeClr val="bg1"/>
                </a:solidFill>
              </a:rPr>
              <a:t>Important Question </a:t>
            </a:r>
          </a:p>
          <a:p>
            <a:r>
              <a:rPr lang="en-US" i="1" dirty="0">
                <a:solidFill>
                  <a:schemeClr val="bg1"/>
                </a:solidFill>
              </a:rPr>
              <a:t>1. </a:t>
            </a:r>
            <a:r>
              <a:rPr lang="en-US" i="1" dirty="0" err="1">
                <a:solidFill>
                  <a:schemeClr val="bg1"/>
                </a:solidFill>
              </a:rPr>
              <a:t>Mrs</a:t>
            </a:r>
            <a:r>
              <a:rPr lang="en-US" i="1" dirty="0">
                <a:solidFill>
                  <a:schemeClr val="bg1"/>
                </a:solidFill>
              </a:rPr>
              <a:t> Board told her husband she had overcome </a:t>
            </a:r>
            <a:r>
              <a:rPr lang="en-US" i="1" dirty="0" err="1">
                <a:solidFill>
                  <a:schemeClr val="bg1"/>
                </a:solidFill>
              </a:rPr>
              <a:t>everythings</a:t>
            </a:r>
            <a:r>
              <a:rPr lang="en-US" i="1" dirty="0">
                <a:solidFill>
                  <a:schemeClr val="bg1"/>
                </a:solidFill>
              </a:rPr>
              <a:t>. What do you think she had overcome?</a:t>
            </a:r>
          </a:p>
          <a:p>
            <a:r>
              <a:rPr lang="en-US" i="1" dirty="0">
                <a:solidFill>
                  <a:schemeClr val="bg1"/>
                </a:solidFill>
              </a:rPr>
              <a:t>2. How was </a:t>
            </a:r>
            <a:r>
              <a:rPr lang="en-US" i="1" dirty="0" err="1">
                <a:solidFill>
                  <a:schemeClr val="bg1"/>
                </a:solidFill>
              </a:rPr>
              <a:t>governial</a:t>
            </a:r>
            <a:r>
              <a:rPr lang="en-US" i="1" dirty="0">
                <a:solidFill>
                  <a:schemeClr val="bg1"/>
                </a:solidFill>
              </a:rPr>
              <a:t> different from </a:t>
            </a:r>
            <a:r>
              <a:rPr lang="en-US" i="1" dirty="0" err="1">
                <a:solidFill>
                  <a:schemeClr val="bg1"/>
                </a:solidFill>
              </a:rPr>
              <a:t>Mrs</a:t>
            </a:r>
            <a:r>
              <a:rPr lang="en-US" i="1" dirty="0">
                <a:solidFill>
                  <a:schemeClr val="bg1"/>
                </a:solidFill>
              </a:rPr>
              <a:t> </a:t>
            </a:r>
            <a:r>
              <a:rPr lang="en-US" i="1" dirty="0" err="1">
                <a:solidFill>
                  <a:schemeClr val="bg1"/>
                </a:solidFill>
              </a:rPr>
              <a:t>Borada</a:t>
            </a:r>
            <a:r>
              <a:rPr lang="en-US" i="1" dirty="0">
                <a:solidFill>
                  <a:schemeClr val="bg1"/>
                </a:solidFill>
              </a:rPr>
              <a:t> thinking ?</a:t>
            </a:r>
          </a:p>
          <a:p>
            <a:r>
              <a:rPr lang="en-US" i="1" dirty="0">
                <a:solidFill>
                  <a:schemeClr val="bg1"/>
                </a:solidFill>
              </a:rPr>
              <a:t>3. Why was </a:t>
            </a:r>
            <a:r>
              <a:rPr lang="en-US" i="1" dirty="0" err="1">
                <a:solidFill>
                  <a:schemeClr val="bg1"/>
                </a:solidFill>
              </a:rPr>
              <a:t>Mrs</a:t>
            </a:r>
            <a:r>
              <a:rPr lang="en-US" i="1" dirty="0">
                <a:solidFill>
                  <a:schemeClr val="bg1"/>
                </a:solidFill>
              </a:rPr>
              <a:t> </a:t>
            </a:r>
            <a:r>
              <a:rPr lang="en-US" i="1" dirty="0" err="1">
                <a:solidFill>
                  <a:schemeClr val="bg1"/>
                </a:solidFill>
              </a:rPr>
              <a:t>boarda</a:t>
            </a:r>
            <a:r>
              <a:rPr lang="en-US" i="1" dirty="0">
                <a:solidFill>
                  <a:schemeClr val="bg1"/>
                </a:solidFill>
              </a:rPr>
              <a:t> unhappy when knew about the visit of </a:t>
            </a:r>
            <a:r>
              <a:rPr lang="en-US" i="1" dirty="0" err="1">
                <a:solidFill>
                  <a:schemeClr val="bg1"/>
                </a:solidFill>
              </a:rPr>
              <a:t>Gournial</a:t>
            </a:r>
            <a:r>
              <a:rPr lang="en-US" i="1" dirty="0">
                <a:solidFill>
                  <a:schemeClr val="bg1"/>
                </a:solidFill>
              </a:rPr>
              <a:t> in their farm?</a:t>
            </a:r>
          </a:p>
        </p:txBody>
      </p:sp>
    </p:spTree>
    <p:extLst>
      <p:ext uri="{BB962C8B-B14F-4D97-AF65-F5344CB8AC3E}">
        <p14:creationId xmlns:p14="http://schemas.microsoft.com/office/powerpoint/2010/main" val="383387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CE403-BABA-FC38-6501-445A5DC01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sp>
        <p:nvSpPr>
          <p:cNvPr id="5" name="TextBox 4">
            <a:extLst>
              <a:ext uri="{FF2B5EF4-FFF2-40B4-BE49-F238E27FC236}">
                <a16:creationId xmlns:a16="http://schemas.microsoft.com/office/drawing/2014/main" id="{55CE47F2-1940-30F5-2AB0-F4F38F59F152}"/>
              </a:ext>
            </a:extLst>
          </p:cNvPr>
          <p:cNvSpPr txBox="1"/>
          <p:nvPr/>
        </p:nvSpPr>
        <p:spPr>
          <a:xfrm>
            <a:off x="270818" y="174661"/>
            <a:ext cx="11743362" cy="6924973"/>
          </a:xfrm>
          <a:prstGeom prst="rect">
            <a:avLst/>
          </a:prstGeom>
          <a:noFill/>
        </p:spPr>
        <p:txBody>
          <a:bodyPr wrap="square" rtlCol="0">
            <a:spAutoFit/>
          </a:bodyPr>
          <a:lstStyle/>
          <a:p>
            <a:pPr algn="ctr"/>
            <a:r>
              <a:rPr lang="en-US" sz="2800" dirty="0">
                <a:solidFill>
                  <a:schemeClr val="bg1"/>
                </a:solidFill>
              </a:rPr>
              <a:t>A Devoted Son- </a:t>
            </a:r>
            <a:r>
              <a:rPr lang="en-US" sz="2400" i="1" dirty="0">
                <a:solidFill>
                  <a:schemeClr val="bg1"/>
                </a:solidFill>
              </a:rPr>
              <a:t>Anita Desai  </a:t>
            </a:r>
          </a:p>
          <a:p>
            <a:r>
              <a:rPr lang="en-US" sz="2400" dirty="0">
                <a:solidFill>
                  <a:schemeClr val="bg1"/>
                </a:solidFill>
              </a:rPr>
              <a:t>Summary </a:t>
            </a:r>
          </a:p>
          <a:p>
            <a:pPr>
              <a:buNone/>
            </a:pPr>
            <a:r>
              <a:rPr lang="en-US" sz="2400" b="1" dirty="0">
                <a:solidFill>
                  <a:srgbClr val="C00000"/>
                </a:solidFill>
              </a:rPr>
              <a:t>Characters:</a:t>
            </a:r>
            <a:endParaRPr lang="en-US" sz="2400" dirty="0">
              <a:solidFill>
                <a:srgbClr val="C00000"/>
              </a:solidFill>
            </a:endParaRPr>
          </a:p>
          <a:p>
            <a:pPr>
              <a:buFont typeface="Arial" panose="020B0604020202020204" pitchFamily="34" charset="0"/>
              <a:buChar char="•"/>
            </a:pPr>
            <a:r>
              <a:rPr lang="en-US" sz="2000" i="1" dirty="0">
                <a:solidFill>
                  <a:schemeClr val="bg1"/>
                </a:solidFill>
              </a:rPr>
              <a:t>Rakesh</a:t>
            </a:r>
            <a:r>
              <a:rPr lang="en-US" sz="2000" dirty="0">
                <a:solidFill>
                  <a:schemeClr val="bg1"/>
                </a:solidFill>
              </a:rPr>
              <a:t>: A devoted, disciplined son and doctor.</a:t>
            </a:r>
          </a:p>
          <a:p>
            <a:pPr>
              <a:buFont typeface="Arial" panose="020B0604020202020204" pitchFamily="34" charset="0"/>
              <a:buChar char="•"/>
            </a:pPr>
            <a:r>
              <a:rPr lang="en-US" sz="2000" i="1" dirty="0">
                <a:solidFill>
                  <a:schemeClr val="bg1"/>
                </a:solidFill>
              </a:rPr>
              <a:t>Mr. Varma</a:t>
            </a:r>
            <a:r>
              <a:rPr lang="en-US" sz="2000" dirty="0">
                <a:solidFill>
                  <a:schemeClr val="bg1"/>
                </a:solidFill>
              </a:rPr>
              <a:t>: Rakesh’s proud but later frustrated father.</a:t>
            </a:r>
          </a:p>
          <a:p>
            <a:pPr>
              <a:buFont typeface="Arial" panose="020B0604020202020204" pitchFamily="34" charset="0"/>
              <a:buChar char="•"/>
            </a:pPr>
            <a:r>
              <a:rPr lang="en-US" sz="2000" i="1" dirty="0">
                <a:solidFill>
                  <a:schemeClr val="bg1"/>
                </a:solidFill>
              </a:rPr>
              <a:t>Veena</a:t>
            </a:r>
            <a:r>
              <a:rPr lang="en-US" sz="2000" dirty="0">
                <a:solidFill>
                  <a:schemeClr val="bg1"/>
                </a:solidFill>
              </a:rPr>
              <a:t>: Rakesh’s supportive wife.</a:t>
            </a:r>
          </a:p>
          <a:p>
            <a:endParaRPr lang="en-US" sz="2400" dirty="0">
              <a:solidFill>
                <a:schemeClr val="bg1"/>
              </a:solidFill>
            </a:endParaRPr>
          </a:p>
          <a:p>
            <a:pPr algn="just">
              <a:buNone/>
            </a:pPr>
            <a:r>
              <a:rPr lang="en-US" sz="2400" i="1" dirty="0">
                <a:solidFill>
                  <a:srgbClr val="FFFF00"/>
                </a:solidFill>
              </a:rPr>
              <a:t>A Devoted Son</a:t>
            </a:r>
            <a:r>
              <a:rPr lang="en-US" sz="2400" dirty="0">
                <a:solidFill>
                  <a:srgbClr val="FFFF00"/>
                </a:solidFill>
              </a:rPr>
              <a:t> by Anita Desai portrays the story of Rakesh, a brilliant and obedient son from a poor Indian family. After excelling in medical school and studying in the U.S., he returns home, rejects a prestigious job, and serves his parents and country. He marries a village girl, opens a clinic, and takes care of his aging father, Mr. Varma. However, conflicts arise when Rakesh restricts his father’s diet for health reasons. Mr. Varma feels oppressed and longs for freedom, eventually preferring death over his son's strict care.</a:t>
            </a:r>
          </a:p>
          <a:p>
            <a:pPr>
              <a:buNone/>
            </a:pPr>
            <a:r>
              <a:rPr lang="en-US" sz="2800" b="1" dirty="0">
                <a:solidFill>
                  <a:srgbClr val="FF0000"/>
                </a:solidFill>
              </a:rPr>
              <a:t> Important Question </a:t>
            </a:r>
          </a:p>
          <a:p>
            <a:pPr marL="514350" indent="-514350">
              <a:buAutoNum type="arabicPeriod"/>
            </a:pPr>
            <a:r>
              <a:rPr lang="en-US" sz="2400" b="1" dirty="0">
                <a:solidFill>
                  <a:schemeClr val="bg1"/>
                </a:solidFill>
              </a:rPr>
              <a:t>Justify the title A Devoted Son?</a:t>
            </a:r>
          </a:p>
          <a:p>
            <a:pPr marL="514350" indent="-514350">
              <a:buAutoNum type="arabicPeriod"/>
            </a:pPr>
            <a:r>
              <a:rPr lang="en-US" sz="2400" b="1" dirty="0">
                <a:solidFill>
                  <a:schemeClr val="bg1"/>
                </a:solidFill>
              </a:rPr>
              <a:t>How did the community celebrate Rakesh Success? </a:t>
            </a:r>
          </a:p>
          <a:p>
            <a:pPr marL="514350" indent="-514350">
              <a:buAutoNum type="arabicPeriod"/>
            </a:pPr>
            <a:r>
              <a:rPr lang="en-US" sz="2400" b="1" dirty="0">
                <a:solidFill>
                  <a:schemeClr val="bg1"/>
                </a:solidFill>
              </a:rPr>
              <a:t>Describe how Rakesh start his career ?  </a:t>
            </a:r>
            <a:endParaRPr lang="en-US" sz="24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93362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A7386-CA98-FF8A-D590-A71C8CF5C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sp>
        <p:nvSpPr>
          <p:cNvPr id="4" name="TextBox 3">
            <a:extLst>
              <a:ext uri="{FF2B5EF4-FFF2-40B4-BE49-F238E27FC236}">
                <a16:creationId xmlns:a16="http://schemas.microsoft.com/office/drawing/2014/main" id="{2A68B65B-1A5F-EEF8-C9DA-7097DB7E5794}"/>
              </a:ext>
            </a:extLst>
          </p:cNvPr>
          <p:cNvSpPr txBox="1"/>
          <p:nvPr/>
        </p:nvSpPr>
        <p:spPr>
          <a:xfrm>
            <a:off x="236306" y="395823"/>
            <a:ext cx="11955694" cy="5970865"/>
          </a:xfrm>
          <a:prstGeom prst="rect">
            <a:avLst/>
          </a:prstGeom>
          <a:noFill/>
        </p:spPr>
        <p:txBody>
          <a:bodyPr wrap="square">
            <a:spAutoFit/>
          </a:bodyPr>
          <a:lstStyle/>
          <a:p>
            <a:pPr algn="ctr"/>
            <a:r>
              <a:rPr lang="en-US" sz="2800" dirty="0">
                <a:solidFill>
                  <a:schemeClr val="bg1"/>
                </a:solidFill>
              </a:rPr>
              <a:t>The Treasure in the Forest – </a:t>
            </a:r>
            <a:r>
              <a:rPr lang="en-US" sz="2400" i="1" dirty="0">
                <a:solidFill>
                  <a:schemeClr val="bg1"/>
                </a:solidFill>
              </a:rPr>
              <a:t>H.G walls </a:t>
            </a:r>
            <a:endParaRPr lang="en-US" sz="2800" i="1" dirty="0">
              <a:solidFill>
                <a:schemeClr val="bg1"/>
              </a:solidFill>
            </a:endParaRPr>
          </a:p>
          <a:p>
            <a:r>
              <a:rPr lang="en-US" sz="2000" dirty="0">
                <a:solidFill>
                  <a:srgbClr val="FF0000"/>
                </a:solidFill>
                <a:effectLst/>
                <a:latin typeface="Times New Roman" panose="02020603050405020304" pitchFamily="18" charset="0"/>
                <a:ea typeface="Malgun Gothic" panose="020B0503020000020004" pitchFamily="34" charset="-127"/>
                <a:cs typeface="Mangal" panose="02040503050203030202" pitchFamily="18" charset="0"/>
              </a:rPr>
              <a:t>Characters: Evans and Hooker, two British treasure hunters</a:t>
            </a:r>
            <a:endParaRPr lang="en-US" sz="2000" dirty="0">
              <a:solidFill>
                <a:srgbClr val="FF0000"/>
              </a:solidFill>
              <a:effectLst/>
              <a:latin typeface="Calibri" panose="020F0502020204030204" pitchFamily="34" charset="0"/>
              <a:ea typeface="Malgun Gothic" panose="020B0503020000020004" pitchFamily="34" charset="-127"/>
              <a:cs typeface="Mangal" panose="02040503050203030202" pitchFamily="18" charset="0"/>
            </a:endParaRPr>
          </a:p>
          <a:p>
            <a:r>
              <a:rPr lang="en-US" sz="1800" dirty="0">
                <a:solidFill>
                  <a:srgbClr val="000000"/>
                </a:solidFill>
                <a:effectLst/>
                <a:highlight>
                  <a:srgbClr val="FFFF00"/>
                </a:highlight>
                <a:latin typeface="Times New Roman" panose="02020603050405020304" pitchFamily="18" charset="0"/>
                <a:ea typeface="Malgun Gothic" panose="020B0503020000020004" pitchFamily="34" charset="-127"/>
                <a:cs typeface="Mangal" panose="02040503050203030202" pitchFamily="18" charset="0"/>
              </a:rPr>
              <a:t>Themes: (greed, danger, betrayal, and the consequences of unchecked ambition</a:t>
            </a:r>
            <a:endParaRPr lang="en-US" sz="1800" dirty="0">
              <a:effectLst/>
              <a:highlight>
                <a:srgbClr val="FFFF00"/>
              </a:highlight>
              <a:latin typeface="Calibri" panose="020F0502020204030204" pitchFamily="34" charset="0"/>
              <a:ea typeface="Malgun Gothic" panose="020B0503020000020004" pitchFamily="34" charset="-127"/>
              <a:cs typeface="Mangal" panose="02040503050203030202" pitchFamily="18" charset="0"/>
            </a:endParaRPr>
          </a:p>
          <a:p>
            <a:r>
              <a:rPr lang="en-US" sz="2800" dirty="0">
                <a:solidFill>
                  <a:schemeClr val="bg1"/>
                </a:solidFill>
              </a:rPr>
              <a:t>Summary </a:t>
            </a:r>
          </a:p>
          <a:p>
            <a:pPr algn="just"/>
            <a:r>
              <a:rPr lang="en-US" sz="2400" dirty="0">
                <a:solidFill>
                  <a:schemeClr val="bg1"/>
                </a:solidFill>
                <a:latin typeface="Times New Roman" panose="02020603050405020304" pitchFamily="18" charset="0"/>
                <a:cs typeface="Times New Roman" panose="02020603050405020304" pitchFamily="18" charset="0"/>
              </a:rPr>
              <a:t>In H.G. Wells’ short story, two Englishmen, Evans and Hooker, steal a treasure map from a murdered Chinaman named Chang-hi. The map leads them to an island where treasure from a Spanish shipwreck is buried. As they carry the gold across the island, Evans becomes weak and collapses. Hooker, while rearranging the gold, is pricked by a thorn. He recalls strange markings on the map and realizes too late that they indicate the presence of poisoned thorns used by the native Dyak tribe. The story ends with both men dying, victims of their greed and ignorance of the land’s dangers.</a:t>
            </a:r>
          </a:p>
          <a:p>
            <a:pPr algn="just"/>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Important Question </a:t>
            </a:r>
          </a:p>
          <a:p>
            <a:pPr marL="457200" indent="-457200" algn="just">
              <a:buAutoNum type="arabicPeriod"/>
            </a:pPr>
            <a:r>
              <a:rPr lang="en-US" sz="2400" dirty="0">
                <a:solidFill>
                  <a:schemeClr val="bg1"/>
                </a:solidFill>
                <a:latin typeface="Times New Roman" panose="02020603050405020304" pitchFamily="18" charset="0"/>
                <a:cs typeface="Times New Roman" panose="02020603050405020304" pitchFamily="18" charset="0"/>
              </a:rPr>
              <a:t>Interpret the story treasure in the forest as  mystery story </a:t>
            </a:r>
          </a:p>
          <a:p>
            <a:pPr marL="457200" indent="-457200" algn="just">
              <a:buAutoNum type="arabicPeriod"/>
            </a:pPr>
            <a:r>
              <a:rPr lang="en-US" sz="2400" dirty="0">
                <a:solidFill>
                  <a:schemeClr val="bg1"/>
                </a:solidFill>
                <a:latin typeface="Times New Roman" panose="02020603050405020304" pitchFamily="18" charset="0"/>
                <a:cs typeface="Times New Roman" panose="02020603050405020304" pitchFamily="18" charset="0"/>
              </a:rPr>
              <a:t>How did Evan and Hooker know about the treasure?</a:t>
            </a:r>
          </a:p>
          <a:p>
            <a:pPr marL="457200" indent="-457200" algn="just">
              <a:buAutoNum type="arabicPeriod"/>
            </a:pPr>
            <a:r>
              <a:rPr lang="en-US" sz="2400" dirty="0">
                <a:solidFill>
                  <a:schemeClr val="bg1"/>
                </a:solidFill>
                <a:latin typeface="Times New Roman" panose="02020603050405020304" pitchFamily="18" charset="0"/>
                <a:cs typeface="Times New Roman" panose="02020603050405020304" pitchFamily="18" charset="0"/>
              </a:rPr>
              <a:t>What is your opinion is the moral of story? </a:t>
            </a:r>
          </a:p>
        </p:txBody>
      </p:sp>
    </p:spTree>
    <p:extLst>
      <p:ext uri="{BB962C8B-B14F-4D97-AF65-F5344CB8AC3E}">
        <p14:creationId xmlns:p14="http://schemas.microsoft.com/office/powerpoint/2010/main" val="321102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31B5A6-BFCF-E4E9-EE71-E4894A5D6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sp>
        <p:nvSpPr>
          <p:cNvPr id="4" name="TextBox 3">
            <a:extLst>
              <a:ext uri="{FF2B5EF4-FFF2-40B4-BE49-F238E27FC236}">
                <a16:creationId xmlns:a16="http://schemas.microsoft.com/office/drawing/2014/main" id="{0758F14B-8238-F756-BC07-11B694F634CD}"/>
              </a:ext>
            </a:extLst>
          </p:cNvPr>
          <p:cNvSpPr txBox="1"/>
          <p:nvPr/>
        </p:nvSpPr>
        <p:spPr>
          <a:xfrm>
            <a:off x="277402" y="365001"/>
            <a:ext cx="11794733" cy="5909310"/>
          </a:xfrm>
          <a:prstGeom prst="rect">
            <a:avLst/>
          </a:prstGeom>
          <a:noFill/>
        </p:spPr>
        <p:txBody>
          <a:bodyPr wrap="square">
            <a:spAutoFit/>
          </a:bodyPr>
          <a:lstStyle/>
          <a:p>
            <a:pPr algn="ctr"/>
            <a:r>
              <a:rPr lang="en-US" sz="2800" dirty="0">
                <a:solidFill>
                  <a:schemeClr val="bg1"/>
                </a:solidFill>
              </a:rPr>
              <a:t>My Old Home –</a:t>
            </a:r>
            <a:r>
              <a:rPr lang="en-US" sz="2400" i="1" dirty="0">
                <a:solidFill>
                  <a:schemeClr val="bg1"/>
                </a:solidFill>
              </a:rPr>
              <a:t>Lu </a:t>
            </a:r>
            <a:r>
              <a:rPr lang="en-US" sz="2400" i="1" dirty="0" err="1">
                <a:solidFill>
                  <a:schemeClr val="bg1"/>
                </a:solidFill>
              </a:rPr>
              <a:t>xun</a:t>
            </a:r>
            <a:endParaRPr lang="en-US" sz="2400" i="1" dirty="0">
              <a:solidFill>
                <a:schemeClr val="bg1"/>
              </a:solidFill>
            </a:endParaRPr>
          </a:p>
          <a:p>
            <a:pPr algn="ctr"/>
            <a:endParaRPr lang="en-US" sz="2400" i="1" dirty="0">
              <a:solidFill>
                <a:schemeClr val="bg1"/>
              </a:solidFill>
            </a:endParaRPr>
          </a:p>
          <a:p>
            <a:r>
              <a:rPr lang="en-US" sz="2400" dirty="0">
                <a:solidFill>
                  <a:srgbClr val="FF0000"/>
                </a:solidFill>
              </a:rPr>
              <a:t>Character: </a:t>
            </a:r>
            <a:r>
              <a:rPr lang="en-US" sz="2400" dirty="0">
                <a:solidFill>
                  <a:srgbClr val="FF0000"/>
                </a:solidFill>
                <a:highlight>
                  <a:srgbClr val="FFFF00"/>
                </a:highlight>
              </a:rPr>
              <a:t>Characters: Lu Xun, </a:t>
            </a:r>
            <a:r>
              <a:rPr lang="en-US" sz="2400" dirty="0" err="1">
                <a:solidFill>
                  <a:srgbClr val="FF0000"/>
                </a:solidFill>
                <a:highlight>
                  <a:srgbClr val="FFFF00"/>
                </a:highlight>
              </a:rPr>
              <a:t>Runtu</a:t>
            </a:r>
            <a:r>
              <a:rPr lang="en-US" sz="2400" dirty="0">
                <a:solidFill>
                  <a:srgbClr val="FF0000"/>
                </a:solidFill>
                <a:highlight>
                  <a:srgbClr val="FFFF00"/>
                </a:highlight>
              </a:rPr>
              <a:t>, </a:t>
            </a:r>
            <a:r>
              <a:rPr lang="en-US" sz="2400" dirty="0" err="1">
                <a:solidFill>
                  <a:srgbClr val="FF0000"/>
                </a:solidFill>
                <a:highlight>
                  <a:srgbClr val="FFFF00"/>
                </a:highlight>
              </a:rPr>
              <a:t>Hong’er</a:t>
            </a:r>
            <a:r>
              <a:rPr lang="en-US" sz="2400" dirty="0">
                <a:solidFill>
                  <a:srgbClr val="FF0000"/>
                </a:solidFill>
                <a:highlight>
                  <a:srgbClr val="FFFF00"/>
                </a:highlight>
              </a:rPr>
              <a:t>, Shu Sheng, Lu’s mother, </a:t>
            </a:r>
            <a:r>
              <a:rPr lang="en-US" sz="2400" dirty="0" err="1">
                <a:solidFill>
                  <a:srgbClr val="FF0000"/>
                </a:solidFill>
                <a:highlight>
                  <a:srgbClr val="FFFF00"/>
                </a:highlight>
              </a:rPr>
              <a:t>Mrs</a:t>
            </a:r>
            <a:r>
              <a:rPr lang="en-US" sz="2400" dirty="0">
                <a:solidFill>
                  <a:srgbClr val="FF0000"/>
                </a:solidFill>
                <a:highlight>
                  <a:srgbClr val="FFFF00"/>
                </a:highlight>
              </a:rPr>
              <a:t> Yang.</a:t>
            </a:r>
          </a:p>
          <a:p>
            <a:r>
              <a:rPr lang="en-US" sz="2400" dirty="0">
                <a:solidFill>
                  <a:schemeClr val="bg1"/>
                </a:solidFill>
              </a:rPr>
              <a:t>Summary </a:t>
            </a:r>
          </a:p>
          <a:p>
            <a:pPr algn="just"/>
            <a:r>
              <a:rPr lang="en-US" sz="2000" dirty="0">
                <a:solidFill>
                  <a:srgbClr val="FFFF00"/>
                </a:solidFill>
                <a:latin typeface="Times New Roman" panose="02020603050405020304" pitchFamily="18" charset="0"/>
                <a:cs typeface="Times New Roman" panose="02020603050405020304" pitchFamily="18" charset="0"/>
              </a:rPr>
              <a:t>In Lu Xun’s </a:t>
            </a:r>
            <a:r>
              <a:rPr lang="en-US" sz="2000" i="1" dirty="0">
                <a:solidFill>
                  <a:srgbClr val="FFFF00"/>
                </a:solidFill>
                <a:latin typeface="Times New Roman" panose="02020603050405020304" pitchFamily="18" charset="0"/>
                <a:cs typeface="Times New Roman" panose="02020603050405020304" pitchFamily="18" charset="0"/>
              </a:rPr>
              <a:t>My Old Home</a:t>
            </a:r>
            <a:r>
              <a:rPr lang="en-US" sz="2000" dirty="0">
                <a:solidFill>
                  <a:srgbClr val="FFFF00"/>
                </a:solidFill>
                <a:latin typeface="Times New Roman" panose="02020603050405020304" pitchFamily="18" charset="0"/>
                <a:cs typeface="Times New Roman" panose="02020603050405020304" pitchFamily="18" charset="0"/>
              </a:rPr>
              <a:t>, the narrator revisits his childhood home after twenty years and finds it worn down, reflecting the harsh changes in life and society. He reunites with his childhood friend </a:t>
            </a:r>
            <a:r>
              <a:rPr lang="en-US" sz="2000" dirty="0" err="1">
                <a:solidFill>
                  <a:srgbClr val="FFFF00"/>
                </a:solidFill>
                <a:latin typeface="Times New Roman" panose="02020603050405020304" pitchFamily="18" charset="0"/>
                <a:cs typeface="Times New Roman" panose="02020603050405020304" pitchFamily="18" charset="0"/>
              </a:rPr>
              <a:t>Runtu</a:t>
            </a:r>
            <a:r>
              <a:rPr lang="en-US" sz="2000" dirty="0">
                <a:solidFill>
                  <a:srgbClr val="FFFF00"/>
                </a:solidFill>
                <a:latin typeface="Times New Roman" panose="02020603050405020304" pitchFamily="18" charset="0"/>
                <a:cs typeface="Times New Roman" panose="02020603050405020304" pitchFamily="18" charset="0"/>
              </a:rPr>
              <a:t>, recalling their joyful bond. However, </a:t>
            </a:r>
            <a:r>
              <a:rPr lang="en-US" sz="2000" dirty="0" err="1">
                <a:solidFill>
                  <a:srgbClr val="FFFF00"/>
                </a:solidFill>
                <a:latin typeface="Times New Roman" panose="02020603050405020304" pitchFamily="18" charset="0"/>
                <a:cs typeface="Times New Roman" panose="02020603050405020304" pitchFamily="18" charset="0"/>
              </a:rPr>
              <a:t>Runtu</a:t>
            </a:r>
            <a:r>
              <a:rPr lang="en-US" sz="2000" dirty="0">
                <a:solidFill>
                  <a:srgbClr val="FFFF00"/>
                </a:solidFill>
                <a:latin typeface="Times New Roman" panose="02020603050405020304" pitchFamily="18" charset="0"/>
                <a:cs typeface="Times New Roman" panose="02020603050405020304" pitchFamily="18" charset="0"/>
              </a:rPr>
              <a:t> now treats him with formal respect, revealing the deep-rooted class differences shaped by time and hardship. This shift shatters Lu Xun’s belief in their past equality. The story highlights nostalgia, lost innocence, and the social divide that alters human connections. Lu Xun hopes future generations, like his nephew</a:t>
            </a:r>
          </a:p>
          <a:p>
            <a:r>
              <a:rPr lang="en-US" sz="2000" dirty="0">
                <a:solidFill>
                  <a:srgbClr val="FFFF00"/>
                </a:solidFill>
                <a:latin typeface="Times New Roman" panose="02020603050405020304" pitchFamily="18" charset="0"/>
                <a:cs typeface="Times New Roman" panose="02020603050405020304" pitchFamily="18" charset="0"/>
              </a:rPr>
              <a:t> and </a:t>
            </a:r>
            <a:r>
              <a:rPr lang="en-US" sz="2000" dirty="0" err="1">
                <a:solidFill>
                  <a:srgbClr val="FFFF00"/>
                </a:solidFill>
                <a:latin typeface="Times New Roman" panose="02020603050405020304" pitchFamily="18" charset="0"/>
                <a:cs typeface="Times New Roman" panose="02020603050405020304" pitchFamily="18" charset="0"/>
              </a:rPr>
              <a:t>Runtu’s</a:t>
            </a:r>
            <a:r>
              <a:rPr lang="en-US" sz="2000" dirty="0">
                <a:solidFill>
                  <a:srgbClr val="FFFF00"/>
                </a:solidFill>
                <a:latin typeface="Times New Roman" panose="02020603050405020304" pitchFamily="18" charset="0"/>
                <a:cs typeface="Times New Roman" panose="02020603050405020304" pitchFamily="18" charset="0"/>
              </a:rPr>
              <a:t> son, can form friendships free of such barriers.</a:t>
            </a:r>
          </a:p>
          <a:p>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Theme: </a:t>
            </a:r>
            <a:r>
              <a:rPr lang="en-US" sz="2000" dirty="0">
                <a:solidFill>
                  <a:srgbClr val="00B0F0"/>
                </a:solidFill>
                <a:latin typeface="Times New Roman" panose="02020603050405020304" pitchFamily="18" charset="0"/>
                <a:cs typeface="Times New Roman" panose="02020603050405020304" pitchFamily="18" charset="0"/>
              </a:rPr>
              <a:t>Nostalgia, social class division, childhood innocence, lost friendship, and the impact of societal roles on human relationships.</a:t>
            </a:r>
          </a:p>
          <a:p>
            <a:endParaRPr lang="en-US" sz="2000" dirty="0">
              <a:solidFill>
                <a:srgbClr val="00B0F0"/>
              </a:solidFill>
              <a:latin typeface="Times New Roman" panose="02020603050405020304" pitchFamily="18" charset="0"/>
              <a:cs typeface="Times New Roman" panose="02020603050405020304" pitchFamily="18" charset="0"/>
            </a:endParaRPr>
          </a:p>
          <a:p>
            <a:r>
              <a:rPr lang="en-US" sz="2000" dirty="0">
                <a:solidFill>
                  <a:srgbClr val="00B0F0"/>
                </a:solidFill>
                <a:highlight>
                  <a:srgbClr val="FFFF00"/>
                </a:highlight>
                <a:latin typeface="Times New Roman" panose="02020603050405020304" pitchFamily="18" charset="0"/>
                <a:cs typeface="Times New Roman" panose="02020603050405020304" pitchFamily="18" charset="0"/>
              </a:rPr>
              <a:t>Important Questions </a:t>
            </a:r>
          </a:p>
          <a:p>
            <a:pPr marL="457200" indent="-457200">
              <a:buAutoNum type="arabicPeriod"/>
            </a:pPr>
            <a:r>
              <a:rPr lang="en-US" sz="2000" dirty="0">
                <a:solidFill>
                  <a:schemeClr val="bg1"/>
                </a:solidFill>
                <a:latin typeface="Times New Roman" panose="02020603050405020304" pitchFamily="18" charset="0"/>
                <a:cs typeface="Times New Roman" panose="02020603050405020304" pitchFamily="18" charset="0"/>
              </a:rPr>
              <a:t>How does the writer describe his felling at arrival of his home?</a:t>
            </a:r>
          </a:p>
          <a:p>
            <a:pPr marL="457200" indent="-457200">
              <a:buAutoNum type="arabicPeriod"/>
            </a:pPr>
            <a:r>
              <a:rPr lang="en-US" sz="2000" dirty="0">
                <a:solidFill>
                  <a:schemeClr val="bg1"/>
                </a:solidFill>
                <a:latin typeface="Times New Roman" panose="02020603050405020304" pitchFamily="18" charset="0"/>
                <a:cs typeface="Times New Roman" panose="02020603050405020304" pitchFamily="18" charset="0"/>
              </a:rPr>
              <a:t>Why does the author rush to come back home after may years </a:t>
            </a:r>
          </a:p>
          <a:p>
            <a:pPr marL="457200" indent="-457200">
              <a:buAutoNum type="arabicPeriod"/>
            </a:pPr>
            <a:r>
              <a:rPr lang="en-US" sz="2000" dirty="0">
                <a:solidFill>
                  <a:schemeClr val="bg1"/>
                </a:solidFill>
                <a:latin typeface="Times New Roman" panose="02020603050405020304" pitchFamily="18" charset="0"/>
                <a:cs typeface="Times New Roman" panose="02020603050405020304" pitchFamily="18" charset="0"/>
              </a:rPr>
              <a:t>Do you think relationship of childhood are innocent, impartial and immature?  </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12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9A083D-85C8-4E1A-9AC8-71310672C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999" cy="6858000"/>
          </a:xfrm>
          <a:prstGeom prst="rect">
            <a:avLst/>
          </a:prstGeom>
        </p:spPr>
      </p:pic>
      <p:sp>
        <p:nvSpPr>
          <p:cNvPr id="4" name="TextBox 3">
            <a:extLst>
              <a:ext uri="{FF2B5EF4-FFF2-40B4-BE49-F238E27FC236}">
                <a16:creationId xmlns:a16="http://schemas.microsoft.com/office/drawing/2014/main" id="{69CDB926-C9A2-8F0D-62FF-CDC212D0392B}"/>
              </a:ext>
            </a:extLst>
          </p:cNvPr>
          <p:cNvSpPr txBox="1"/>
          <p:nvPr/>
        </p:nvSpPr>
        <p:spPr>
          <a:xfrm>
            <a:off x="140414" y="272532"/>
            <a:ext cx="11900898" cy="6309420"/>
          </a:xfrm>
          <a:prstGeom prst="rect">
            <a:avLst/>
          </a:prstGeom>
          <a:noFill/>
        </p:spPr>
        <p:txBody>
          <a:bodyPr wrap="square">
            <a:spAutoFit/>
          </a:bodyPr>
          <a:lstStyle/>
          <a:p>
            <a:pPr algn="ctr"/>
            <a:r>
              <a:rPr lang="en-US" sz="2400" dirty="0">
                <a:solidFill>
                  <a:schemeClr val="bg1"/>
                </a:solidFill>
              </a:rPr>
              <a:t>The Half Close Eyes of The Buddha Slowey Sinking </a:t>
            </a:r>
            <a:r>
              <a:rPr lang="en-US" sz="2000" i="1" dirty="0">
                <a:solidFill>
                  <a:schemeClr val="bg1"/>
                </a:solidFill>
              </a:rPr>
              <a:t>The sun- Sankar Lamichhane </a:t>
            </a:r>
            <a:endParaRPr lang="en-US" sz="2400" i="1" dirty="0">
              <a:solidFill>
                <a:schemeClr val="bg1"/>
              </a:solidFill>
            </a:endParaRPr>
          </a:p>
          <a:p>
            <a:r>
              <a:rPr lang="en-US" sz="2000" i="1" dirty="0">
                <a:solidFill>
                  <a:schemeClr val="bg1"/>
                </a:solidFill>
              </a:rPr>
              <a:t>Character: </a:t>
            </a:r>
          </a:p>
          <a:p>
            <a:r>
              <a:rPr lang="en-US" sz="2000" i="1" dirty="0">
                <a:solidFill>
                  <a:srgbClr val="00B050"/>
                </a:solidFill>
              </a:rPr>
              <a:t> </a:t>
            </a:r>
            <a:r>
              <a:rPr lang="en-US" sz="1800" dirty="0">
                <a:solidFill>
                  <a:srgbClr val="00B050"/>
                </a:solidFill>
                <a:effectLst/>
                <a:latin typeface="Times New Roman" panose="02020603050405020304" pitchFamily="18" charset="0"/>
                <a:ea typeface="Malgun Gothic" panose="020B0503020000020004" pitchFamily="34" charset="-127"/>
                <a:cs typeface="Mangal" panose="02040503050203030202" pitchFamily="18" charset="0"/>
              </a:rPr>
              <a:t>Lady Tourist – Foreign visitor with interest in Eastern culture.</a:t>
            </a:r>
            <a:br>
              <a:rPr lang="en-US" sz="1800" dirty="0">
                <a:solidFill>
                  <a:srgbClr val="00B05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B050"/>
                </a:solidFill>
                <a:effectLst/>
                <a:latin typeface="Times New Roman" panose="02020603050405020304" pitchFamily="18" charset="0"/>
                <a:ea typeface="Malgun Gothic" panose="020B0503020000020004" pitchFamily="34" charset="-127"/>
                <a:cs typeface="Mangal" panose="02040503050203030202" pitchFamily="18" charset="0"/>
              </a:rPr>
              <a:t>Guide – Local Nepali, spiritually insightful and culturally aware.</a:t>
            </a:r>
            <a:br>
              <a:rPr lang="en-US" sz="1800" dirty="0">
                <a:solidFill>
                  <a:srgbClr val="00B050"/>
                </a:solidFill>
                <a:effectLst/>
                <a:latin typeface="Times New Roman" panose="02020603050405020304" pitchFamily="18" charset="0"/>
                <a:ea typeface="Malgun Gothic" panose="020B0503020000020004" pitchFamily="34" charset="-127"/>
                <a:cs typeface="Mangal" panose="02040503050203030202" pitchFamily="18" charset="0"/>
              </a:rPr>
            </a:br>
            <a:r>
              <a:rPr lang="en-US" sz="1800" dirty="0">
                <a:solidFill>
                  <a:srgbClr val="00B050"/>
                </a:solidFill>
                <a:effectLst/>
                <a:latin typeface="Times New Roman" panose="02020603050405020304" pitchFamily="18" charset="0"/>
                <a:ea typeface="Malgun Gothic" panose="020B0503020000020004" pitchFamily="34" charset="-127"/>
                <a:cs typeface="Mangal" panose="02040503050203030202" pitchFamily="18" charset="0"/>
              </a:rPr>
              <a:t>Child – Minor character, represents innocence and future generations.</a:t>
            </a:r>
            <a:endParaRPr lang="en-US" sz="1800" dirty="0">
              <a:solidFill>
                <a:srgbClr val="00B050"/>
              </a:solidFill>
              <a:effectLst/>
              <a:latin typeface="Calibri" panose="020F0502020204030204" pitchFamily="34" charset="0"/>
              <a:ea typeface="Malgun Gothic" panose="020B0503020000020004" pitchFamily="34" charset="-127"/>
              <a:cs typeface="Mangal" panose="02040503050203030202" pitchFamily="18" charset="0"/>
            </a:endParaRPr>
          </a:p>
          <a:p>
            <a:endParaRPr lang="en-US" sz="2000" i="1" dirty="0">
              <a:solidFill>
                <a:schemeClr val="bg1"/>
              </a:solidFill>
            </a:endParaRPr>
          </a:p>
          <a:p>
            <a:r>
              <a:rPr lang="en-US" sz="2000" i="1" dirty="0">
                <a:solidFill>
                  <a:schemeClr val="bg1"/>
                </a:solidFill>
              </a:rPr>
              <a:t>Summary : </a:t>
            </a:r>
          </a:p>
          <a:p>
            <a:pPr algn="just"/>
            <a:r>
              <a:rPr lang="en-US" sz="2400" i="1" dirty="0">
                <a:solidFill>
                  <a:srgbClr val="FFFF00"/>
                </a:solidFill>
              </a:rPr>
              <a:t> </a:t>
            </a:r>
            <a:r>
              <a:rPr lang="en-US" sz="2000" i="1" dirty="0">
                <a:solidFill>
                  <a:srgbClr val="FFFF00"/>
                </a:solidFill>
                <a:effectLst/>
                <a:latin typeface="Times New Roman" panose="02020603050405020304" pitchFamily="18" charset="0"/>
                <a:ea typeface="Malgun Gothic" panose="020B0503020000020004" pitchFamily="34" charset="-127"/>
                <a:cs typeface="Mangal" panose="02040503050203030202" pitchFamily="18" charset="0"/>
              </a:rPr>
              <a:t>The Half-Closed Eyes of the Buddha and the Slowly Sinking Sun</a:t>
            </a:r>
            <a:r>
              <a:rPr lang="en-US" sz="2000" dirty="0">
                <a:solidFill>
                  <a:srgbClr val="FFFF00"/>
                </a:solidFill>
                <a:effectLst/>
                <a:latin typeface="Times New Roman" panose="02020603050405020304" pitchFamily="18" charset="0"/>
                <a:ea typeface="Malgun Gothic" panose="020B0503020000020004" pitchFamily="34" charset="-127"/>
                <a:cs typeface="Mangal" panose="02040503050203030202" pitchFamily="18" charset="0"/>
              </a:rPr>
              <a:t> by Shankar Lamichhane is a philosophical and descriptive short story set in Kathmandu, Nepal. The narrative unfolds through a conversation between a foreign lady tourist and a local Nepali guide, both acting as narrators. While the tourist claims expertise in Eastern culture, the guide subtly asserts his deeper understanding. Through their dialogue, the story explores Nepal’s cultural richness, historical depth, and spiritual beauty. The guide narrates legends such as that of Manjushri, who created the Kathmandu Valley by cutting through </a:t>
            </a:r>
            <a:r>
              <a:rPr lang="en-US" sz="2000" dirty="0" err="1">
                <a:solidFill>
                  <a:srgbClr val="FFFF00"/>
                </a:solidFill>
                <a:effectLst/>
                <a:latin typeface="Times New Roman" panose="02020603050405020304" pitchFamily="18" charset="0"/>
                <a:ea typeface="Malgun Gothic" panose="020B0503020000020004" pitchFamily="34" charset="-127"/>
                <a:cs typeface="Mangal" panose="02040503050203030202" pitchFamily="18" charset="0"/>
              </a:rPr>
              <a:t>Chobhar</a:t>
            </a:r>
            <a:r>
              <a:rPr lang="en-US" sz="2000" dirty="0">
                <a:solidFill>
                  <a:srgbClr val="FFFF00"/>
                </a:solidFill>
                <a:effectLst/>
                <a:latin typeface="Times New Roman" panose="02020603050405020304" pitchFamily="18" charset="0"/>
                <a:ea typeface="Malgun Gothic" panose="020B0503020000020004" pitchFamily="34" charset="-127"/>
                <a:cs typeface="Mangal" panose="02040503050203030202" pitchFamily="18" charset="0"/>
              </a:rPr>
              <a:t>, and highlights the Buddhist values seen in monks and nuns spreading compassion and purity. He paints vivid imagery of the valley, equating the beauty of the terraced fields and mountains to the serene, half-closed eyes of the Buddha, reflecting the slowly setting sun. The story celebrates the harmony of nature, history, and spirituality, subtly critiquing superficial understandings of deep cultural traditions.</a:t>
            </a:r>
            <a:br>
              <a:rPr lang="en-US" sz="2000" dirty="0">
                <a:solidFill>
                  <a:srgbClr val="FFFF00"/>
                </a:solidFill>
                <a:effectLst/>
                <a:latin typeface="Times New Roman" panose="02020603050405020304" pitchFamily="18" charset="0"/>
                <a:ea typeface="Malgun Gothic" panose="020B0503020000020004" pitchFamily="34" charset="-127"/>
                <a:cs typeface="Mangal" panose="02040503050203030202" pitchFamily="18" charset="0"/>
              </a:rPr>
            </a:br>
            <a:endParaRPr lang="en-US" sz="2000" dirty="0">
              <a:solidFill>
                <a:srgbClr val="FFFF00"/>
              </a:solidFill>
              <a:effectLst/>
              <a:latin typeface="Calibri" panose="020F0502020204030204" pitchFamily="34" charset="0"/>
              <a:ea typeface="Malgun Gothic" panose="020B0503020000020004" pitchFamily="34" charset="-127"/>
              <a:cs typeface="Mangal" panose="02040503050203030202" pitchFamily="18" charset="0"/>
            </a:endParaRPr>
          </a:p>
          <a:p>
            <a:r>
              <a:rPr lang="en-US" sz="2000" i="1" dirty="0">
                <a:solidFill>
                  <a:schemeClr val="bg1"/>
                </a:solidFill>
              </a:rPr>
              <a:t> Theme: </a:t>
            </a:r>
            <a:r>
              <a:rPr lang="en-US" sz="2000" dirty="0">
                <a:highlight>
                  <a:srgbClr val="FFFF00"/>
                </a:highlight>
              </a:rPr>
              <a:t>The story explores themes of cultural pride, East-West contrast, spirituality, inner wisdom versus surface knowledge, and the harmonious connection between nature, myth, and human understanding.</a:t>
            </a:r>
            <a:endParaRPr lang="en-US" sz="2000" i="1" dirty="0">
              <a:solidFill>
                <a:schemeClr val="bg1"/>
              </a:solidFill>
              <a:highlight>
                <a:srgbClr val="FFFF00"/>
              </a:highlight>
            </a:endParaRPr>
          </a:p>
        </p:txBody>
      </p:sp>
    </p:spTree>
    <p:extLst>
      <p:ext uri="{BB962C8B-B14F-4D97-AF65-F5344CB8AC3E}">
        <p14:creationId xmlns:p14="http://schemas.microsoft.com/office/powerpoint/2010/main" val="3347012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9773</Words>
  <Application>Microsoft Office PowerPoint</Application>
  <PresentationFormat>Widescreen</PresentationFormat>
  <Paragraphs>722</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MS Mincho</vt:lpstr>
      <vt:lpstr>Arial</vt:lpstr>
      <vt:lpstr>Arial Black</vt:lpstr>
      <vt:lpstr>Calibri</vt:lpstr>
      <vt:lpstr>Calibri Light</vt:lpstr>
      <vt:lpstr>Google Sans</vt:lpstr>
      <vt:lpstr>inherit</vt:lpstr>
      <vt:lpstr>Times New Roman</vt:lpstr>
      <vt:lpstr>Office Theme</vt:lpstr>
      <vt:lpstr>Class 12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Ngaendra Dhimal</dc:creator>
  <cp:lastModifiedBy>Ngaendra Dhimal</cp:lastModifiedBy>
  <cp:revision>45</cp:revision>
  <dcterms:created xsi:type="dcterms:W3CDTF">2025-04-13T13:17:15Z</dcterms:created>
  <dcterms:modified xsi:type="dcterms:W3CDTF">2025-04-21T15:31:13Z</dcterms:modified>
</cp:coreProperties>
</file>